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3" r:id="rId2"/>
    <p:sldMasterId id="2147483690" r:id="rId3"/>
  </p:sldMasterIdLst>
  <p:notesMasterIdLst>
    <p:notesMasterId r:id="rId36"/>
  </p:notesMasterIdLst>
  <p:sldIdLst>
    <p:sldId id="581" r:id="rId4"/>
    <p:sldId id="582" r:id="rId5"/>
    <p:sldId id="261" r:id="rId6"/>
    <p:sldId id="583" r:id="rId7"/>
    <p:sldId id="277" r:id="rId8"/>
    <p:sldId id="278" r:id="rId9"/>
    <p:sldId id="295" r:id="rId10"/>
    <p:sldId id="279" r:id="rId11"/>
    <p:sldId id="281" r:id="rId12"/>
    <p:sldId id="282" r:id="rId13"/>
    <p:sldId id="584" r:id="rId14"/>
    <p:sldId id="259" r:id="rId15"/>
    <p:sldId id="263" r:id="rId16"/>
    <p:sldId id="265" r:id="rId17"/>
    <p:sldId id="266" r:id="rId18"/>
    <p:sldId id="267" r:id="rId19"/>
    <p:sldId id="585" r:id="rId20"/>
    <p:sldId id="286" r:id="rId21"/>
    <p:sldId id="287" r:id="rId22"/>
    <p:sldId id="288" r:id="rId23"/>
    <p:sldId id="289" r:id="rId24"/>
    <p:sldId id="290" r:id="rId25"/>
    <p:sldId id="291" r:id="rId26"/>
    <p:sldId id="292" r:id="rId27"/>
    <p:sldId id="293" r:id="rId28"/>
    <p:sldId id="264" r:id="rId29"/>
    <p:sldId id="294" r:id="rId30"/>
    <p:sldId id="268" r:id="rId31"/>
    <p:sldId id="269" r:id="rId32"/>
    <p:sldId id="275" r:id="rId33"/>
    <p:sldId id="276" r:id="rId34"/>
    <p:sldId id="586" r:id="rId35"/>
  </p:sldIdLst>
  <p:sldSz cx="18288000" cy="10287000"/>
  <p:notesSz cx="6858000" cy="9144000"/>
  <p:embeddedFontLst>
    <p:embeddedFont>
      <p:font typeface=".VnCooper" panose="020B0604020202020204"/>
      <p:regular r:id="rId37"/>
    </p:embeddedFont>
    <p:embeddedFont>
      <p:font typeface=".VnVogue" panose="020B0604020202020204"/>
      <p:regular r:id="rId38"/>
    </p:embeddedFont>
    <p:embeddedFont>
      <p:font typeface="Archivo Black" panose="020B0604020202020204" charset="0"/>
      <p:regular r:id="rId39"/>
    </p:embeddedFont>
    <p:embeddedFont>
      <p:font typeface="Barlow" panose="00000500000000000000" pitchFamily="2" charset="0"/>
      <p:regular r:id="rId40"/>
      <p:bold r:id="rId41"/>
      <p:italic r:id="rId42"/>
      <p:boldItalic r:id="rId43"/>
    </p:embeddedFont>
    <p:embeddedFont>
      <p:font typeface="Francois One" panose="020B0604020202020204" charset="0"/>
      <p:regular r:id="rId44"/>
    </p:embeddedFont>
    <p:embeddedFont>
      <p:font typeface="Gill Sans Ultra Bold" panose="020B0A02020104020203" pitchFamily="34" charset="0"/>
      <p:regular r:id="rId45"/>
    </p:embeddedFont>
    <p:embeddedFont>
      <p:font typeface="Khand" panose="020B0604020202020204" charset="0"/>
      <p:regular r:id="rId46"/>
      <p:bold r:id="rId47"/>
    </p:embeddedFont>
    <p:embeddedFont>
      <p:font typeface="Open Sans" panose="020B0606030504020204" pitchFamily="34" charset="0"/>
      <p:regular r:id="rId48"/>
      <p:bold r:id="rId49"/>
      <p:italic r:id="rId50"/>
      <p:boldItalic r:id="rId51"/>
    </p:embeddedFont>
    <p:embeddedFont>
      <p:font typeface="Proxima Nova" panose="020B0604020202020204" charset="0"/>
      <p:regular r:id="rId52"/>
      <p:bold r:id="rId53"/>
      <p:italic r:id="rId54"/>
      <p:boldItalic r:id="rId55"/>
    </p:embeddedFont>
    <p:embeddedFont>
      <p:font typeface="Proxima Nova Semibold" panose="020B0604020202020204" charset="0"/>
      <p:regular r:id="rId56"/>
      <p:bold r:id="rId57"/>
      <p:boldItalic r:id="rId58"/>
    </p:embeddedFont>
    <p:embeddedFont>
      <p:font typeface="Quicksand" panose="020B0604020202020204" charset="0"/>
      <p:regular r:id="rId59"/>
      <p:bold r:id="rId60"/>
    </p:embeddedFont>
    <p:embeddedFont>
      <p:font typeface="Quicksand Light" panose="020B0604020202020204" charset="0"/>
      <p:regular r:id="rId61"/>
      <p:bold r:id="rId62"/>
    </p:embeddedFont>
    <p:embeddedFont>
      <p:font typeface="Quicksand Medium" panose="020B0604020202020204" charset="0"/>
      <p:regular r:id="rId63"/>
      <p:bold r:id="rId64"/>
    </p:embeddedFont>
    <p:embeddedFont>
      <p:font typeface="Quicksand SemiBold" panose="020B0604020202020204" charset="0"/>
      <p:regular r:id="rId65"/>
      <p:bold r:id="rId66"/>
    </p:embeddedFont>
    <p:embeddedFont>
      <p:font typeface="Roboto" panose="02000000000000000000" pitchFamily="2"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3" autoAdjust="0"/>
    <p:restoredTop sz="94034" autoAdjust="0"/>
  </p:normalViewPr>
  <p:slideViewPr>
    <p:cSldViewPr showGuides="1">
      <p:cViewPr>
        <p:scale>
          <a:sx n="33" d="100"/>
          <a:sy n="33" d="100"/>
        </p:scale>
        <p:origin x="1035" y="8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68" Type="http://schemas.openxmlformats.org/officeDocument/2006/relationships/font" Target="fonts/font32.fntdata"/><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font" Target="fonts/font2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font" Target="fonts/font33.fntdata"/><Relationship Id="rId8" Type="http://schemas.openxmlformats.org/officeDocument/2006/relationships/slide" Target="slides/slide5.xml"/><Relationship Id="rId51" Type="http://schemas.openxmlformats.org/officeDocument/2006/relationships/font" Target="fonts/font15.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font" Target="fonts/font31.fntdata"/><Relationship Id="rId20" Type="http://schemas.openxmlformats.org/officeDocument/2006/relationships/slide" Target="slides/slide17.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7C4A0-A774-4074-9932-78559578E5DB}" type="datetimeFigureOut">
              <a:rPr lang="en-US" smtClean="0"/>
              <a:t>7/7/2025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8383B-2CB8-40C9-8711-1B997E673A6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116ea84616f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116ea84616f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145d6cce1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1145d6cce1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116ea84616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116ea84616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16ea84616f_2_17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16ea84616f_2_17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16ea84616f_2_17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16ea84616f_2_17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EADF691-AA70-4A3A-95F6-B4B794408A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fld id="{C955BA44-A74E-4D0F-90C8-7D84153C1916}" type="datetimeFigureOut">
              <a:rPr lang="en-US" smtClean="0">
                <a:solidFill>
                  <a:prstClr val="black">
                    <a:tint val="75000"/>
                  </a:prstClr>
                </a:solidFill>
              </a:rPr>
              <a:t>7/7/2025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5D0A25B5-736F-4A12-82E7-58B26FE5A67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9"/>
        <p:cNvGrpSpPr/>
        <p:nvPr/>
      </p:nvGrpSpPr>
      <p:grpSpPr>
        <a:xfrm>
          <a:off x="0" y="0"/>
          <a:ext cx="0" cy="0"/>
          <a:chOff x="0" y="0"/>
          <a:chExt cx="0" cy="0"/>
        </a:xfrm>
      </p:grpSpPr>
      <p:grpSp>
        <p:nvGrpSpPr>
          <p:cNvPr id="360" name="Google Shape;360;p9"/>
          <p:cNvGrpSpPr/>
          <p:nvPr/>
        </p:nvGrpSpPr>
        <p:grpSpPr>
          <a:xfrm rot="10800000" flipH="1">
            <a:off x="-1578595" y="-336311"/>
            <a:ext cx="20470590" cy="11615314"/>
            <a:chOff x="-789298" y="-168156"/>
            <a:chExt cx="10235295" cy="5807657"/>
          </a:xfrm>
        </p:grpSpPr>
        <p:grpSp>
          <p:nvGrpSpPr>
            <p:cNvPr id="361" name="Google Shape;361;p9"/>
            <p:cNvGrpSpPr/>
            <p:nvPr/>
          </p:nvGrpSpPr>
          <p:grpSpPr>
            <a:xfrm>
              <a:off x="-789298" y="-168156"/>
              <a:ext cx="10235295" cy="5807657"/>
              <a:chOff x="-789298" y="-168156"/>
              <a:chExt cx="10235295" cy="5807657"/>
            </a:xfrm>
          </p:grpSpPr>
          <p:sp>
            <p:nvSpPr>
              <p:cNvPr id="362" name="Google Shape;362;p9"/>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3" name="Google Shape;363;p9"/>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4" name="Google Shape;364;p9"/>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5" name="Google Shape;365;p9"/>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6" name="Google Shape;366;p9"/>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7" name="Google Shape;367;p9"/>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8" name="Google Shape;368;p9"/>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9" name="Google Shape;369;p9"/>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0" name="Google Shape;370;p9"/>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1" name="Google Shape;371;p9"/>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2" name="Google Shape;372;p9"/>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3" name="Google Shape;373;p9"/>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4" name="Google Shape;374;p9"/>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5" name="Google Shape;375;p9"/>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76" name="Google Shape;376;p9"/>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77" name="Google Shape;377;p9"/>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78" name="Google Shape;378;p9"/>
          <p:cNvSpPr/>
          <p:nvPr/>
        </p:nvSpPr>
        <p:spPr>
          <a:xfrm rot="10800000" flipH="1">
            <a:off x="10171196" y="-161755"/>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9" name="Google Shape;379;p9"/>
          <p:cNvSpPr/>
          <p:nvPr/>
        </p:nvSpPr>
        <p:spPr>
          <a:xfrm rot="10800000" flipH="1">
            <a:off x="-3018296" y="-3036748"/>
            <a:ext cx="25334272" cy="1678720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80" name="Google Shape;380;p9"/>
          <p:cNvGrpSpPr/>
          <p:nvPr/>
        </p:nvGrpSpPr>
        <p:grpSpPr>
          <a:xfrm rot="10800000" flipH="1">
            <a:off x="-250884" y="1079017"/>
            <a:ext cx="4269668" cy="3353470"/>
            <a:chOff x="2993842" y="-643825"/>
            <a:chExt cx="2975793" cy="2337239"/>
          </a:xfrm>
        </p:grpSpPr>
        <p:sp>
          <p:nvSpPr>
            <p:cNvPr id="381" name="Google Shape;381;p9"/>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382" name="Google Shape;382;p9"/>
            <p:cNvGrpSpPr/>
            <p:nvPr/>
          </p:nvGrpSpPr>
          <p:grpSpPr>
            <a:xfrm>
              <a:off x="3062248" y="-152790"/>
              <a:ext cx="2907388" cy="1846204"/>
              <a:chOff x="3062248" y="-152790"/>
              <a:chExt cx="2907388" cy="1846204"/>
            </a:xfrm>
          </p:grpSpPr>
          <p:sp>
            <p:nvSpPr>
              <p:cNvPr id="383" name="Google Shape;383;p9"/>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4" name="Google Shape;384;p9"/>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5" name="Google Shape;385;p9"/>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6" name="Google Shape;386;p9"/>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7" name="Google Shape;387;p9"/>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8" name="Google Shape;388;p9"/>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
        <p:nvSpPr>
          <p:cNvPr id="389" name="Google Shape;389;p9"/>
          <p:cNvSpPr txBox="1">
            <a:spLocks noGrp="1"/>
          </p:cNvSpPr>
          <p:nvPr>
            <p:ph type="title"/>
          </p:nvPr>
        </p:nvSpPr>
        <p:spPr>
          <a:xfrm>
            <a:off x="7151826" y="3255300"/>
            <a:ext cx="9510000" cy="1663200"/>
          </a:xfrm>
          <a:prstGeom prst="rect">
            <a:avLst/>
          </a:prstGeom>
        </p:spPr>
        <p:txBody>
          <a:bodyPr spcFirstLastPara="1" wrap="square" lIns="0" tIns="0" rIns="0" bIns="0" anchor="t" anchorCtr="0">
            <a:noAutofit/>
          </a:bodyPr>
          <a:lstStyle>
            <a:lvl1pPr lvl="0" algn="ctr" rtl="0">
              <a:spcBef>
                <a:spcPts val="0"/>
              </a:spcBef>
              <a:spcAft>
                <a:spcPts val="0"/>
              </a:spcAft>
              <a:buSzPts val="4200"/>
              <a:buNone/>
              <a:defRPr sz="9600"/>
            </a:lvl1pPr>
            <a:lvl2pPr lvl="1" algn="ctr" rtl="0">
              <a:spcBef>
                <a:spcPts val="0"/>
              </a:spcBef>
              <a:spcAft>
                <a:spcPts val="0"/>
              </a:spcAft>
              <a:buSzPts val="4200"/>
              <a:buNone/>
              <a:defRPr sz="8400"/>
            </a:lvl2pPr>
            <a:lvl3pPr lvl="2" algn="ctr" rtl="0">
              <a:spcBef>
                <a:spcPts val="0"/>
              </a:spcBef>
              <a:spcAft>
                <a:spcPts val="0"/>
              </a:spcAft>
              <a:buSzPts val="4200"/>
              <a:buNone/>
              <a:defRPr sz="8400"/>
            </a:lvl3pPr>
            <a:lvl4pPr lvl="3" algn="ctr" rtl="0">
              <a:spcBef>
                <a:spcPts val="0"/>
              </a:spcBef>
              <a:spcAft>
                <a:spcPts val="0"/>
              </a:spcAft>
              <a:buSzPts val="4200"/>
              <a:buNone/>
              <a:defRPr sz="8400"/>
            </a:lvl4pPr>
            <a:lvl5pPr lvl="4" algn="ctr" rtl="0">
              <a:spcBef>
                <a:spcPts val="0"/>
              </a:spcBef>
              <a:spcAft>
                <a:spcPts val="0"/>
              </a:spcAft>
              <a:buSzPts val="4200"/>
              <a:buNone/>
              <a:defRPr sz="8400"/>
            </a:lvl5pPr>
            <a:lvl6pPr lvl="5" algn="ctr" rtl="0">
              <a:spcBef>
                <a:spcPts val="0"/>
              </a:spcBef>
              <a:spcAft>
                <a:spcPts val="0"/>
              </a:spcAft>
              <a:buSzPts val="4200"/>
              <a:buNone/>
              <a:defRPr sz="8400"/>
            </a:lvl6pPr>
            <a:lvl7pPr lvl="6" algn="ctr" rtl="0">
              <a:spcBef>
                <a:spcPts val="0"/>
              </a:spcBef>
              <a:spcAft>
                <a:spcPts val="0"/>
              </a:spcAft>
              <a:buSzPts val="4200"/>
              <a:buNone/>
              <a:defRPr sz="8400"/>
            </a:lvl7pPr>
            <a:lvl8pPr lvl="7" algn="ctr" rtl="0">
              <a:spcBef>
                <a:spcPts val="0"/>
              </a:spcBef>
              <a:spcAft>
                <a:spcPts val="0"/>
              </a:spcAft>
              <a:buSzPts val="4200"/>
              <a:buNone/>
              <a:defRPr sz="8400"/>
            </a:lvl8pPr>
            <a:lvl9pPr lvl="8" algn="ctr" rtl="0">
              <a:spcBef>
                <a:spcPts val="0"/>
              </a:spcBef>
              <a:spcAft>
                <a:spcPts val="0"/>
              </a:spcAft>
              <a:buSzPts val="4200"/>
              <a:buNone/>
              <a:defRPr sz="8400"/>
            </a:lvl9pPr>
          </a:lstStyle>
          <a:p>
            <a:r>
              <a:rPr lang="en-US"/>
              <a:t>Click to edit Master title style</a:t>
            </a:r>
            <a:endParaRPr/>
          </a:p>
        </p:txBody>
      </p:sp>
      <p:sp>
        <p:nvSpPr>
          <p:cNvPr id="390" name="Google Shape;390;p9"/>
          <p:cNvSpPr txBox="1">
            <a:spLocks noGrp="1"/>
          </p:cNvSpPr>
          <p:nvPr>
            <p:ph type="subTitle" idx="1"/>
          </p:nvPr>
        </p:nvSpPr>
        <p:spPr>
          <a:xfrm>
            <a:off x="7151826" y="5140476"/>
            <a:ext cx="9510000" cy="154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Tree>
    <p:extLst>
      <p:ext uri="{BB962C8B-B14F-4D97-AF65-F5344CB8AC3E}">
        <p14:creationId xmlns:p14="http://schemas.microsoft.com/office/powerpoint/2010/main" val="421979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1"/>
        <p:cNvGrpSpPr/>
        <p:nvPr/>
      </p:nvGrpSpPr>
      <p:grpSpPr>
        <a:xfrm>
          <a:off x="0" y="0"/>
          <a:ext cx="0" cy="0"/>
          <a:chOff x="0" y="0"/>
          <a:chExt cx="0" cy="0"/>
        </a:xfrm>
      </p:grpSpPr>
      <p:sp>
        <p:nvSpPr>
          <p:cNvPr id="392" name="Google Shape;392;p10"/>
          <p:cNvSpPr txBox="1">
            <a:spLocks noGrp="1"/>
          </p:cNvSpPr>
          <p:nvPr>
            <p:ph type="title"/>
          </p:nvPr>
        </p:nvSpPr>
        <p:spPr>
          <a:xfrm>
            <a:off x="1426450" y="1079000"/>
            <a:ext cx="7824600" cy="1333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300"/>
              <a:buNone/>
              <a:defRPr sz="5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
        <p:nvSpPr>
          <p:cNvPr id="393" name="Google Shape;393;p10"/>
          <p:cNvSpPr/>
          <p:nvPr/>
        </p:nvSpPr>
        <p:spPr>
          <a:xfrm flipH="1">
            <a:off x="-1189739" y="-1584999"/>
            <a:ext cx="16690090" cy="556449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94" name="Google Shape;394;p10"/>
          <p:cNvGrpSpPr/>
          <p:nvPr/>
        </p:nvGrpSpPr>
        <p:grpSpPr>
          <a:xfrm>
            <a:off x="-1022049" y="-1762098"/>
            <a:ext cx="3135374" cy="2447548"/>
            <a:chOff x="1861775" y="81376"/>
            <a:chExt cx="1567687" cy="1223774"/>
          </a:xfrm>
        </p:grpSpPr>
        <p:sp>
          <p:nvSpPr>
            <p:cNvPr id="395" name="Google Shape;395;p10"/>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6" name="Google Shape;396;p10"/>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7" name="Google Shape;397;p10"/>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8" name="Google Shape;398;p10"/>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9" name="Google Shape;399;p10"/>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0" name="Google Shape;400;p10"/>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1" name="Google Shape;401;p10"/>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2" name="Google Shape;402;p10"/>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3" name="Google Shape;403;p10"/>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4" name="Google Shape;404;p10"/>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5" name="Google Shape;405;p10"/>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6" name="Google Shape;406;p10"/>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7" name="Google Shape;407;p10"/>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8" name="Google Shape;408;p10"/>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9" name="Google Shape;409;p10"/>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0" name="Google Shape;410;p10"/>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1" name="Google Shape;411;p10"/>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412" name="Google Shape;412;p10"/>
          <p:cNvSpPr/>
          <p:nvPr/>
        </p:nvSpPr>
        <p:spPr>
          <a:xfrm rot="10800000" flipH="1">
            <a:off x="13137776" y="5428516"/>
            <a:ext cx="10893184" cy="5262484"/>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413" name="Google Shape;413;p10"/>
          <p:cNvGrpSpPr/>
          <p:nvPr/>
        </p:nvGrpSpPr>
        <p:grpSpPr>
          <a:xfrm>
            <a:off x="15792484" y="5428522"/>
            <a:ext cx="2495540" cy="2625412"/>
            <a:chOff x="-170771" y="2001398"/>
            <a:chExt cx="1247770" cy="1312706"/>
          </a:xfrm>
        </p:grpSpPr>
        <p:sp>
          <p:nvSpPr>
            <p:cNvPr id="414" name="Google Shape;414;p10"/>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5" name="Google Shape;415;p10"/>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6" name="Google Shape;416;p10"/>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7" name="Google Shape;417;p10"/>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8" name="Google Shape;418;p10"/>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9" name="Google Shape;419;p10"/>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0" name="Google Shape;420;p10"/>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1" name="Google Shape;421;p10"/>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2" name="Google Shape;422;p10"/>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3" name="Google Shape;423;p10"/>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4" name="Google Shape;424;p10"/>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244397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5"/>
        <p:cNvGrpSpPr/>
        <p:nvPr/>
      </p:nvGrpSpPr>
      <p:grpSpPr>
        <a:xfrm>
          <a:off x="0" y="0"/>
          <a:ext cx="0" cy="0"/>
          <a:chOff x="0" y="0"/>
          <a:chExt cx="0" cy="0"/>
        </a:xfrm>
      </p:grpSpPr>
      <p:sp>
        <p:nvSpPr>
          <p:cNvPr id="426" name="Google Shape;426;p11"/>
          <p:cNvSpPr/>
          <p:nvPr/>
        </p:nvSpPr>
        <p:spPr>
          <a:xfrm rot="10800000" flipH="1">
            <a:off x="-2337096" y="-3915398"/>
            <a:ext cx="25334272" cy="1678720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427" name="Google Shape;427;p11"/>
          <p:cNvGrpSpPr/>
          <p:nvPr/>
        </p:nvGrpSpPr>
        <p:grpSpPr>
          <a:xfrm rot="10800000" flipH="1">
            <a:off x="-1539095" y="-714411"/>
            <a:ext cx="20470590" cy="11615314"/>
            <a:chOff x="-789298" y="-168156"/>
            <a:chExt cx="10235295" cy="5807657"/>
          </a:xfrm>
        </p:grpSpPr>
        <p:grpSp>
          <p:nvGrpSpPr>
            <p:cNvPr id="428" name="Google Shape;428;p11"/>
            <p:cNvGrpSpPr/>
            <p:nvPr/>
          </p:nvGrpSpPr>
          <p:grpSpPr>
            <a:xfrm>
              <a:off x="-789298" y="-168156"/>
              <a:ext cx="10235295" cy="5807657"/>
              <a:chOff x="-789298" y="-168156"/>
              <a:chExt cx="10235295" cy="5807657"/>
            </a:xfrm>
          </p:grpSpPr>
          <p:sp>
            <p:nvSpPr>
              <p:cNvPr id="429" name="Google Shape;429;p11"/>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0" name="Google Shape;430;p11"/>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1" name="Google Shape;431;p11"/>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2" name="Google Shape;432;p11"/>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3" name="Google Shape;433;p11"/>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4" name="Google Shape;434;p11"/>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5" name="Google Shape;435;p11"/>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6" name="Google Shape;436;p11"/>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7" name="Google Shape;437;p11"/>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8" name="Google Shape;438;p11"/>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9" name="Google Shape;439;p11"/>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0" name="Google Shape;440;p11"/>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1" name="Google Shape;441;p11"/>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2" name="Google Shape;442;p11"/>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3" name="Google Shape;443;p11"/>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444" name="Google Shape;444;p11"/>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445" name="Google Shape;445;p11"/>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446" name="Google Shape;446;p11"/>
          <p:cNvGrpSpPr/>
          <p:nvPr/>
        </p:nvGrpSpPr>
        <p:grpSpPr>
          <a:xfrm>
            <a:off x="539084" y="5074346"/>
            <a:ext cx="2495540" cy="2625412"/>
            <a:chOff x="-170771" y="2001398"/>
            <a:chExt cx="1247770" cy="1312706"/>
          </a:xfrm>
        </p:grpSpPr>
        <p:sp>
          <p:nvSpPr>
            <p:cNvPr id="447" name="Google Shape;447;p11"/>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8" name="Google Shape;448;p11"/>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9" name="Google Shape;449;p11"/>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0" name="Google Shape;450;p11"/>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1" name="Google Shape;451;p11"/>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2" name="Google Shape;452;p11"/>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3" name="Google Shape;453;p11"/>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4" name="Google Shape;454;p11"/>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5" name="Google Shape;455;p11"/>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6" name="Google Shape;456;p11"/>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7" name="Google Shape;457;p11"/>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458" name="Google Shape;458;p11"/>
          <p:cNvSpPr txBox="1">
            <a:spLocks noGrp="1"/>
          </p:cNvSpPr>
          <p:nvPr>
            <p:ph type="subTitle" idx="1"/>
          </p:nvPr>
        </p:nvSpPr>
        <p:spPr>
          <a:xfrm>
            <a:off x="3922800" y="6058900"/>
            <a:ext cx="10442400" cy="59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459" name="Google Shape;459;p11"/>
          <p:cNvSpPr txBox="1">
            <a:spLocks noGrp="1"/>
          </p:cNvSpPr>
          <p:nvPr>
            <p:ph type="title" hasCustomPrompt="1"/>
          </p:nvPr>
        </p:nvSpPr>
        <p:spPr>
          <a:xfrm>
            <a:off x="3927000" y="2841200"/>
            <a:ext cx="10434000" cy="32604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9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Tree>
    <p:extLst>
      <p:ext uri="{BB962C8B-B14F-4D97-AF65-F5344CB8AC3E}">
        <p14:creationId xmlns:p14="http://schemas.microsoft.com/office/powerpoint/2010/main" val="151488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0"/>
        <p:cNvGrpSpPr/>
        <p:nvPr/>
      </p:nvGrpSpPr>
      <p:grpSpPr>
        <a:xfrm>
          <a:off x="0" y="0"/>
          <a:ext cx="0" cy="0"/>
          <a:chOff x="0" y="0"/>
          <a:chExt cx="0" cy="0"/>
        </a:xfrm>
      </p:grpSpPr>
      <p:sp>
        <p:nvSpPr>
          <p:cNvPr id="461" name="Google Shape;461;p12"/>
          <p:cNvSpPr txBox="1">
            <a:spLocks noGrp="1"/>
          </p:cNvSpPr>
          <p:nvPr>
            <p:ph type="sldNum" idx="12"/>
          </p:nvPr>
        </p:nvSpPr>
        <p:spPr>
          <a:xfrm>
            <a:off x="17561066" y="9884234"/>
            <a:ext cx="1097400" cy="7872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6F15528-21DE-4FAA-801E-634DDDAF4B2B}" type="slidenum">
              <a:rPr lang="en-US" smtClean="0"/>
              <a:t>‹#›</a:t>
            </a:fld>
            <a:endParaRPr lang="en-US"/>
          </a:p>
        </p:txBody>
      </p:sp>
    </p:spTree>
    <p:extLst>
      <p:ext uri="{BB962C8B-B14F-4D97-AF65-F5344CB8AC3E}">
        <p14:creationId xmlns:p14="http://schemas.microsoft.com/office/powerpoint/2010/main" val="1222987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62"/>
        <p:cNvGrpSpPr/>
        <p:nvPr/>
      </p:nvGrpSpPr>
      <p:grpSpPr>
        <a:xfrm>
          <a:off x="0" y="0"/>
          <a:ext cx="0" cy="0"/>
          <a:chOff x="0" y="0"/>
          <a:chExt cx="0" cy="0"/>
        </a:xfrm>
      </p:grpSpPr>
      <p:sp>
        <p:nvSpPr>
          <p:cNvPr id="463" name="Google Shape;463;p13"/>
          <p:cNvSpPr/>
          <p:nvPr/>
        </p:nvSpPr>
        <p:spPr>
          <a:xfrm rot="10800000">
            <a:off x="-771993" y="-1767403"/>
            <a:ext cx="19059982" cy="12629678"/>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64" name="Google Shape;464;p13"/>
          <p:cNvSpPr/>
          <p:nvPr/>
        </p:nvSpPr>
        <p:spPr>
          <a:xfrm rot="10800000">
            <a:off x="-1199498" y="-980705"/>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465" name="Google Shape;465;p13"/>
          <p:cNvGrpSpPr/>
          <p:nvPr/>
        </p:nvGrpSpPr>
        <p:grpSpPr>
          <a:xfrm>
            <a:off x="-1629195" y="-955437"/>
            <a:ext cx="20470590" cy="11615314"/>
            <a:chOff x="-789298" y="-168156"/>
            <a:chExt cx="10235295" cy="5807657"/>
          </a:xfrm>
        </p:grpSpPr>
        <p:grpSp>
          <p:nvGrpSpPr>
            <p:cNvPr id="466" name="Google Shape;466;p13"/>
            <p:cNvGrpSpPr/>
            <p:nvPr/>
          </p:nvGrpSpPr>
          <p:grpSpPr>
            <a:xfrm>
              <a:off x="-789298" y="-168156"/>
              <a:ext cx="10235295" cy="5807657"/>
              <a:chOff x="-789298" y="-168156"/>
              <a:chExt cx="10235295" cy="5807657"/>
            </a:xfrm>
          </p:grpSpPr>
          <p:sp>
            <p:nvSpPr>
              <p:cNvPr id="467" name="Google Shape;467;p13"/>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8" name="Google Shape;468;p13"/>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9" name="Google Shape;469;p13"/>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0" name="Google Shape;470;p13"/>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1" name="Google Shape;471;p13"/>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2" name="Google Shape;472;p13"/>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3" name="Google Shape;473;p13"/>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4" name="Google Shape;474;p13"/>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5" name="Google Shape;475;p13"/>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6" name="Google Shape;476;p13"/>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7" name="Google Shape;477;p13"/>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8" name="Google Shape;478;p13"/>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9" name="Google Shape;479;p13"/>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0" name="Google Shape;480;p13"/>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1" name="Google Shape;481;p13"/>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482" name="Google Shape;482;p13"/>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483" name="Google Shape;483;p13"/>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84" name="Google Shape;484;p13"/>
          <p:cNvSpPr txBox="1">
            <a:spLocks noGrp="1"/>
          </p:cNvSpPr>
          <p:nvPr>
            <p:ph type="title"/>
          </p:nvPr>
        </p:nvSpPr>
        <p:spPr>
          <a:xfrm>
            <a:off x="3340512" y="3215500"/>
            <a:ext cx="5483400" cy="508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85" name="Google Shape;485;p13"/>
          <p:cNvSpPr txBox="1">
            <a:spLocks noGrp="1"/>
          </p:cNvSpPr>
          <p:nvPr>
            <p:ph type="subTitle" idx="1"/>
          </p:nvPr>
        </p:nvSpPr>
        <p:spPr>
          <a:xfrm>
            <a:off x="3342312" y="3782198"/>
            <a:ext cx="54798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486" name="Google Shape;486;p13"/>
          <p:cNvSpPr txBox="1">
            <a:spLocks noGrp="1"/>
          </p:cNvSpPr>
          <p:nvPr>
            <p:ph type="title" idx="2" hasCustomPrompt="1"/>
          </p:nvPr>
        </p:nvSpPr>
        <p:spPr>
          <a:xfrm>
            <a:off x="1575230" y="3216626"/>
            <a:ext cx="1357800" cy="13992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8000"/>
            </a:lvl2pPr>
            <a:lvl3pPr lvl="2" algn="ctr" rtl="0">
              <a:spcBef>
                <a:spcPts val="0"/>
              </a:spcBef>
              <a:spcAft>
                <a:spcPts val="0"/>
              </a:spcAft>
              <a:buSzPts val="4000"/>
              <a:buNone/>
              <a:defRPr sz="8000"/>
            </a:lvl3pPr>
            <a:lvl4pPr lvl="3" algn="ctr" rtl="0">
              <a:spcBef>
                <a:spcPts val="0"/>
              </a:spcBef>
              <a:spcAft>
                <a:spcPts val="0"/>
              </a:spcAft>
              <a:buSzPts val="4000"/>
              <a:buNone/>
              <a:defRPr sz="8000"/>
            </a:lvl4pPr>
            <a:lvl5pPr lvl="4" algn="ctr" rtl="0">
              <a:spcBef>
                <a:spcPts val="0"/>
              </a:spcBef>
              <a:spcAft>
                <a:spcPts val="0"/>
              </a:spcAft>
              <a:buSzPts val="4000"/>
              <a:buNone/>
              <a:defRPr sz="8000"/>
            </a:lvl5pPr>
            <a:lvl6pPr lvl="5" algn="ctr" rtl="0">
              <a:spcBef>
                <a:spcPts val="0"/>
              </a:spcBef>
              <a:spcAft>
                <a:spcPts val="0"/>
              </a:spcAft>
              <a:buSzPts val="4000"/>
              <a:buNone/>
              <a:defRPr sz="8000"/>
            </a:lvl6pPr>
            <a:lvl7pPr lvl="6" algn="ctr" rtl="0">
              <a:spcBef>
                <a:spcPts val="0"/>
              </a:spcBef>
              <a:spcAft>
                <a:spcPts val="0"/>
              </a:spcAft>
              <a:buSzPts val="4000"/>
              <a:buNone/>
              <a:defRPr sz="8000"/>
            </a:lvl7pPr>
            <a:lvl8pPr lvl="7" algn="ctr" rtl="0">
              <a:spcBef>
                <a:spcPts val="0"/>
              </a:spcBef>
              <a:spcAft>
                <a:spcPts val="0"/>
              </a:spcAft>
              <a:buSzPts val="4000"/>
              <a:buNone/>
              <a:defRPr sz="8000"/>
            </a:lvl8pPr>
            <a:lvl9pPr lvl="8" algn="ctr" rtl="0">
              <a:spcBef>
                <a:spcPts val="0"/>
              </a:spcBef>
              <a:spcAft>
                <a:spcPts val="0"/>
              </a:spcAft>
              <a:buSzPts val="4000"/>
              <a:buNone/>
              <a:defRPr sz="8000"/>
            </a:lvl9pPr>
          </a:lstStyle>
          <a:p>
            <a:r>
              <a:t>xx%</a:t>
            </a:r>
          </a:p>
        </p:txBody>
      </p:sp>
      <p:sp>
        <p:nvSpPr>
          <p:cNvPr id="487" name="Google Shape;487;p13"/>
          <p:cNvSpPr txBox="1">
            <a:spLocks noGrp="1"/>
          </p:cNvSpPr>
          <p:nvPr>
            <p:ph type="title" idx="3"/>
          </p:nvPr>
        </p:nvSpPr>
        <p:spPr>
          <a:xfrm>
            <a:off x="142650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
        <p:nvSpPr>
          <p:cNvPr id="488" name="Google Shape;488;p13"/>
          <p:cNvSpPr txBox="1">
            <a:spLocks noGrp="1"/>
          </p:cNvSpPr>
          <p:nvPr>
            <p:ph type="title" idx="4"/>
          </p:nvPr>
        </p:nvSpPr>
        <p:spPr>
          <a:xfrm>
            <a:off x="3340512" y="5357950"/>
            <a:ext cx="5483400" cy="5088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89" name="Google Shape;489;p13"/>
          <p:cNvSpPr txBox="1">
            <a:spLocks noGrp="1"/>
          </p:cNvSpPr>
          <p:nvPr>
            <p:ph type="subTitle" idx="5"/>
          </p:nvPr>
        </p:nvSpPr>
        <p:spPr>
          <a:xfrm>
            <a:off x="3342312" y="5924648"/>
            <a:ext cx="54798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490" name="Google Shape;490;p13"/>
          <p:cNvSpPr txBox="1">
            <a:spLocks noGrp="1"/>
          </p:cNvSpPr>
          <p:nvPr>
            <p:ph type="title" idx="6" hasCustomPrompt="1"/>
          </p:nvPr>
        </p:nvSpPr>
        <p:spPr>
          <a:xfrm>
            <a:off x="1575230" y="5388926"/>
            <a:ext cx="1357800" cy="13992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8000"/>
            </a:lvl2pPr>
            <a:lvl3pPr lvl="2" algn="ctr" rtl="0">
              <a:spcBef>
                <a:spcPts val="0"/>
              </a:spcBef>
              <a:spcAft>
                <a:spcPts val="0"/>
              </a:spcAft>
              <a:buSzPts val="4000"/>
              <a:buNone/>
              <a:defRPr sz="8000"/>
            </a:lvl3pPr>
            <a:lvl4pPr lvl="3" algn="ctr" rtl="0">
              <a:spcBef>
                <a:spcPts val="0"/>
              </a:spcBef>
              <a:spcAft>
                <a:spcPts val="0"/>
              </a:spcAft>
              <a:buSzPts val="4000"/>
              <a:buNone/>
              <a:defRPr sz="8000"/>
            </a:lvl4pPr>
            <a:lvl5pPr lvl="4" algn="ctr" rtl="0">
              <a:spcBef>
                <a:spcPts val="0"/>
              </a:spcBef>
              <a:spcAft>
                <a:spcPts val="0"/>
              </a:spcAft>
              <a:buSzPts val="4000"/>
              <a:buNone/>
              <a:defRPr sz="8000"/>
            </a:lvl5pPr>
            <a:lvl6pPr lvl="5" algn="ctr" rtl="0">
              <a:spcBef>
                <a:spcPts val="0"/>
              </a:spcBef>
              <a:spcAft>
                <a:spcPts val="0"/>
              </a:spcAft>
              <a:buSzPts val="4000"/>
              <a:buNone/>
              <a:defRPr sz="8000"/>
            </a:lvl6pPr>
            <a:lvl7pPr lvl="6" algn="ctr" rtl="0">
              <a:spcBef>
                <a:spcPts val="0"/>
              </a:spcBef>
              <a:spcAft>
                <a:spcPts val="0"/>
              </a:spcAft>
              <a:buSzPts val="4000"/>
              <a:buNone/>
              <a:defRPr sz="8000"/>
            </a:lvl7pPr>
            <a:lvl8pPr lvl="7" algn="ctr" rtl="0">
              <a:spcBef>
                <a:spcPts val="0"/>
              </a:spcBef>
              <a:spcAft>
                <a:spcPts val="0"/>
              </a:spcAft>
              <a:buSzPts val="4000"/>
              <a:buNone/>
              <a:defRPr sz="8000"/>
            </a:lvl8pPr>
            <a:lvl9pPr lvl="8" algn="ctr" rtl="0">
              <a:spcBef>
                <a:spcPts val="0"/>
              </a:spcBef>
              <a:spcAft>
                <a:spcPts val="0"/>
              </a:spcAft>
              <a:buSzPts val="4000"/>
              <a:buNone/>
              <a:defRPr sz="8000"/>
            </a:lvl9pPr>
          </a:lstStyle>
          <a:p>
            <a:r>
              <a:t>xx%</a:t>
            </a:r>
          </a:p>
        </p:txBody>
      </p:sp>
      <p:sp>
        <p:nvSpPr>
          <p:cNvPr id="491" name="Google Shape;491;p13"/>
          <p:cNvSpPr txBox="1">
            <a:spLocks noGrp="1"/>
          </p:cNvSpPr>
          <p:nvPr>
            <p:ph type="title" idx="7"/>
          </p:nvPr>
        </p:nvSpPr>
        <p:spPr>
          <a:xfrm>
            <a:off x="3340512" y="7579600"/>
            <a:ext cx="5483400" cy="508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92" name="Google Shape;492;p13"/>
          <p:cNvSpPr txBox="1">
            <a:spLocks noGrp="1"/>
          </p:cNvSpPr>
          <p:nvPr>
            <p:ph type="subTitle" idx="8"/>
          </p:nvPr>
        </p:nvSpPr>
        <p:spPr>
          <a:xfrm>
            <a:off x="3342312" y="8146298"/>
            <a:ext cx="54798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493" name="Google Shape;493;p13"/>
          <p:cNvSpPr txBox="1">
            <a:spLocks noGrp="1"/>
          </p:cNvSpPr>
          <p:nvPr>
            <p:ph type="title" idx="9" hasCustomPrompt="1"/>
          </p:nvPr>
        </p:nvSpPr>
        <p:spPr>
          <a:xfrm>
            <a:off x="1575230" y="7607650"/>
            <a:ext cx="1357800" cy="13992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8000"/>
            </a:lvl2pPr>
            <a:lvl3pPr lvl="2" algn="ctr" rtl="0">
              <a:spcBef>
                <a:spcPts val="0"/>
              </a:spcBef>
              <a:spcAft>
                <a:spcPts val="0"/>
              </a:spcAft>
              <a:buSzPts val="4000"/>
              <a:buNone/>
              <a:defRPr sz="8000"/>
            </a:lvl3pPr>
            <a:lvl4pPr lvl="3" algn="ctr" rtl="0">
              <a:spcBef>
                <a:spcPts val="0"/>
              </a:spcBef>
              <a:spcAft>
                <a:spcPts val="0"/>
              </a:spcAft>
              <a:buSzPts val="4000"/>
              <a:buNone/>
              <a:defRPr sz="8000"/>
            </a:lvl4pPr>
            <a:lvl5pPr lvl="4" algn="ctr" rtl="0">
              <a:spcBef>
                <a:spcPts val="0"/>
              </a:spcBef>
              <a:spcAft>
                <a:spcPts val="0"/>
              </a:spcAft>
              <a:buSzPts val="4000"/>
              <a:buNone/>
              <a:defRPr sz="8000"/>
            </a:lvl5pPr>
            <a:lvl6pPr lvl="5" algn="ctr" rtl="0">
              <a:spcBef>
                <a:spcPts val="0"/>
              </a:spcBef>
              <a:spcAft>
                <a:spcPts val="0"/>
              </a:spcAft>
              <a:buSzPts val="4000"/>
              <a:buNone/>
              <a:defRPr sz="8000"/>
            </a:lvl6pPr>
            <a:lvl7pPr lvl="6" algn="ctr" rtl="0">
              <a:spcBef>
                <a:spcPts val="0"/>
              </a:spcBef>
              <a:spcAft>
                <a:spcPts val="0"/>
              </a:spcAft>
              <a:buSzPts val="4000"/>
              <a:buNone/>
              <a:defRPr sz="8000"/>
            </a:lvl7pPr>
            <a:lvl8pPr lvl="7" algn="ctr" rtl="0">
              <a:spcBef>
                <a:spcPts val="0"/>
              </a:spcBef>
              <a:spcAft>
                <a:spcPts val="0"/>
              </a:spcAft>
              <a:buSzPts val="4000"/>
              <a:buNone/>
              <a:defRPr sz="8000"/>
            </a:lvl8pPr>
            <a:lvl9pPr lvl="8" algn="ctr" rtl="0">
              <a:spcBef>
                <a:spcPts val="0"/>
              </a:spcBef>
              <a:spcAft>
                <a:spcPts val="0"/>
              </a:spcAft>
              <a:buSzPts val="4000"/>
              <a:buNone/>
              <a:defRPr sz="8000"/>
            </a:lvl9pPr>
          </a:lstStyle>
          <a:p>
            <a:r>
              <a:t>xx%</a:t>
            </a:r>
          </a:p>
        </p:txBody>
      </p:sp>
      <p:sp>
        <p:nvSpPr>
          <p:cNvPr id="494" name="Google Shape;494;p13"/>
          <p:cNvSpPr txBox="1">
            <a:spLocks noGrp="1"/>
          </p:cNvSpPr>
          <p:nvPr>
            <p:ph type="title" idx="13"/>
          </p:nvPr>
        </p:nvSpPr>
        <p:spPr>
          <a:xfrm>
            <a:off x="11322662" y="3215500"/>
            <a:ext cx="5483400" cy="5088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95" name="Google Shape;495;p13"/>
          <p:cNvSpPr txBox="1">
            <a:spLocks noGrp="1"/>
          </p:cNvSpPr>
          <p:nvPr>
            <p:ph type="subTitle" idx="14"/>
          </p:nvPr>
        </p:nvSpPr>
        <p:spPr>
          <a:xfrm>
            <a:off x="11324462" y="3782198"/>
            <a:ext cx="54798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496" name="Google Shape;496;p13"/>
          <p:cNvSpPr txBox="1">
            <a:spLocks noGrp="1"/>
          </p:cNvSpPr>
          <p:nvPr>
            <p:ph type="title" idx="15" hasCustomPrompt="1"/>
          </p:nvPr>
        </p:nvSpPr>
        <p:spPr>
          <a:xfrm>
            <a:off x="9557380" y="3216626"/>
            <a:ext cx="1357800" cy="13992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8000"/>
            </a:lvl2pPr>
            <a:lvl3pPr lvl="2" algn="ctr" rtl="0">
              <a:spcBef>
                <a:spcPts val="0"/>
              </a:spcBef>
              <a:spcAft>
                <a:spcPts val="0"/>
              </a:spcAft>
              <a:buSzPts val="4000"/>
              <a:buNone/>
              <a:defRPr sz="8000"/>
            </a:lvl3pPr>
            <a:lvl4pPr lvl="3" algn="ctr" rtl="0">
              <a:spcBef>
                <a:spcPts val="0"/>
              </a:spcBef>
              <a:spcAft>
                <a:spcPts val="0"/>
              </a:spcAft>
              <a:buSzPts val="4000"/>
              <a:buNone/>
              <a:defRPr sz="8000"/>
            </a:lvl4pPr>
            <a:lvl5pPr lvl="4" algn="ctr" rtl="0">
              <a:spcBef>
                <a:spcPts val="0"/>
              </a:spcBef>
              <a:spcAft>
                <a:spcPts val="0"/>
              </a:spcAft>
              <a:buSzPts val="4000"/>
              <a:buNone/>
              <a:defRPr sz="8000"/>
            </a:lvl5pPr>
            <a:lvl6pPr lvl="5" algn="ctr" rtl="0">
              <a:spcBef>
                <a:spcPts val="0"/>
              </a:spcBef>
              <a:spcAft>
                <a:spcPts val="0"/>
              </a:spcAft>
              <a:buSzPts val="4000"/>
              <a:buNone/>
              <a:defRPr sz="8000"/>
            </a:lvl6pPr>
            <a:lvl7pPr lvl="6" algn="ctr" rtl="0">
              <a:spcBef>
                <a:spcPts val="0"/>
              </a:spcBef>
              <a:spcAft>
                <a:spcPts val="0"/>
              </a:spcAft>
              <a:buSzPts val="4000"/>
              <a:buNone/>
              <a:defRPr sz="8000"/>
            </a:lvl7pPr>
            <a:lvl8pPr lvl="7" algn="ctr" rtl="0">
              <a:spcBef>
                <a:spcPts val="0"/>
              </a:spcBef>
              <a:spcAft>
                <a:spcPts val="0"/>
              </a:spcAft>
              <a:buSzPts val="4000"/>
              <a:buNone/>
              <a:defRPr sz="8000"/>
            </a:lvl8pPr>
            <a:lvl9pPr lvl="8" algn="ctr" rtl="0">
              <a:spcBef>
                <a:spcPts val="0"/>
              </a:spcBef>
              <a:spcAft>
                <a:spcPts val="0"/>
              </a:spcAft>
              <a:buSzPts val="4000"/>
              <a:buNone/>
              <a:defRPr sz="8000"/>
            </a:lvl9pPr>
          </a:lstStyle>
          <a:p>
            <a:r>
              <a:t>xx%</a:t>
            </a:r>
          </a:p>
        </p:txBody>
      </p:sp>
      <p:sp>
        <p:nvSpPr>
          <p:cNvPr id="497" name="Google Shape;497;p13"/>
          <p:cNvSpPr txBox="1">
            <a:spLocks noGrp="1"/>
          </p:cNvSpPr>
          <p:nvPr>
            <p:ph type="title" idx="16"/>
          </p:nvPr>
        </p:nvSpPr>
        <p:spPr>
          <a:xfrm>
            <a:off x="11322662" y="5357950"/>
            <a:ext cx="5483400" cy="5088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98" name="Google Shape;498;p13"/>
          <p:cNvSpPr txBox="1">
            <a:spLocks noGrp="1"/>
          </p:cNvSpPr>
          <p:nvPr>
            <p:ph type="subTitle" idx="17"/>
          </p:nvPr>
        </p:nvSpPr>
        <p:spPr>
          <a:xfrm>
            <a:off x="11324462" y="5924648"/>
            <a:ext cx="54798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499" name="Google Shape;499;p13"/>
          <p:cNvSpPr txBox="1">
            <a:spLocks noGrp="1"/>
          </p:cNvSpPr>
          <p:nvPr>
            <p:ph type="title" idx="18" hasCustomPrompt="1"/>
          </p:nvPr>
        </p:nvSpPr>
        <p:spPr>
          <a:xfrm>
            <a:off x="9557380" y="5388926"/>
            <a:ext cx="1357800" cy="13992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8000"/>
            </a:lvl2pPr>
            <a:lvl3pPr lvl="2" algn="ctr" rtl="0">
              <a:spcBef>
                <a:spcPts val="0"/>
              </a:spcBef>
              <a:spcAft>
                <a:spcPts val="0"/>
              </a:spcAft>
              <a:buSzPts val="4000"/>
              <a:buNone/>
              <a:defRPr sz="8000"/>
            </a:lvl3pPr>
            <a:lvl4pPr lvl="3" algn="ctr" rtl="0">
              <a:spcBef>
                <a:spcPts val="0"/>
              </a:spcBef>
              <a:spcAft>
                <a:spcPts val="0"/>
              </a:spcAft>
              <a:buSzPts val="4000"/>
              <a:buNone/>
              <a:defRPr sz="8000"/>
            </a:lvl4pPr>
            <a:lvl5pPr lvl="4" algn="ctr" rtl="0">
              <a:spcBef>
                <a:spcPts val="0"/>
              </a:spcBef>
              <a:spcAft>
                <a:spcPts val="0"/>
              </a:spcAft>
              <a:buSzPts val="4000"/>
              <a:buNone/>
              <a:defRPr sz="8000"/>
            </a:lvl5pPr>
            <a:lvl6pPr lvl="5" algn="ctr" rtl="0">
              <a:spcBef>
                <a:spcPts val="0"/>
              </a:spcBef>
              <a:spcAft>
                <a:spcPts val="0"/>
              </a:spcAft>
              <a:buSzPts val="4000"/>
              <a:buNone/>
              <a:defRPr sz="8000"/>
            </a:lvl6pPr>
            <a:lvl7pPr lvl="6" algn="ctr" rtl="0">
              <a:spcBef>
                <a:spcPts val="0"/>
              </a:spcBef>
              <a:spcAft>
                <a:spcPts val="0"/>
              </a:spcAft>
              <a:buSzPts val="4000"/>
              <a:buNone/>
              <a:defRPr sz="8000"/>
            </a:lvl7pPr>
            <a:lvl8pPr lvl="7" algn="ctr" rtl="0">
              <a:spcBef>
                <a:spcPts val="0"/>
              </a:spcBef>
              <a:spcAft>
                <a:spcPts val="0"/>
              </a:spcAft>
              <a:buSzPts val="4000"/>
              <a:buNone/>
              <a:defRPr sz="8000"/>
            </a:lvl8pPr>
            <a:lvl9pPr lvl="8" algn="ctr" rtl="0">
              <a:spcBef>
                <a:spcPts val="0"/>
              </a:spcBef>
              <a:spcAft>
                <a:spcPts val="0"/>
              </a:spcAft>
              <a:buSzPts val="4000"/>
              <a:buNone/>
              <a:defRPr sz="8000"/>
            </a:lvl9pPr>
          </a:lstStyle>
          <a:p>
            <a:r>
              <a:t>xx%</a:t>
            </a:r>
          </a:p>
        </p:txBody>
      </p:sp>
      <p:sp>
        <p:nvSpPr>
          <p:cNvPr id="500" name="Google Shape;500;p13"/>
          <p:cNvSpPr txBox="1">
            <a:spLocks noGrp="1"/>
          </p:cNvSpPr>
          <p:nvPr>
            <p:ph type="title" idx="19"/>
          </p:nvPr>
        </p:nvSpPr>
        <p:spPr>
          <a:xfrm>
            <a:off x="11322662" y="7579600"/>
            <a:ext cx="5483400" cy="5088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4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501" name="Google Shape;501;p13"/>
          <p:cNvSpPr txBox="1">
            <a:spLocks noGrp="1"/>
          </p:cNvSpPr>
          <p:nvPr>
            <p:ph type="subTitle" idx="20"/>
          </p:nvPr>
        </p:nvSpPr>
        <p:spPr>
          <a:xfrm>
            <a:off x="11324462" y="8146298"/>
            <a:ext cx="54798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502" name="Google Shape;502;p13"/>
          <p:cNvSpPr txBox="1">
            <a:spLocks noGrp="1"/>
          </p:cNvSpPr>
          <p:nvPr>
            <p:ph type="title" idx="21" hasCustomPrompt="1"/>
          </p:nvPr>
        </p:nvSpPr>
        <p:spPr>
          <a:xfrm>
            <a:off x="9557380" y="7607650"/>
            <a:ext cx="1357800" cy="13992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6000"/>
            </a:lvl1pPr>
            <a:lvl2pPr lvl="1" algn="ctr" rtl="0">
              <a:spcBef>
                <a:spcPts val="0"/>
              </a:spcBef>
              <a:spcAft>
                <a:spcPts val="0"/>
              </a:spcAft>
              <a:buSzPts val="4000"/>
              <a:buNone/>
              <a:defRPr sz="8000"/>
            </a:lvl2pPr>
            <a:lvl3pPr lvl="2" algn="ctr" rtl="0">
              <a:spcBef>
                <a:spcPts val="0"/>
              </a:spcBef>
              <a:spcAft>
                <a:spcPts val="0"/>
              </a:spcAft>
              <a:buSzPts val="4000"/>
              <a:buNone/>
              <a:defRPr sz="8000"/>
            </a:lvl3pPr>
            <a:lvl4pPr lvl="3" algn="ctr" rtl="0">
              <a:spcBef>
                <a:spcPts val="0"/>
              </a:spcBef>
              <a:spcAft>
                <a:spcPts val="0"/>
              </a:spcAft>
              <a:buSzPts val="4000"/>
              <a:buNone/>
              <a:defRPr sz="8000"/>
            </a:lvl4pPr>
            <a:lvl5pPr lvl="4" algn="ctr" rtl="0">
              <a:spcBef>
                <a:spcPts val="0"/>
              </a:spcBef>
              <a:spcAft>
                <a:spcPts val="0"/>
              </a:spcAft>
              <a:buSzPts val="4000"/>
              <a:buNone/>
              <a:defRPr sz="8000"/>
            </a:lvl5pPr>
            <a:lvl6pPr lvl="5" algn="ctr" rtl="0">
              <a:spcBef>
                <a:spcPts val="0"/>
              </a:spcBef>
              <a:spcAft>
                <a:spcPts val="0"/>
              </a:spcAft>
              <a:buSzPts val="4000"/>
              <a:buNone/>
              <a:defRPr sz="8000"/>
            </a:lvl6pPr>
            <a:lvl7pPr lvl="6" algn="ctr" rtl="0">
              <a:spcBef>
                <a:spcPts val="0"/>
              </a:spcBef>
              <a:spcAft>
                <a:spcPts val="0"/>
              </a:spcAft>
              <a:buSzPts val="4000"/>
              <a:buNone/>
              <a:defRPr sz="8000"/>
            </a:lvl7pPr>
            <a:lvl8pPr lvl="7" algn="ctr" rtl="0">
              <a:spcBef>
                <a:spcPts val="0"/>
              </a:spcBef>
              <a:spcAft>
                <a:spcPts val="0"/>
              </a:spcAft>
              <a:buSzPts val="4000"/>
              <a:buNone/>
              <a:defRPr sz="8000"/>
            </a:lvl8pPr>
            <a:lvl9pPr lvl="8" algn="ctr" rtl="0">
              <a:spcBef>
                <a:spcPts val="0"/>
              </a:spcBef>
              <a:spcAft>
                <a:spcPts val="0"/>
              </a:spcAft>
              <a:buSzPts val="4000"/>
              <a:buNone/>
              <a:defRPr sz="8000"/>
            </a:lvl9pPr>
          </a:lstStyle>
          <a:p>
            <a:r>
              <a:t>xx%</a:t>
            </a:r>
          </a:p>
        </p:txBody>
      </p:sp>
    </p:spTree>
    <p:extLst>
      <p:ext uri="{BB962C8B-B14F-4D97-AF65-F5344CB8AC3E}">
        <p14:creationId xmlns:p14="http://schemas.microsoft.com/office/powerpoint/2010/main" val="14119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03"/>
        <p:cNvGrpSpPr/>
        <p:nvPr/>
      </p:nvGrpSpPr>
      <p:grpSpPr>
        <a:xfrm>
          <a:off x="0" y="0"/>
          <a:ext cx="0" cy="0"/>
          <a:chOff x="0" y="0"/>
          <a:chExt cx="0" cy="0"/>
        </a:xfrm>
      </p:grpSpPr>
      <p:grpSp>
        <p:nvGrpSpPr>
          <p:cNvPr id="504" name="Google Shape;504;p14"/>
          <p:cNvGrpSpPr/>
          <p:nvPr/>
        </p:nvGrpSpPr>
        <p:grpSpPr>
          <a:xfrm rot="10800000" flipH="1">
            <a:off x="-1578595" y="-336311"/>
            <a:ext cx="20470590" cy="11615314"/>
            <a:chOff x="-789298" y="-168156"/>
            <a:chExt cx="10235295" cy="5807657"/>
          </a:xfrm>
        </p:grpSpPr>
        <p:grpSp>
          <p:nvGrpSpPr>
            <p:cNvPr id="505" name="Google Shape;505;p14"/>
            <p:cNvGrpSpPr/>
            <p:nvPr/>
          </p:nvGrpSpPr>
          <p:grpSpPr>
            <a:xfrm>
              <a:off x="-789298" y="-168156"/>
              <a:ext cx="10235295" cy="5807657"/>
              <a:chOff x="-789298" y="-168156"/>
              <a:chExt cx="10235295" cy="5807657"/>
            </a:xfrm>
          </p:grpSpPr>
          <p:sp>
            <p:nvSpPr>
              <p:cNvPr id="506" name="Google Shape;506;p14"/>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7" name="Google Shape;507;p14"/>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8" name="Google Shape;508;p14"/>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9" name="Google Shape;509;p14"/>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0" name="Google Shape;510;p14"/>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1" name="Google Shape;511;p14"/>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2" name="Google Shape;512;p14"/>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3" name="Google Shape;513;p14"/>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4" name="Google Shape;514;p14"/>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5" name="Google Shape;515;p14"/>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6" name="Google Shape;516;p14"/>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7" name="Google Shape;517;p14"/>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8" name="Google Shape;518;p14"/>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9" name="Google Shape;519;p14"/>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0" name="Google Shape;520;p14"/>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21" name="Google Shape;521;p14"/>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22" name="Google Shape;522;p14"/>
          <p:cNvSpPr/>
          <p:nvPr/>
        </p:nvSpPr>
        <p:spPr>
          <a:xfrm flipH="1">
            <a:off x="-672943" y="-108853"/>
            <a:ext cx="19059982" cy="12629678"/>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23" name="Google Shape;523;p14"/>
          <p:cNvSpPr/>
          <p:nvPr/>
        </p:nvSpPr>
        <p:spPr>
          <a:xfrm flipH="1">
            <a:off x="-1100448" y="680218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24" name="Google Shape;524;p14"/>
          <p:cNvSpPr txBox="1">
            <a:spLocks noGrp="1"/>
          </p:cNvSpPr>
          <p:nvPr>
            <p:ph type="title"/>
          </p:nvPr>
        </p:nvSpPr>
        <p:spPr>
          <a:xfrm>
            <a:off x="7254250" y="2483650"/>
            <a:ext cx="8587200" cy="3881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None/>
              <a:defRPr sz="6200" b="0">
                <a:latin typeface="Barlow"/>
                <a:ea typeface="Barlow"/>
                <a:cs typeface="Barlow"/>
                <a:sym typeface="Barlow"/>
              </a:defRPr>
            </a:lvl1pPr>
            <a:lvl2pPr lvl="1" rtl="0">
              <a:lnSpc>
                <a:spcPct val="80000"/>
              </a:lnSpc>
              <a:spcBef>
                <a:spcPts val="0"/>
              </a:spcBef>
              <a:spcAft>
                <a:spcPts val="0"/>
              </a:spcAft>
              <a:buNone/>
              <a:defRPr sz="6200" b="0">
                <a:latin typeface="Barlow"/>
                <a:ea typeface="Barlow"/>
                <a:cs typeface="Barlow"/>
                <a:sym typeface="Barlow"/>
              </a:defRPr>
            </a:lvl2pPr>
            <a:lvl3pPr lvl="2" rtl="0">
              <a:lnSpc>
                <a:spcPct val="80000"/>
              </a:lnSpc>
              <a:spcBef>
                <a:spcPts val="0"/>
              </a:spcBef>
              <a:spcAft>
                <a:spcPts val="0"/>
              </a:spcAft>
              <a:buNone/>
              <a:defRPr sz="6200" b="0">
                <a:latin typeface="Barlow"/>
                <a:ea typeface="Barlow"/>
                <a:cs typeface="Barlow"/>
                <a:sym typeface="Barlow"/>
              </a:defRPr>
            </a:lvl3pPr>
            <a:lvl4pPr lvl="3" rtl="0">
              <a:lnSpc>
                <a:spcPct val="80000"/>
              </a:lnSpc>
              <a:spcBef>
                <a:spcPts val="0"/>
              </a:spcBef>
              <a:spcAft>
                <a:spcPts val="0"/>
              </a:spcAft>
              <a:buNone/>
              <a:defRPr sz="6200" b="0">
                <a:latin typeface="Barlow"/>
                <a:ea typeface="Barlow"/>
                <a:cs typeface="Barlow"/>
                <a:sym typeface="Barlow"/>
              </a:defRPr>
            </a:lvl4pPr>
            <a:lvl5pPr lvl="4" rtl="0">
              <a:lnSpc>
                <a:spcPct val="80000"/>
              </a:lnSpc>
              <a:spcBef>
                <a:spcPts val="0"/>
              </a:spcBef>
              <a:spcAft>
                <a:spcPts val="0"/>
              </a:spcAft>
              <a:buNone/>
              <a:defRPr sz="6200" b="0">
                <a:latin typeface="Barlow"/>
                <a:ea typeface="Barlow"/>
                <a:cs typeface="Barlow"/>
                <a:sym typeface="Barlow"/>
              </a:defRPr>
            </a:lvl5pPr>
            <a:lvl6pPr lvl="5" rtl="0">
              <a:lnSpc>
                <a:spcPct val="80000"/>
              </a:lnSpc>
              <a:spcBef>
                <a:spcPts val="0"/>
              </a:spcBef>
              <a:spcAft>
                <a:spcPts val="0"/>
              </a:spcAft>
              <a:buNone/>
              <a:defRPr sz="6200" b="0">
                <a:latin typeface="Barlow"/>
                <a:ea typeface="Barlow"/>
                <a:cs typeface="Barlow"/>
                <a:sym typeface="Barlow"/>
              </a:defRPr>
            </a:lvl6pPr>
            <a:lvl7pPr lvl="6" rtl="0">
              <a:lnSpc>
                <a:spcPct val="80000"/>
              </a:lnSpc>
              <a:spcBef>
                <a:spcPts val="0"/>
              </a:spcBef>
              <a:spcAft>
                <a:spcPts val="0"/>
              </a:spcAft>
              <a:buNone/>
              <a:defRPr sz="6200" b="0">
                <a:latin typeface="Barlow"/>
                <a:ea typeface="Barlow"/>
                <a:cs typeface="Barlow"/>
                <a:sym typeface="Barlow"/>
              </a:defRPr>
            </a:lvl7pPr>
            <a:lvl8pPr lvl="7" rtl="0">
              <a:lnSpc>
                <a:spcPct val="80000"/>
              </a:lnSpc>
              <a:spcBef>
                <a:spcPts val="0"/>
              </a:spcBef>
              <a:spcAft>
                <a:spcPts val="0"/>
              </a:spcAft>
              <a:buNone/>
              <a:defRPr sz="6200" b="0">
                <a:latin typeface="Barlow"/>
                <a:ea typeface="Barlow"/>
                <a:cs typeface="Barlow"/>
                <a:sym typeface="Barlow"/>
              </a:defRPr>
            </a:lvl8pPr>
            <a:lvl9pPr lvl="8" rtl="0">
              <a:lnSpc>
                <a:spcPct val="80000"/>
              </a:lnSpc>
              <a:spcBef>
                <a:spcPts val="0"/>
              </a:spcBef>
              <a:spcAft>
                <a:spcPts val="0"/>
              </a:spcAft>
              <a:buNone/>
              <a:defRPr sz="6200" b="0">
                <a:latin typeface="Barlow"/>
                <a:ea typeface="Barlow"/>
                <a:cs typeface="Barlow"/>
                <a:sym typeface="Barlow"/>
              </a:defRPr>
            </a:lvl9pPr>
          </a:lstStyle>
          <a:p>
            <a:r>
              <a:rPr lang="en-US"/>
              <a:t>Click to edit Master title style</a:t>
            </a:r>
            <a:endParaRPr/>
          </a:p>
        </p:txBody>
      </p:sp>
      <p:sp>
        <p:nvSpPr>
          <p:cNvPr id="525" name="Google Shape;525;p14"/>
          <p:cNvSpPr txBox="1">
            <a:spLocks noGrp="1"/>
          </p:cNvSpPr>
          <p:nvPr>
            <p:ph type="subTitle" idx="1"/>
          </p:nvPr>
        </p:nvSpPr>
        <p:spPr>
          <a:xfrm>
            <a:off x="7016350" y="6716400"/>
            <a:ext cx="8824800" cy="586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1">
                <a:solidFill>
                  <a:schemeClr val="dk1"/>
                </a:solidFill>
                <a:latin typeface="Quicksand"/>
                <a:ea typeface="Quicksand"/>
                <a:cs typeface="Quicksand"/>
                <a:sym typeface="Quicksand"/>
              </a:defRPr>
            </a:lvl1pPr>
            <a:lvl2pPr lvl="1" algn="r" rtl="0">
              <a:spcBef>
                <a:spcPts val="3200"/>
              </a:spcBef>
              <a:spcAft>
                <a:spcPts val="0"/>
              </a:spcAft>
              <a:buNone/>
              <a:defRPr sz="4000" b="1">
                <a:solidFill>
                  <a:schemeClr val="dk1"/>
                </a:solidFill>
                <a:latin typeface="Quicksand"/>
                <a:ea typeface="Quicksand"/>
                <a:cs typeface="Quicksand"/>
                <a:sym typeface="Quicksand"/>
              </a:defRPr>
            </a:lvl2pPr>
            <a:lvl3pPr lvl="2" algn="r" rtl="0">
              <a:spcBef>
                <a:spcPts val="3200"/>
              </a:spcBef>
              <a:spcAft>
                <a:spcPts val="0"/>
              </a:spcAft>
              <a:buNone/>
              <a:defRPr sz="4000" b="1">
                <a:solidFill>
                  <a:schemeClr val="dk1"/>
                </a:solidFill>
                <a:latin typeface="Quicksand"/>
                <a:ea typeface="Quicksand"/>
                <a:cs typeface="Quicksand"/>
                <a:sym typeface="Quicksand"/>
              </a:defRPr>
            </a:lvl3pPr>
            <a:lvl4pPr lvl="3" algn="r" rtl="0">
              <a:spcBef>
                <a:spcPts val="3200"/>
              </a:spcBef>
              <a:spcAft>
                <a:spcPts val="0"/>
              </a:spcAft>
              <a:buNone/>
              <a:defRPr sz="4000" b="1">
                <a:solidFill>
                  <a:schemeClr val="dk1"/>
                </a:solidFill>
                <a:latin typeface="Quicksand"/>
                <a:ea typeface="Quicksand"/>
                <a:cs typeface="Quicksand"/>
                <a:sym typeface="Quicksand"/>
              </a:defRPr>
            </a:lvl4pPr>
            <a:lvl5pPr lvl="4" algn="r" rtl="0">
              <a:spcBef>
                <a:spcPts val="3200"/>
              </a:spcBef>
              <a:spcAft>
                <a:spcPts val="0"/>
              </a:spcAft>
              <a:buNone/>
              <a:defRPr sz="4000" b="1">
                <a:solidFill>
                  <a:schemeClr val="dk1"/>
                </a:solidFill>
                <a:latin typeface="Quicksand"/>
                <a:ea typeface="Quicksand"/>
                <a:cs typeface="Quicksand"/>
                <a:sym typeface="Quicksand"/>
              </a:defRPr>
            </a:lvl5pPr>
            <a:lvl6pPr lvl="5" algn="r" rtl="0">
              <a:spcBef>
                <a:spcPts val="3200"/>
              </a:spcBef>
              <a:spcAft>
                <a:spcPts val="0"/>
              </a:spcAft>
              <a:buNone/>
              <a:defRPr sz="4000" b="1">
                <a:solidFill>
                  <a:schemeClr val="dk1"/>
                </a:solidFill>
                <a:latin typeface="Quicksand"/>
                <a:ea typeface="Quicksand"/>
                <a:cs typeface="Quicksand"/>
                <a:sym typeface="Quicksand"/>
              </a:defRPr>
            </a:lvl6pPr>
            <a:lvl7pPr lvl="6" algn="r" rtl="0">
              <a:spcBef>
                <a:spcPts val="3200"/>
              </a:spcBef>
              <a:spcAft>
                <a:spcPts val="0"/>
              </a:spcAft>
              <a:buNone/>
              <a:defRPr sz="4000" b="1">
                <a:solidFill>
                  <a:schemeClr val="dk1"/>
                </a:solidFill>
                <a:latin typeface="Quicksand"/>
                <a:ea typeface="Quicksand"/>
                <a:cs typeface="Quicksand"/>
                <a:sym typeface="Quicksand"/>
              </a:defRPr>
            </a:lvl7pPr>
            <a:lvl8pPr lvl="7" algn="r" rtl="0">
              <a:spcBef>
                <a:spcPts val="3200"/>
              </a:spcBef>
              <a:spcAft>
                <a:spcPts val="0"/>
              </a:spcAft>
              <a:buNone/>
              <a:defRPr sz="4000" b="1">
                <a:solidFill>
                  <a:schemeClr val="dk1"/>
                </a:solidFill>
                <a:latin typeface="Quicksand"/>
                <a:ea typeface="Quicksand"/>
                <a:cs typeface="Quicksand"/>
                <a:sym typeface="Quicksand"/>
              </a:defRPr>
            </a:lvl8pPr>
            <a:lvl9pPr lvl="8" algn="r" rtl="0">
              <a:spcBef>
                <a:spcPts val="3200"/>
              </a:spcBef>
              <a:spcAft>
                <a:spcPts val="3200"/>
              </a:spcAft>
              <a:buNone/>
              <a:defRPr sz="4000" b="1">
                <a:solidFill>
                  <a:schemeClr val="dk1"/>
                </a:solidFill>
                <a:latin typeface="Quicksand"/>
                <a:ea typeface="Quicksand"/>
                <a:cs typeface="Quicksand"/>
                <a:sym typeface="Quicksand"/>
              </a:defRPr>
            </a:lvl9pPr>
          </a:lstStyle>
          <a:p>
            <a:r>
              <a:rPr lang="en-US"/>
              <a:t>Click to edit Master subtitle style</a:t>
            </a:r>
            <a:endParaRPr/>
          </a:p>
        </p:txBody>
      </p:sp>
    </p:spTree>
    <p:extLst>
      <p:ext uri="{BB962C8B-B14F-4D97-AF65-F5344CB8AC3E}">
        <p14:creationId xmlns:p14="http://schemas.microsoft.com/office/powerpoint/2010/main" val="76831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26"/>
        <p:cNvGrpSpPr/>
        <p:nvPr/>
      </p:nvGrpSpPr>
      <p:grpSpPr>
        <a:xfrm>
          <a:off x="0" y="0"/>
          <a:ext cx="0" cy="0"/>
          <a:chOff x="0" y="0"/>
          <a:chExt cx="0" cy="0"/>
        </a:xfrm>
      </p:grpSpPr>
      <p:sp>
        <p:nvSpPr>
          <p:cNvPr id="527" name="Google Shape;527;p15"/>
          <p:cNvSpPr/>
          <p:nvPr/>
        </p:nvSpPr>
        <p:spPr>
          <a:xfrm flipH="1">
            <a:off x="-194885" y="-608138"/>
            <a:ext cx="7592530" cy="4777876"/>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28" name="Google Shape;528;p15"/>
          <p:cNvSpPr/>
          <p:nvPr/>
        </p:nvSpPr>
        <p:spPr>
          <a:xfrm flipH="1">
            <a:off x="4228899" y="-30426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29" name="Google Shape;529;p15"/>
          <p:cNvSpPr/>
          <p:nvPr/>
        </p:nvSpPr>
        <p:spPr>
          <a:xfrm flipH="1">
            <a:off x="-7873709" y="5200538"/>
            <a:ext cx="11847506" cy="536852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530" name="Google Shape;530;p15"/>
          <p:cNvGrpSpPr/>
          <p:nvPr/>
        </p:nvGrpSpPr>
        <p:grpSpPr>
          <a:xfrm flipH="1">
            <a:off x="-605395" y="-523911"/>
            <a:ext cx="20470590" cy="11615314"/>
            <a:chOff x="-789298" y="-168156"/>
            <a:chExt cx="10235295" cy="5807657"/>
          </a:xfrm>
        </p:grpSpPr>
        <p:grpSp>
          <p:nvGrpSpPr>
            <p:cNvPr id="531" name="Google Shape;531;p15"/>
            <p:cNvGrpSpPr/>
            <p:nvPr/>
          </p:nvGrpSpPr>
          <p:grpSpPr>
            <a:xfrm>
              <a:off x="-789298" y="-168156"/>
              <a:ext cx="10235295" cy="5807657"/>
              <a:chOff x="-789298" y="-168156"/>
              <a:chExt cx="10235295" cy="5807657"/>
            </a:xfrm>
          </p:grpSpPr>
          <p:sp>
            <p:nvSpPr>
              <p:cNvPr id="532" name="Google Shape;532;p15"/>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3" name="Google Shape;533;p15"/>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4" name="Google Shape;534;p15"/>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5" name="Google Shape;535;p15"/>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6" name="Google Shape;536;p15"/>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7" name="Google Shape;537;p15"/>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8" name="Google Shape;538;p15"/>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9" name="Google Shape;539;p15"/>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0" name="Google Shape;540;p15"/>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1" name="Google Shape;541;p15"/>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2" name="Google Shape;542;p15"/>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3" name="Google Shape;543;p15"/>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4" name="Google Shape;544;p15"/>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5" name="Google Shape;545;p15"/>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6" name="Google Shape;546;p15"/>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47" name="Google Shape;547;p15"/>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48" name="Google Shape;548;p15"/>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49" name="Google Shape;549;p15"/>
          <p:cNvSpPr txBox="1">
            <a:spLocks noGrp="1"/>
          </p:cNvSpPr>
          <p:nvPr>
            <p:ph type="subTitle" idx="1"/>
          </p:nvPr>
        </p:nvSpPr>
        <p:spPr>
          <a:xfrm>
            <a:off x="3101198" y="6332142"/>
            <a:ext cx="5149200" cy="171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550" name="Google Shape;550;p15"/>
          <p:cNvSpPr txBox="1">
            <a:spLocks noGrp="1"/>
          </p:cNvSpPr>
          <p:nvPr>
            <p:ph type="subTitle" idx="2"/>
          </p:nvPr>
        </p:nvSpPr>
        <p:spPr>
          <a:xfrm>
            <a:off x="3098800" y="5614430"/>
            <a:ext cx="5154000" cy="5808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551" name="Google Shape;551;p15"/>
          <p:cNvSpPr txBox="1">
            <a:spLocks noGrp="1"/>
          </p:cNvSpPr>
          <p:nvPr>
            <p:ph type="subTitle" idx="3"/>
          </p:nvPr>
        </p:nvSpPr>
        <p:spPr>
          <a:xfrm>
            <a:off x="10032126" y="6328230"/>
            <a:ext cx="5157000" cy="171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552" name="Google Shape;552;p15"/>
          <p:cNvSpPr txBox="1">
            <a:spLocks noGrp="1"/>
          </p:cNvSpPr>
          <p:nvPr>
            <p:ph type="subTitle" idx="4"/>
          </p:nvPr>
        </p:nvSpPr>
        <p:spPr>
          <a:xfrm>
            <a:off x="10032150" y="5614404"/>
            <a:ext cx="5152800" cy="580800"/>
          </a:xfrm>
          <a:prstGeom prst="rect">
            <a:avLst/>
          </a:prstGeom>
        </p:spPr>
        <p:txBody>
          <a:bodyPr spcFirstLastPara="1" wrap="square" lIns="0" tIns="0" rIns="0" bIns="0" anchor="t" anchorCtr="0">
            <a:noAutofit/>
          </a:bodyPr>
          <a:lstStyle>
            <a:lvl1pPr marL="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553" name="Google Shape;553;p15"/>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413190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54"/>
        <p:cNvGrpSpPr/>
        <p:nvPr/>
      </p:nvGrpSpPr>
      <p:grpSpPr>
        <a:xfrm>
          <a:off x="0" y="0"/>
          <a:ext cx="0" cy="0"/>
          <a:chOff x="0" y="0"/>
          <a:chExt cx="0" cy="0"/>
        </a:xfrm>
      </p:grpSpPr>
      <p:grpSp>
        <p:nvGrpSpPr>
          <p:cNvPr id="555" name="Google Shape;555;p16"/>
          <p:cNvGrpSpPr/>
          <p:nvPr/>
        </p:nvGrpSpPr>
        <p:grpSpPr>
          <a:xfrm>
            <a:off x="-7913249" y="-1223772"/>
            <a:ext cx="29145050" cy="14863324"/>
            <a:chOff x="-3956625" y="-611886"/>
            <a:chExt cx="14572525" cy="7431662"/>
          </a:xfrm>
        </p:grpSpPr>
        <p:sp>
          <p:nvSpPr>
            <p:cNvPr id="556" name="Google Shape;556;p16"/>
            <p:cNvSpPr/>
            <p:nvPr/>
          </p:nvSpPr>
          <p:spPr>
            <a:xfrm rot="10800000" flipH="1">
              <a:off x="-3956625" y="-299119"/>
              <a:ext cx="10743601" cy="711889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7" name="Google Shape;557;p16"/>
            <p:cNvSpPr/>
            <p:nvPr/>
          </p:nvSpPr>
          <p:spPr>
            <a:xfrm>
              <a:off x="4406976" y="2516644"/>
              <a:ext cx="5923753" cy="268426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8" name="Google Shape;558;p16"/>
            <p:cNvSpPr/>
            <p:nvPr/>
          </p:nvSpPr>
          <p:spPr>
            <a:xfrm>
              <a:off x="8396099" y="389131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559" name="Google Shape;559;p16"/>
            <p:cNvGrpSpPr/>
            <p:nvPr/>
          </p:nvGrpSpPr>
          <p:grpSpPr>
            <a:xfrm>
              <a:off x="-789298" y="-168156"/>
              <a:ext cx="10235295" cy="5807657"/>
              <a:chOff x="-789298" y="-168156"/>
              <a:chExt cx="10235295" cy="5807657"/>
            </a:xfrm>
          </p:grpSpPr>
          <p:grpSp>
            <p:nvGrpSpPr>
              <p:cNvPr id="560" name="Google Shape;560;p16"/>
              <p:cNvGrpSpPr/>
              <p:nvPr/>
            </p:nvGrpSpPr>
            <p:grpSpPr>
              <a:xfrm>
                <a:off x="-789298" y="-168156"/>
                <a:ext cx="10235295" cy="5807657"/>
                <a:chOff x="-789298" y="-168156"/>
                <a:chExt cx="10235295" cy="5807657"/>
              </a:xfrm>
            </p:grpSpPr>
            <p:sp>
              <p:nvSpPr>
                <p:cNvPr id="561" name="Google Shape;561;p16"/>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2" name="Google Shape;562;p16"/>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3" name="Google Shape;563;p16"/>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4" name="Google Shape;564;p16"/>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5" name="Google Shape;565;p16"/>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6" name="Google Shape;566;p16"/>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7" name="Google Shape;567;p16"/>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8" name="Google Shape;568;p16"/>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69" name="Google Shape;569;p16"/>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0" name="Google Shape;570;p16"/>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1" name="Google Shape;571;p16"/>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2" name="Google Shape;572;p16"/>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3" name="Google Shape;573;p16"/>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4" name="Google Shape;574;p16"/>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5" name="Google Shape;575;p16"/>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76" name="Google Shape;576;p16"/>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77" name="Google Shape;577;p16"/>
            <p:cNvSpPr/>
            <p:nvPr/>
          </p:nvSpPr>
          <p:spPr>
            <a:xfrm>
              <a:off x="5493827" y="-299119"/>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8" name="Google Shape;578;p16"/>
            <p:cNvSpPr/>
            <p:nvPr/>
          </p:nvSpPr>
          <p:spPr>
            <a:xfrm>
              <a:off x="8509476" y="824677"/>
              <a:ext cx="1269024" cy="1086007"/>
            </a:xfrm>
            <a:custGeom>
              <a:avLst/>
              <a:gdLst/>
              <a:ahLst/>
              <a:cxnLst/>
              <a:rect l="l" t="t" r="r" b="b"/>
              <a:pathLst>
                <a:path w="12800" h="10954" extrusionOk="0">
                  <a:moveTo>
                    <a:pt x="12800" y="0"/>
                  </a:moveTo>
                  <a:lnTo>
                    <a:pt x="12800" y="0"/>
                  </a:lnTo>
                  <a:cubicBezTo>
                    <a:pt x="6918" y="1596"/>
                    <a:pt x="2453" y="5394"/>
                    <a:pt x="1" y="10954"/>
                  </a:cubicBezTo>
                  <a:cubicBezTo>
                    <a:pt x="5811" y="9966"/>
                    <a:pt x="10931" y="5596"/>
                    <a:pt x="12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9" name="Google Shape;579;p16"/>
            <p:cNvSpPr/>
            <p:nvPr/>
          </p:nvSpPr>
          <p:spPr>
            <a:xfrm>
              <a:off x="8524843" y="874247"/>
              <a:ext cx="1213603" cy="1016409"/>
            </a:xfrm>
            <a:custGeom>
              <a:avLst/>
              <a:gdLst/>
              <a:ahLst/>
              <a:cxnLst/>
              <a:rect l="l" t="t" r="r" b="b"/>
              <a:pathLst>
                <a:path w="12241" h="10252" fill="none" extrusionOk="0">
                  <a:moveTo>
                    <a:pt x="1" y="10252"/>
                  </a:moveTo>
                  <a:cubicBezTo>
                    <a:pt x="4644" y="7585"/>
                    <a:pt x="8811" y="4084"/>
                    <a:pt x="12240" y="0"/>
                  </a:cubicBezTo>
                </a:path>
              </a:pathLst>
            </a:custGeom>
            <a:noFill/>
            <a:ln w="47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0" name="Google Shape;580;p16"/>
            <p:cNvSpPr/>
            <p:nvPr/>
          </p:nvSpPr>
          <p:spPr>
            <a:xfrm flipH="1">
              <a:off x="-1135777" y="2808566"/>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581" name="Google Shape;581;p16"/>
            <p:cNvGrpSpPr/>
            <p:nvPr/>
          </p:nvGrpSpPr>
          <p:grpSpPr>
            <a:xfrm>
              <a:off x="7722425" y="-611886"/>
              <a:ext cx="1567687" cy="1223774"/>
              <a:chOff x="1861775" y="81376"/>
              <a:chExt cx="1567687" cy="1223774"/>
            </a:xfrm>
          </p:grpSpPr>
          <p:sp>
            <p:nvSpPr>
              <p:cNvPr id="582" name="Google Shape;582;p16"/>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3" name="Google Shape;583;p16"/>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4" name="Google Shape;584;p16"/>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5" name="Google Shape;585;p16"/>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6" name="Google Shape;586;p16"/>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7" name="Google Shape;587;p16"/>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8" name="Google Shape;588;p16"/>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89" name="Google Shape;589;p16"/>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0" name="Google Shape;590;p16"/>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1" name="Google Shape;591;p16"/>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2" name="Google Shape;592;p16"/>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3" name="Google Shape;593;p16"/>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4" name="Google Shape;594;p16"/>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5" name="Google Shape;595;p16"/>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6" name="Google Shape;596;p16"/>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7" name="Google Shape;597;p16"/>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8" name="Google Shape;598;p16"/>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
        <p:nvSpPr>
          <p:cNvPr id="599" name="Google Shape;599;p16"/>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00" name="Google Shape;600;p16"/>
          <p:cNvSpPr txBox="1">
            <a:spLocks noGrp="1"/>
          </p:cNvSpPr>
          <p:nvPr>
            <p:ph type="title"/>
          </p:nvPr>
        </p:nvSpPr>
        <p:spPr>
          <a:xfrm>
            <a:off x="1674000" y="5617150"/>
            <a:ext cx="4535400" cy="552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2800"/>
              <a:buFont typeface="Quicksand Medium"/>
              <a:buNone/>
              <a:defRPr sz="4000"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r>
              <a:rPr lang="en-US"/>
              <a:t>Click to edit Master title style</a:t>
            </a:r>
            <a:endParaRPr/>
          </a:p>
        </p:txBody>
      </p:sp>
      <p:sp>
        <p:nvSpPr>
          <p:cNvPr id="601" name="Google Shape;601;p16"/>
          <p:cNvSpPr txBox="1">
            <a:spLocks noGrp="1"/>
          </p:cNvSpPr>
          <p:nvPr>
            <p:ph type="subTitle" idx="1"/>
          </p:nvPr>
        </p:nvSpPr>
        <p:spPr>
          <a:xfrm>
            <a:off x="1675200" y="6345936"/>
            <a:ext cx="4533000" cy="1554600"/>
          </a:xfrm>
          <a:prstGeom prst="rect">
            <a:avLst/>
          </a:prstGeom>
        </p:spPr>
        <p:txBody>
          <a:bodyPr spcFirstLastPara="1" wrap="square" lIns="91425" tIns="91425" rIns="91425" bIns="91425" anchor="t" anchorCtr="0">
            <a:noAutofit/>
          </a:bodyPr>
          <a:lstStyle>
            <a:lvl1pPr marR="182880" lvl="0" algn="ctr"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602" name="Google Shape;602;p16"/>
          <p:cNvSpPr txBox="1">
            <a:spLocks noGrp="1"/>
          </p:cNvSpPr>
          <p:nvPr>
            <p:ph type="title" idx="2"/>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
        <p:nvSpPr>
          <p:cNvPr id="603" name="Google Shape;603;p16"/>
          <p:cNvSpPr txBox="1">
            <a:spLocks noGrp="1"/>
          </p:cNvSpPr>
          <p:nvPr>
            <p:ph type="title" idx="3"/>
          </p:nvPr>
        </p:nvSpPr>
        <p:spPr>
          <a:xfrm>
            <a:off x="6876226" y="5617150"/>
            <a:ext cx="4535400" cy="552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2800"/>
              <a:buFont typeface="Quicksand Medium"/>
              <a:buNone/>
              <a:defRPr sz="4000"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r>
              <a:rPr lang="en-US"/>
              <a:t>Click to edit Master title style</a:t>
            </a:r>
            <a:endParaRPr/>
          </a:p>
        </p:txBody>
      </p:sp>
      <p:sp>
        <p:nvSpPr>
          <p:cNvPr id="604" name="Google Shape;604;p16"/>
          <p:cNvSpPr txBox="1">
            <a:spLocks noGrp="1"/>
          </p:cNvSpPr>
          <p:nvPr>
            <p:ph type="subTitle" idx="4"/>
          </p:nvPr>
        </p:nvSpPr>
        <p:spPr>
          <a:xfrm>
            <a:off x="6877426" y="6345936"/>
            <a:ext cx="4533000" cy="15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
        <p:nvSpPr>
          <p:cNvPr id="605" name="Google Shape;605;p16"/>
          <p:cNvSpPr txBox="1">
            <a:spLocks noGrp="1"/>
          </p:cNvSpPr>
          <p:nvPr>
            <p:ph type="title" idx="5"/>
          </p:nvPr>
        </p:nvSpPr>
        <p:spPr>
          <a:xfrm>
            <a:off x="12078450" y="5617150"/>
            <a:ext cx="4535400" cy="5526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SzPts val="2800"/>
              <a:buFont typeface="Quicksand Medium"/>
              <a:buNone/>
              <a:defRPr sz="4000"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r>
              <a:rPr lang="en-US"/>
              <a:t>Click to edit Master title style</a:t>
            </a:r>
            <a:endParaRPr/>
          </a:p>
        </p:txBody>
      </p:sp>
      <p:sp>
        <p:nvSpPr>
          <p:cNvPr id="606" name="Google Shape;606;p16"/>
          <p:cNvSpPr txBox="1">
            <a:spLocks noGrp="1"/>
          </p:cNvSpPr>
          <p:nvPr>
            <p:ph type="subTitle" idx="6"/>
          </p:nvPr>
        </p:nvSpPr>
        <p:spPr>
          <a:xfrm>
            <a:off x="12079650" y="6345936"/>
            <a:ext cx="4533000" cy="15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r>
              <a:rPr lang="en-US"/>
              <a:t>Click to edit Master subtitle style</a:t>
            </a:r>
            <a:endParaRPr/>
          </a:p>
        </p:txBody>
      </p:sp>
    </p:spTree>
    <p:extLst>
      <p:ext uri="{BB962C8B-B14F-4D97-AF65-F5344CB8AC3E}">
        <p14:creationId xmlns:p14="http://schemas.microsoft.com/office/powerpoint/2010/main" val="1624157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07"/>
        <p:cNvGrpSpPr/>
        <p:nvPr/>
      </p:nvGrpSpPr>
      <p:grpSpPr>
        <a:xfrm>
          <a:off x="0" y="0"/>
          <a:ext cx="0" cy="0"/>
          <a:chOff x="0" y="0"/>
          <a:chExt cx="0" cy="0"/>
        </a:xfrm>
      </p:grpSpPr>
      <p:sp>
        <p:nvSpPr>
          <p:cNvPr id="608" name="Google Shape;608;p17"/>
          <p:cNvSpPr/>
          <p:nvPr/>
        </p:nvSpPr>
        <p:spPr>
          <a:xfrm>
            <a:off x="-13998046" y="-11265498"/>
            <a:ext cx="25334272" cy="1678720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09" name="Google Shape;609;p17"/>
          <p:cNvSpPr/>
          <p:nvPr/>
        </p:nvSpPr>
        <p:spPr>
          <a:xfrm>
            <a:off x="8665986" y="-969603"/>
            <a:ext cx="10467036" cy="6586762"/>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610" name="Google Shape;610;p17"/>
          <p:cNvGrpSpPr/>
          <p:nvPr/>
        </p:nvGrpSpPr>
        <p:grpSpPr>
          <a:xfrm flipH="1">
            <a:off x="-476545" y="-494311"/>
            <a:ext cx="20470590" cy="11615314"/>
            <a:chOff x="-789298" y="-168156"/>
            <a:chExt cx="10235295" cy="5807657"/>
          </a:xfrm>
        </p:grpSpPr>
        <p:grpSp>
          <p:nvGrpSpPr>
            <p:cNvPr id="611" name="Google Shape;611;p17"/>
            <p:cNvGrpSpPr/>
            <p:nvPr/>
          </p:nvGrpSpPr>
          <p:grpSpPr>
            <a:xfrm>
              <a:off x="-789298" y="-168156"/>
              <a:ext cx="10235295" cy="5807657"/>
              <a:chOff x="-789298" y="-168156"/>
              <a:chExt cx="10235295" cy="5807657"/>
            </a:xfrm>
          </p:grpSpPr>
          <p:sp>
            <p:nvSpPr>
              <p:cNvPr id="612" name="Google Shape;612;p17"/>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3" name="Google Shape;613;p17"/>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4" name="Google Shape;614;p17"/>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5" name="Google Shape;615;p17"/>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6" name="Google Shape;616;p17"/>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7" name="Google Shape;617;p17"/>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8" name="Google Shape;618;p17"/>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9" name="Google Shape;619;p17"/>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0" name="Google Shape;620;p17"/>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1" name="Google Shape;621;p17"/>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2" name="Google Shape;622;p17"/>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3" name="Google Shape;623;p17"/>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4" name="Google Shape;624;p17"/>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5" name="Google Shape;625;p17"/>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6" name="Google Shape;626;p17"/>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627" name="Google Shape;627;p17"/>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628" name="Google Shape;628;p17"/>
          <p:cNvSpPr/>
          <p:nvPr/>
        </p:nvSpPr>
        <p:spPr>
          <a:xfrm>
            <a:off x="-2271554" y="561713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29" name="Google Shape;629;p17"/>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30" name="Google Shape;630;p17"/>
          <p:cNvSpPr txBox="1">
            <a:spLocks noGrp="1"/>
          </p:cNvSpPr>
          <p:nvPr>
            <p:ph type="subTitle" idx="1"/>
          </p:nvPr>
        </p:nvSpPr>
        <p:spPr>
          <a:xfrm>
            <a:off x="4335000" y="4187198"/>
            <a:ext cx="4531800" cy="1051800"/>
          </a:xfrm>
          <a:prstGeom prst="rect">
            <a:avLst/>
          </a:prstGeom>
        </p:spPr>
        <p:txBody>
          <a:bodyPr spcFirstLastPara="1" wrap="square" lIns="0" tIns="0" rIns="0" bIns="0" anchor="t" anchorCtr="0">
            <a:noAutofit/>
          </a:bodyPr>
          <a:lstStyle>
            <a:lvl1pPr marL="0" marR="182880" lvl="0" indent="0" rtl="0">
              <a:lnSpc>
                <a:spcPct val="100000"/>
              </a:lnSpc>
              <a:spcBef>
                <a:spcPts val="0"/>
              </a:spcBef>
              <a:spcAft>
                <a:spcPts val="0"/>
              </a:spcAft>
              <a:buClr>
                <a:schemeClr val="dk1"/>
              </a:buClr>
              <a:buSzPts val="1600"/>
              <a:buNone/>
              <a:defRPr sz="32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631" name="Google Shape;631;p17"/>
          <p:cNvSpPr txBox="1">
            <a:spLocks noGrp="1"/>
          </p:cNvSpPr>
          <p:nvPr>
            <p:ph type="subTitle" idx="2"/>
          </p:nvPr>
        </p:nvSpPr>
        <p:spPr>
          <a:xfrm>
            <a:off x="4335000" y="3555176"/>
            <a:ext cx="4539600" cy="604200"/>
          </a:xfrm>
          <a:prstGeom prst="rect">
            <a:avLst/>
          </a:prstGeom>
        </p:spPr>
        <p:txBody>
          <a:bodyPr spcFirstLastPara="1" wrap="square" lIns="0" tIns="0" rIns="0" bIns="0" anchor="t" anchorCtr="0">
            <a:noAutofit/>
          </a:bodyPr>
          <a:lstStyle>
            <a:lvl1pPr marL="0" marR="0" lvl="0" indent="0"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632" name="Google Shape;632;p17"/>
          <p:cNvSpPr txBox="1">
            <a:spLocks noGrp="1"/>
          </p:cNvSpPr>
          <p:nvPr>
            <p:ph type="subTitle" idx="3"/>
          </p:nvPr>
        </p:nvSpPr>
        <p:spPr>
          <a:xfrm>
            <a:off x="4335000" y="6595864"/>
            <a:ext cx="4531800" cy="1051800"/>
          </a:xfrm>
          <a:prstGeom prst="rect">
            <a:avLst/>
          </a:prstGeom>
        </p:spPr>
        <p:txBody>
          <a:bodyPr spcFirstLastPara="1" wrap="square" lIns="0" tIns="0" rIns="0" bIns="0" anchor="t" anchorCtr="0">
            <a:noAutofit/>
          </a:bodyPr>
          <a:lstStyle>
            <a:lvl1pPr marL="0" marR="182880" lvl="0" indent="0" rtl="0">
              <a:lnSpc>
                <a:spcPct val="100000"/>
              </a:lnSpc>
              <a:spcBef>
                <a:spcPts val="0"/>
              </a:spcBef>
              <a:spcAft>
                <a:spcPts val="0"/>
              </a:spcAft>
              <a:buClr>
                <a:schemeClr val="dk1"/>
              </a:buClr>
              <a:buSzPts val="1600"/>
              <a:buNone/>
              <a:defRPr sz="32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633" name="Google Shape;633;p17"/>
          <p:cNvSpPr txBox="1">
            <a:spLocks noGrp="1"/>
          </p:cNvSpPr>
          <p:nvPr>
            <p:ph type="subTitle" idx="4"/>
          </p:nvPr>
        </p:nvSpPr>
        <p:spPr>
          <a:xfrm>
            <a:off x="4335000" y="5988544"/>
            <a:ext cx="4531800" cy="604200"/>
          </a:xfrm>
          <a:prstGeom prst="rect">
            <a:avLst/>
          </a:prstGeom>
        </p:spPr>
        <p:txBody>
          <a:bodyPr spcFirstLastPara="1" wrap="square" lIns="0" tIns="0" rIns="0" bIns="0" anchor="t" anchorCtr="0">
            <a:noAutofit/>
          </a:bodyPr>
          <a:lstStyle>
            <a:lvl1pPr marL="0" marR="0" lvl="0" indent="0"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634" name="Google Shape;634;p17"/>
          <p:cNvSpPr txBox="1">
            <a:spLocks noGrp="1"/>
          </p:cNvSpPr>
          <p:nvPr>
            <p:ph type="subTitle" idx="5"/>
          </p:nvPr>
        </p:nvSpPr>
        <p:spPr>
          <a:xfrm>
            <a:off x="9432174" y="4187198"/>
            <a:ext cx="4535400" cy="1051800"/>
          </a:xfrm>
          <a:prstGeom prst="rect">
            <a:avLst/>
          </a:prstGeom>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1600"/>
              <a:buNone/>
              <a:defRPr sz="32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635" name="Google Shape;635;p17"/>
          <p:cNvSpPr txBox="1">
            <a:spLocks noGrp="1"/>
          </p:cNvSpPr>
          <p:nvPr>
            <p:ph type="subTitle" idx="6"/>
          </p:nvPr>
        </p:nvSpPr>
        <p:spPr>
          <a:xfrm>
            <a:off x="9435398" y="3555176"/>
            <a:ext cx="4532400" cy="604200"/>
          </a:xfrm>
          <a:prstGeom prst="rect">
            <a:avLst/>
          </a:prstGeom>
        </p:spPr>
        <p:txBody>
          <a:bodyPr spcFirstLastPara="1" wrap="square" lIns="0" tIns="0" rIns="0" bIns="0" anchor="t" anchorCtr="0">
            <a:noAutofit/>
          </a:bodyPr>
          <a:lstStyle>
            <a:lvl1pPr marL="0" marR="0" lvl="0" indent="0" algn="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636" name="Google Shape;636;p17"/>
          <p:cNvSpPr txBox="1">
            <a:spLocks noGrp="1"/>
          </p:cNvSpPr>
          <p:nvPr>
            <p:ph type="subTitle" idx="7"/>
          </p:nvPr>
        </p:nvSpPr>
        <p:spPr>
          <a:xfrm>
            <a:off x="9432174" y="6595864"/>
            <a:ext cx="4535400" cy="1051800"/>
          </a:xfrm>
          <a:prstGeom prst="rect">
            <a:avLst/>
          </a:prstGeom>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1600"/>
              <a:buNone/>
              <a:defRPr sz="32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637" name="Google Shape;637;p17"/>
          <p:cNvSpPr txBox="1">
            <a:spLocks noGrp="1"/>
          </p:cNvSpPr>
          <p:nvPr>
            <p:ph type="subTitle" idx="8"/>
          </p:nvPr>
        </p:nvSpPr>
        <p:spPr>
          <a:xfrm>
            <a:off x="9435398" y="5988544"/>
            <a:ext cx="4532400" cy="604200"/>
          </a:xfrm>
          <a:prstGeom prst="rect">
            <a:avLst/>
          </a:prstGeom>
        </p:spPr>
        <p:txBody>
          <a:bodyPr spcFirstLastPara="1" wrap="square" lIns="0" tIns="0" rIns="0" bIns="0" anchor="t" anchorCtr="0">
            <a:noAutofit/>
          </a:bodyPr>
          <a:lstStyle>
            <a:lvl1pPr marL="0" marR="0" lvl="0" indent="0" algn="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638" name="Google Shape;638;p17"/>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lnSpc>
                <a:spcPct val="120000"/>
              </a:lnSpc>
              <a:spcBef>
                <a:spcPts val="600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2381802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39"/>
        <p:cNvGrpSpPr/>
        <p:nvPr/>
      </p:nvGrpSpPr>
      <p:grpSpPr>
        <a:xfrm>
          <a:off x="0" y="0"/>
          <a:ext cx="0" cy="0"/>
          <a:chOff x="0" y="0"/>
          <a:chExt cx="0" cy="0"/>
        </a:xfrm>
      </p:grpSpPr>
      <p:grpSp>
        <p:nvGrpSpPr>
          <p:cNvPr id="640" name="Google Shape;640;p18"/>
          <p:cNvGrpSpPr/>
          <p:nvPr/>
        </p:nvGrpSpPr>
        <p:grpSpPr>
          <a:xfrm>
            <a:off x="-2475793" y="-5290088"/>
            <a:ext cx="36058742" cy="16468464"/>
            <a:chOff x="-1237897" y="-2645044"/>
            <a:chExt cx="18029371" cy="8234232"/>
          </a:xfrm>
        </p:grpSpPr>
        <p:sp>
          <p:nvSpPr>
            <p:cNvPr id="641" name="Google Shape;641;p18"/>
            <p:cNvSpPr/>
            <p:nvPr/>
          </p:nvSpPr>
          <p:spPr>
            <a:xfrm rot="10800000">
              <a:off x="6047874" y="-2645044"/>
              <a:ext cx="10743601" cy="711889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642" name="Google Shape;642;p18"/>
            <p:cNvGrpSpPr/>
            <p:nvPr/>
          </p:nvGrpSpPr>
          <p:grpSpPr>
            <a:xfrm flipH="1">
              <a:off x="1582902" y="-949106"/>
              <a:ext cx="10235295" cy="5807657"/>
              <a:chOff x="-789298" y="-168156"/>
              <a:chExt cx="10235295" cy="5807657"/>
            </a:xfrm>
          </p:grpSpPr>
          <p:grpSp>
            <p:nvGrpSpPr>
              <p:cNvPr id="643" name="Google Shape;643;p18"/>
              <p:cNvGrpSpPr/>
              <p:nvPr/>
            </p:nvGrpSpPr>
            <p:grpSpPr>
              <a:xfrm>
                <a:off x="-789298" y="-168156"/>
                <a:ext cx="10235295" cy="5807657"/>
                <a:chOff x="-789298" y="-168156"/>
                <a:chExt cx="10235295" cy="5807657"/>
              </a:xfrm>
            </p:grpSpPr>
            <p:sp>
              <p:nvSpPr>
                <p:cNvPr id="644" name="Google Shape;644;p18"/>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5" name="Google Shape;645;p18"/>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6" name="Google Shape;646;p18"/>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7" name="Google Shape;647;p18"/>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8" name="Google Shape;648;p18"/>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9" name="Google Shape;649;p18"/>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0" name="Google Shape;650;p18"/>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1" name="Google Shape;651;p18"/>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2" name="Google Shape;652;p18"/>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3" name="Google Shape;653;p18"/>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4" name="Google Shape;654;p18"/>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5" name="Google Shape;655;p18"/>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6" name="Google Shape;656;p18"/>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7" name="Google Shape;657;p18"/>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8" name="Google Shape;658;p18"/>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659" name="Google Shape;659;p18"/>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660" name="Google Shape;660;p18"/>
            <p:cNvSpPr/>
            <p:nvPr/>
          </p:nvSpPr>
          <p:spPr>
            <a:xfrm flipH="1">
              <a:off x="-97443" y="-304069"/>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1" name="Google Shape;661;p18"/>
            <p:cNvSpPr/>
            <p:nvPr/>
          </p:nvSpPr>
          <p:spPr>
            <a:xfrm flipH="1">
              <a:off x="-1237897" y="3123216"/>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662" name="Google Shape;662;p18"/>
            <p:cNvGrpSpPr/>
            <p:nvPr/>
          </p:nvGrpSpPr>
          <p:grpSpPr>
            <a:xfrm>
              <a:off x="-210050" y="-294861"/>
              <a:ext cx="1567687" cy="1223774"/>
              <a:chOff x="1861775" y="81376"/>
              <a:chExt cx="1567687" cy="1223774"/>
            </a:xfrm>
          </p:grpSpPr>
          <p:sp>
            <p:nvSpPr>
              <p:cNvPr id="663" name="Google Shape;663;p18"/>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4" name="Google Shape;664;p18"/>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5" name="Google Shape;665;p18"/>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6" name="Google Shape;666;p18"/>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7" name="Google Shape;667;p18"/>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8" name="Google Shape;668;p18"/>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9" name="Google Shape;669;p18"/>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0" name="Google Shape;670;p18"/>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1" name="Google Shape;671;p18"/>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2" name="Google Shape;672;p18"/>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3" name="Google Shape;673;p18"/>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4" name="Google Shape;674;p18"/>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5" name="Google Shape;675;p18"/>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6" name="Google Shape;676;p18"/>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7" name="Google Shape;677;p18"/>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8" name="Google Shape;678;p18"/>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9" name="Google Shape;679;p18"/>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680" name="Google Shape;680;p18"/>
            <p:cNvGrpSpPr/>
            <p:nvPr/>
          </p:nvGrpSpPr>
          <p:grpSpPr>
            <a:xfrm rot="-6119995">
              <a:off x="-858424" y="2796628"/>
              <a:ext cx="2035098" cy="1426392"/>
              <a:chOff x="4811162" y="3036466"/>
              <a:chExt cx="2035197" cy="1426462"/>
            </a:xfrm>
          </p:grpSpPr>
          <p:sp>
            <p:nvSpPr>
              <p:cNvPr id="681" name="Google Shape;681;p18"/>
              <p:cNvSpPr/>
              <p:nvPr/>
            </p:nvSpPr>
            <p:spPr>
              <a:xfrm>
                <a:off x="4811162" y="3036466"/>
                <a:ext cx="2035197" cy="1426462"/>
              </a:xfrm>
              <a:custGeom>
                <a:avLst/>
                <a:gdLst/>
                <a:ahLst/>
                <a:cxnLst/>
                <a:rect l="l" t="t" r="r" b="b"/>
                <a:pathLst>
                  <a:path w="20528" h="14388" extrusionOk="0">
                    <a:moveTo>
                      <a:pt x="10669" y="1"/>
                    </a:moveTo>
                    <a:cubicBezTo>
                      <a:pt x="8252" y="798"/>
                      <a:pt x="6133" y="1322"/>
                      <a:pt x="3311" y="3251"/>
                    </a:cubicBezTo>
                    <a:cubicBezTo>
                      <a:pt x="1561" y="4418"/>
                      <a:pt x="1084" y="6835"/>
                      <a:pt x="1" y="8621"/>
                    </a:cubicBezTo>
                    <a:cubicBezTo>
                      <a:pt x="1" y="9930"/>
                      <a:pt x="13" y="11502"/>
                      <a:pt x="13" y="12812"/>
                    </a:cubicBezTo>
                    <a:cubicBezTo>
                      <a:pt x="1727" y="13145"/>
                      <a:pt x="3442" y="13931"/>
                      <a:pt x="5156" y="14276"/>
                    </a:cubicBezTo>
                    <a:cubicBezTo>
                      <a:pt x="5551" y="14353"/>
                      <a:pt x="5956" y="14388"/>
                      <a:pt x="6368" y="14388"/>
                    </a:cubicBezTo>
                    <a:cubicBezTo>
                      <a:pt x="8878" y="14388"/>
                      <a:pt x="11659" y="13122"/>
                      <a:pt x="14062" y="12621"/>
                    </a:cubicBezTo>
                    <a:cubicBezTo>
                      <a:pt x="15467" y="10550"/>
                      <a:pt x="17444" y="8049"/>
                      <a:pt x="18825" y="5989"/>
                    </a:cubicBezTo>
                    <a:cubicBezTo>
                      <a:pt x="19075" y="5966"/>
                      <a:pt x="19372" y="5966"/>
                      <a:pt x="19672" y="5966"/>
                    </a:cubicBezTo>
                    <a:cubicBezTo>
                      <a:pt x="19971" y="5966"/>
                      <a:pt x="20271" y="5966"/>
                      <a:pt x="20527" y="5942"/>
                    </a:cubicBezTo>
                    <a:lnTo>
                      <a:pt x="20527" y="4406"/>
                    </a:lnTo>
                    <a:cubicBezTo>
                      <a:pt x="19944" y="4251"/>
                      <a:pt x="18944" y="3930"/>
                      <a:pt x="18372" y="3787"/>
                    </a:cubicBezTo>
                    <a:cubicBezTo>
                      <a:pt x="17063" y="1798"/>
                      <a:pt x="12300" y="536"/>
                      <a:pt x="10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2" name="Google Shape;682;p18"/>
              <p:cNvSpPr/>
              <p:nvPr/>
            </p:nvSpPr>
            <p:spPr>
              <a:xfrm flipH="1">
                <a:off x="5737439" y="3686650"/>
                <a:ext cx="15232" cy="52047"/>
              </a:xfrm>
              <a:custGeom>
                <a:avLst/>
                <a:gdLst/>
                <a:ahLst/>
                <a:cxnLst/>
                <a:rect l="l" t="t" r="r" b="b"/>
                <a:pathLst>
                  <a:path w="394" h="525" extrusionOk="0">
                    <a:moveTo>
                      <a:pt x="144" y="1"/>
                    </a:moveTo>
                    <a:lnTo>
                      <a:pt x="60" y="49"/>
                    </a:lnTo>
                    <a:cubicBezTo>
                      <a:pt x="36" y="60"/>
                      <a:pt x="36" y="84"/>
                      <a:pt x="25" y="96"/>
                    </a:cubicBezTo>
                    <a:cubicBezTo>
                      <a:pt x="13" y="120"/>
                      <a:pt x="1" y="156"/>
                      <a:pt x="1" y="203"/>
                    </a:cubicBezTo>
                    <a:lnTo>
                      <a:pt x="1" y="334"/>
                    </a:lnTo>
                    <a:cubicBezTo>
                      <a:pt x="1" y="358"/>
                      <a:pt x="1" y="394"/>
                      <a:pt x="13" y="406"/>
                    </a:cubicBezTo>
                    <a:cubicBezTo>
                      <a:pt x="25" y="441"/>
                      <a:pt x="25" y="453"/>
                      <a:pt x="60" y="465"/>
                    </a:cubicBezTo>
                    <a:cubicBezTo>
                      <a:pt x="72" y="477"/>
                      <a:pt x="96" y="501"/>
                      <a:pt x="120" y="513"/>
                    </a:cubicBezTo>
                    <a:cubicBezTo>
                      <a:pt x="144" y="525"/>
                      <a:pt x="156" y="525"/>
                      <a:pt x="191" y="525"/>
                    </a:cubicBezTo>
                    <a:lnTo>
                      <a:pt x="251" y="525"/>
                    </a:lnTo>
                    <a:lnTo>
                      <a:pt x="334" y="477"/>
                    </a:lnTo>
                    <a:cubicBezTo>
                      <a:pt x="358" y="465"/>
                      <a:pt x="358" y="453"/>
                      <a:pt x="370" y="441"/>
                    </a:cubicBezTo>
                    <a:cubicBezTo>
                      <a:pt x="382" y="406"/>
                      <a:pt x="394" y="358"/>
                      <a:pt x="394" y="334"/>
                    </a:cubicBezTo>
                    <a:lnTo>
                      <a:pt x="394" y="203"/>
                    </a:lnTo>
                    <a:cubicBezTo>
                      <a:pt x="394" y="168"/>
                      <a:pt x="394" y="144"/>
                      <a:pt x="382" y="120"/>
                    </a:cubicBezTo>
                    <a:cubicBezTo>
                      <a:pt x="370" y="96"/>
                      <a:pt x="370" y="84"/>
                      <a:pt x="334" y="60"/>
                    </a:cubicBezTo>
                    <a:cubicBezTo>
                      <a:pt x="322" y="49"/>
                      <a:pt x="298" y="37"/>
                      <a:pt x="275" y="25"/>
                    </a:cubicBezTo>
                    <a:cubicBezTo>
                      <a:pt x="251" y="1"/>
                      <a:pt x="239" y="1"/>
                      <a:pt x="2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3" name="Google Shape;683;p18"/>
              <p:cNvSpPr/>
              <p:nvPr/>
            </p:nvSpPr>
            <p:spPr>
              <a:xfrm>
                <a:off x="5336791" y="4275941"/>
                <a:ext cx="52050" cy="40252"/>
              </a:xfrm>
              <a:custGeom>
                <a:avLst/>
                <a:gdLst/>
                <a:ahLst/>
                <a:cxnLst/>
                <a:rect l="l" t="t" r="r" b="b"/>
                <a:pathLst>
                  <a:path w="525" h="406" extrusionOk="0">
                    <a:moveTo>
                      <a:pt x="241" y="1"/>
                    </a:moveTo>
                    <a:cubicBezTo>
                      <a:pt x="1" y="1"/>
                      <a:pt x="4" y="406"/>
                      <a:pt x="251" y="406"/>
                    </a:cubicBezTo>
                    <a:cubicBezTo>
                      <a:pt x="513" y="406"/>
                      <a:pt x="525" y="1"/>
                      <a:pt x="251" y="1"/>
                    </a:cubicBezTo>
                    <a:cubicBezTo>
                      <a:pt x="247" y="1"/>
                      <a:pt x="244" y="1"/>
                      <a:pt x="24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4" name="Google Shape;684;p18"/>
              <p:cNvSpPr/>
              <p:nvPr/>
            </p:nvSpPr>
            <p:spPr>
              <a:xfrm flipH="1">
                <a:off x="5615471" y="3726800"/>
                <a:ext cx="19833" cy="40250"/>
              </a:xfrm>
              <a:custGeom>
                <a:avLst/>
                <a:gdLst/>
                <a:ahLst/>
                <a:cxnLst/>
                <a:rect l="l" t="t" r="r" b="b"/>
                <a:pathLst>
                  <a:path w="513" h="406" extrusionOk="0">
                    <a:moveTo>
                      <a:pt x="240" y="0"/>
                    </a:moveTo>
                    <a:cubicBezTo>
                      <a:pt x="1" y="0"/>
                      <a:pt x="4" y="406"/>
                      <a:pt x="251" y="406"/>
                    </a:cubicBezTo>
                    <a:cubicBezTo>
                      <a:pt x="501" y="406"/>
                      <a:pt x="513" y="1"/>
                      <a:pt x="251" y="1"/>
                    </a:cubicBezTo>
                    <a:cubicBezTo>
                      <a:pt x="247" y="1"/>
                      <a:pt x="244" y="0"/>
                      <a:pt x="24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685" name="Google Shape;685;p18"/>
              <p:cNvGrpSpPr/>
              <p:nvPr/>
            </p:nvGrpSpPr>
            <p:grpSpPr>
              <a:xfrm>
                <a:off x="4880857" y="3750563"/>
                <a:ext cx="1234777" cy="562020"/>
                <a:chOff x="4373657" y="4274751"/>
                <a:chExt cx="1234777" cy="562020"/>
              </a:xfrm>
            </p:grpSpPr>
            <p:sp>
              <p:nvSpPr>
                <p:cNvPr id="686" name="Google Shape;686;p18"/>
                <p:cNvSpPr/>
                <p:nvPr/>
              </p:nvSpPr>
              <p:spPr>
                <a:xfrm>
                  <a:off x="4481024" y="4676065"/>
                  <a:ext cx="52050" cy="40252"/>
                </a:xfrm>
                <a:custGeom>
                  <a:avLst/>
                  <a:gdLst/>
                  <a:ahLst/>
                  <a:cxnLst/>
                  <a:rect l="l" t="t" r="r" b="b"/>
                  <a:pathLst>
                    <a:path w="525" h="406" extrusionOk="0">
                      <a:moveTo>
                        <a:pt x="251" y="1"/>
                      </a:moveTo>
                      <a:cubicBezTo>
                        <a:pt x="1" y="1"/>
                        <a:pt x="1" y="406"/>
                        <a:pt x="251" y="406"/>
                      </a:cubicBezTo>
                      <a:cubicBezTo>
                        <a:pt x="513" y="406"/>
                        <a:pt x="525"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7" name="Google Shape;687;p18"/>
                <p:cNvSpPr/>
                <p:nvPr/>
              </p:nvSpPr>
              <p:spPr>
                <a:xfrm>
                  <a:off x="4581353" y="4488395"/>
                  <a:ext cx="52050" cy="40252"/>
                </a:xfrm>
                <a:custGeom>
                  <a:avLst/>
                  <a:gdLst/>
                  <a:ahLst/>
                  <a:cxnLst/>
                  <a:rect l="l" t="t" r="r" b="b"/>
                  <a:pathLst>
                    <a:path w="525" h="406" extrusionOk="0">
                      <a:moveTo>
                        <a:pt x="191" y="1"/>
                      </a:moveTo>
                      <a:cubicBezTo>
                        <a:pt x="168" y="1"/>
                        <a:pt x="132" y="1"/>
                        <a:pt x="120" y="25"/>
                      </a:cubicBezTo>
                      <a:cubicBezTo>
                        <a:pt x="96" y="37"/>
                        <a:pt x="72" y="37"/>
                        <a:pt x="60" y="60"/>
                      </a:cubicBezTo>
                      <a:cubicBezTo>
                        <a:pt x="49" y="84"/>
                        <a:pt x="37" y="108"/>
                        <a:pt x="13" y="120"/>
                      </a:cubicBezTo>
                      <a:cubicBezTo>
                        <a:pt x="1" y="156"/>
                        <a:pt x="1" y="168"/>
                        <a:pt x="1" y="203"/>
                      </a:cubicBezTo>
                      <a:lnTo>
                        <a:pt x="1" y="263"/>
                      </a:lnTo>
                      <a:lnTo>
                        <a:pt x="49" y="346"/>
                      </a:lnTo>
                      <a:cubicBezTo>
                        <a:pt x="60" y="358"/>
                        <a:pt x="72" y="358"/>
                        <a:pt x="96" y="382"/>
                      </a:cubicBezTo>
                      <a:cubicBezTo>
                        <a:pt x="120" y="394"/>
                        <a:pt x="156" y="406"/>
                        <a:pt x="191" y="406"/>
                      </a:cubicBezTo>
                      <a:lnTo>
                        <a:pt x="334" y="406"/>
                      </a:lnTo>
                      <a:cubicBezTo>
                        <a:pt x="358" y="406"/>
                        <a:pt x="382" y="406"/>
                        <a:pt x="406" y="394"/>
                      </a:cubicBezTo>
                      <a:cubicBezTo>
                        <a:pt x="430" y="382"/>
                        <a:pt x="453" y="382"/>
                        <a:pt x="465" y="346"/>
                      </a:cubicBezTo>
                      <a:cubicBezTo>
                        <a:pt x="477" y="334"/>
                        <a:pt x="489" y="299"/>
                        <a:pt x="513" y="287"/>
                      </a:cubicBezTo>
                      <a:cubicBezTo>
                        <a:pt x="525" y="263"/>
                        <a:pt x="525" y="239"/>
                        <a:pt x="525" y="215"/>
                      </a:cubicBezTo>
                      <a:lnTo>
                        <a:pt x="525" y="156"/>
                      </a:lnTo>
                      <a:lnTo>
                        <a:pt x="477" y="60"/>
                      </a:lnTo>
                      <a:cubicBezTo>
                        <a:pt x="465" y="49"/>
                        <a:pt x="453" y="49"/>
                        <a:pt x="430" y="37"/>
                      </a:cubicBezTo>
                      <a:cubicBezTo>
                        <a:pt x="406" y="25"/>
                        <a:pt x="358"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8" name="Google Shape;688;p18"/>
                <p:cNvSpPr/>
                <p:nvPr/>
              </p:nvSpPr>
              <p:spPr>
                <a:xfrm>
                  <a:off x="4721833" y="4730393"/>
                  <a:ext cx="53240" cy="40252"/>
                </a:xfrm>
                <a:custGeom>
                  <a:avLst/>
                  <a:gdLst/>
                  <a:ahLst/>
                  <a:cxnLst/>
                  <a:rect l="l" t="t" r="r" b="b"/>
                  <a:pathLst>
                    <a:path w="537" h="406" extrusionOk="0">
                      <a:moveTo>
                        <a:pt x="263" y="1"/>
                      </a:moveTo>
                      <a:cubicBezTo>
                        <a:pt x="1" y="1"/>
                        <a:pt x="1" y="405"/>
                        <a:pt x="263" y="405"/>
                      </a:cubicBezTo>
                      <a:cubicBezTo>
                        <a:pt x="525" y="405"/>
                        <a:pt x="537"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9" name="Google Shape;689;p18"/>
                <p:cNvSpPr/>
                <p:nvPr/>
              </p:nvSpPr>
              <p:spPr>
                <a:xfrm>
                  <a:off x="4848136" y="4516749"/>
                  <a:ext cx="52050" cy="40252"/>
                </a:xfrm>
                <a:custGeom>
                  <a:avLst/>
                  <a:gdLst/>
                  <a:ahLst/>
                  <a:cxnLst/>
                  <a:rect l="l" t="t" r="r" b="b"/>
                  <a:pathLst>
                    <a:path w="525" h="406" extrusionOk="0">
                      <a:moveTo>
                        <a:pt x="203" y="1"/>
                      </a:moveTo>
                      <a:cubicBezTo>
                        <a:pt x="167" y="1"/>
                        <a:pt x="144" y="1"/>
                        <a:pt x="120" y="13"/>
                      </a:cubicBezTo>
                      <a:cubicBezTo>
                        <a:pt x="96" y="36"/>
                        <a:pt x="84" y="36"/>
                        <a:pt x="60" y="60"/>
                      </a:cubicBezTo>
                      <a:cubicBezTo>
                        <a:pt x="48" y="72"/>
                        <a:pt x="36" y="108"/>
                        <a:pt x="25" y="120"/>
                      </a:cubicBezTo>
                      <a:cubicBezTo>
                        <a:pt x="1" y="155"/>
                        <a:pt x="1" y="167"/>
                        <a:pt x="1" y="191"/>
                      </a:cubicBezTo>
                      <a:lnTo>
                        <a:pt x="1" y="251"/>
                      </a:lnTo>
                      <a:lnTo>
                        <a:pt x="48" y="346"/>
                      </a:lnTo>
                      <a:cubicBezTo>
                        <a:pt x="60" y="358"/>
                        <a:pt x="84" y="358"/>
                        <a:pt x="96" y="370"/>
                      </a:cubicBezTo>
                      <a:cubicBezTo>
                        <a:pt x="120" y="394"/>
                        <a:pt x="156" y="405"/>
                        <a:pt x="203" y="405"/>
                      </a:cubicBezTo>
                      <a:lnTo>
                        <a:pt x="334" y="405"/>
                      </a:lnTo>
                      <a:cubicBezTo>
                        <a:pt x="358" y="405"/>
                        <a:pt x="394" y="405"/>
                        <a:pt x="406" y="394"/>
                      </a:cubicBezTo>
                      <a:cubicBezTo>
                        <a:pt x="441" y="370"/>
                        <a:pt x="453" y="370"/>
                        <a:pt x="465" y="346"/>
                      </a:cubicBezTo>
                      <a:cubicBezTo>
                        <a:pt x="477" y="322"/>
                        <a:pt x="501" y="298"/>
                        <a:pt x="513" y="286"/>
                      </a:cubicBezTo>
                      <a:cubicBezTo>
                        <a:pt x="525" y="251"/>
                        <a:pt x="525" y="239"/>
                        <a:pt x="525" y="215"/>
                      </a:cubicBezTo>
                      <a:lnTo>
                        <a:pt x="525" y="155"/>
                      </a:lnTo>
                      <a:lnTo>
                        <a:pt x="477" y="60"/>
                      </a:lnTo>
                      <a:cubicBezTo>
                        <a:pt x="465" y="48"/>
                        <a:pt x="453" y="48"/>
                        <a:pt x="441" y="36"/>
                      </a:cubicBezTo>
                      <a:cubicBezTo>
                        <a:pt x="406" y="1"/>
                        <a:pt x="382"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0" name="Google Shape;690;p18"/>
                <p:cNvSpPr/>
                <p:nvPr/>
              </p:nvSpPr>
              <p:spPr>
                <a:xfrm>
                  <a:off x="4615655" y="4623026"/>
                  <a:ext cx="52050" cy="40252"/>
                </a:xfrm>
                <a:custGeom>
                  <a:avLst/>
                  <a:gdLst/>
                  <a:ahLst/>
                  <a:cxnLst/>
                  <a:rect l="l" t="t" r="r" b="b"/>
                  <a:pathLst>
                    <a:path w="525" h="406" extrusionOk="0">
                      <a:moveTo>
                        <a:pt x="250" y="0"/>
                      </a:moveTo>
                      <a:cubicBezTo>
                        <a:pt x="0" y="0"/>
                        <a:pt x="0" y="405"/>
                        <a:pt x="250" y="405"/>
                      </a:cubicBezTo>
                      <a:cubicBezTo>
                        <a:pt x="500" y="405"/>
                        <a:pt x="524"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1" name="Google Shape;691;p18"/>
                <p:cNvSpPr/>
                <p:nvPr/>
              </p:nvSpPr>
              <p:spPr>
                <a:xfrm>
                  <a:off x="4948464" y="4303105"/>
                  <a:ext cx="53240" cy="40252"/>
                </a:xfrm>
                <a:custGeom>
                  <a:avLst/>
                  <a:gdLst/>
                  <a:ahLst/>
                  <a:cxnLst/>
                  <a:rect l="l" t="t" r="r" b="b"/>
                  <a:pathLst>
                    <a:path w="537" h="406" extrusionOk="0">
                      <a:moveTo>
                        <a:pt x="275" y="1"/>
                      </a:moveTo>
                      <a:cubicBezTo>
                        <a:pt x="1" y="1"/>
                        <a:pt x="1" y="405"/>
                        <a:pt x="275" y="405"/>
                      </a:cubicBezTo>
                      <a:cubicBezTo>
                        <a:pt x="525" y="405"/>
                        <a:pt x="537"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2" name="Google Shape;692;p18"/>
                <p:cNvSpPr/>
                <p:nvPr/>
              </p:nvSpPr>
              <p:spPr>
                <a:xfrm>
                  <a:off x="5083095" y="4597051"/>
                  <a:ext cx="51951" cy="39062"/>
                </a:xfrm>
                <a:custGeom>
                  <a:avLst/>
                  <a:gdLst/>
                  <a:ahLst/>
                  <a:cxnLst/>
                  <a:rect l="l" t="t" r="r" b="b"/>
                  <a:pathLst>
                    <a:path w="524" h="394" extrusionOk="0">
                      <a:moveTo>
                        <a:pt x="250" y="0"/>
                      </a:moveTo>
                      <a:cubicBezTo>
                        <a:pt x="0" y="0"/>
                        <a:pt x="0" y="393"/>
                        <a:pt x="250" y="393"/>
                      </a:cubicBezTo>
                      <a:cubicBezTo>
                        <a:pt x="512" y="393"/>
                        <a:pt x="524"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3" name="Google Shape;693;p18"/>
                <p:cNvSpPr/>
                <p:nvPr/>
              </p:nvSpPr>
              <p:spPr>
                <a:xfrm>
                  <a:off x="4922490" y="4663177"/>
                  <a:ext cx="52050" cy="40153"/>
                </a:xfrm>
                <a:custGeom>
                  <a:avLst/>
                  <a:gdLst/>
                  <a:ahLst/>
                  <a:cxnLst/>
                  <a:rect l="l" t="t" r="r" b="b"/>
                  <a:pathLst>
                    <a:path w="525" h="405" extrusionOk="0">
                      <a:moveTo>
                        <a:pt x="251" y="0"/>
                      </a:moveTo>
                      <a:cubicBezTo>
                        <a:pt x="1" y="0"/>
                        <a:pt x="1" y="405"/>
                        <a:pt x="251" y="405"/>
                      </a:cubicBezTo>
                      <a:cubicBezTo>
                        <a:pt x="501" y="405"/>
                        <a:pt x="52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4" name="Google Shape;694;p18"/>
                <p:cNvSpPr/>
                <p:nvPr/>
              </p:nvSpPr>
              <p:spPr>
                <a:xfrm>
                  <a:off x="5110160" y="4797708"/>
                  <a:ext cx="50860" cy="39062"/>
                </a:xfrm>
                <a:custGeom>
                  <a:avLst/>
                  <a:gdLst/>
                  <a:ahLst/>
                  <a:cxnLst/>
                  <a:rect l="l" t="t" r="r" b="b"/>
                  <a:pathLst>
                    <a:path w="513" h="394" extrusionOk="0">
                      <a:moveTo>
                        <a:pt x="251" y="0"/>
                      </a:moveTo>
                      <a:cubicBezTo>
                        <a:pt x="1" y="0"/>
                        <a:pt x="1" y="393"/>
                        <a:pt x="251" y="393"/>
                      </a:cubicBezTo>
                      <a:cubicBezTo>
                        <a:pt x="501" y="393"/>
                        <a:pt x="51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5" name="Google Shape;695;p18"/>
                <p:cNvSpPr/>
                <p:nvPr/>
              </p:nvSpPr>
              <p:spPr>
                <a:xfrm>
                  <a:off x="5330942" y="4610039"/>
                  <a:ext cx="50860" cy="54330"/>
                </a:xfrm>
                <a:custGeom>
                  <a:avLst/>
                  <a:gdLst/>
                  <a:ahLst/>
                  <a:cxnLst/>
                  <a:rect l="l" t="t" r="r" b="b"/>
                  <a:pathLst>
                    <a:path w="513" h="548" extrusionOk="0">
                      <a:moveTo>
                        <a:pt x="191" y="0"/>
                      </a:moveTo>
                      <a:cubicBezTo>
                        <a:pt x="167" y="0"/>
                        <a:pt x="131" y="0"/>
                        <a:pt x="119" y="12"/>
                      </a:cubicBezTo>
                      <a:cubicBezTo>
                        <a:pt x="96" y="24"/>
                        <a:pt x="72" y="24"/>
                        <a:pt x="60" y="60"/>
                      </a:cubicBezTo>
                      <a:cubicBezTo>
                        <a:pt x="48" y="72"/>
                        <a:pt x="48" y="84"/>
                        <a:pt x="36" y="107"/>
                      </a:cubicBezTo>
                      <a:cubicBezTo>
                        <a:pt x="12" y="131"/>
                        <a:pt x="0" y="167"/>
                        <a:pt x="0" y="203"/>
                      </a:cubicBezTo>
                      <a:lnTo>
                        <a:pt x="0" y="262"/>
                      </a:lnTo>
                      <a:lnTo>
                        <a:pt x="48" y="357"/>
                      </a:lnTo>
                      <a:lnTo>
                        <a:pt x="179" y="488"/>
                      </a:lnTo>
                      <a:cubicBezTo>
                        <a:pt x="191" y="500"/>
                        <a:pt x="227" y="524"/>
                        <a:pt x="239" y="536"/>
                      </a:cubicBezTo>
                      <a:cubicBezTo>
                        <a:pt x="274" y="548"/>
                        <a:pt x="286" y="548"/>
                        <a:pt x="310" y="548"/>
                      </a:cubicBezTo>
                      <a:cubicBezTo>
                        <a:pt x="346" y="548"/>
                        <a:pt x="369" y="548"/>
                        <a:pt x="393" y="536"/>
                      </a:cubicBezTo>
                      <a:cubicBezTo>
                        <a:pt x="417" y="524"/>
                        <a:pt x="429" y="524"/>
                        <a:pt x="453" y="488"/>
                      </a:cubicBezTo>
                      <a:cubicBezTo>
                        <a:pt x="465" y="476"/>
                        <a:pt x="465" y="465"/>
                        <a:pt x="477" y="441"/>
                      </a:cubicBezTo>
                      <a:cubicBezTo>
                        <a:pt x="489" y="417"/>
                        <a:pt x="512" y="381"/>
                        <a:pt x="512" y="346"/>
                      </a:cubicBezTo>
                      <a:lnTo>
                        <a:pt x="512" y="286"/>
                      </a:lnTo>
                      <a:cubicBezTo>
                        <a:pt x="512" y="250"/>
                        <a:pt x="489" y="226"/>
                        <a:pt x="465" y="191"/>
                      </a:cubicBezTo>
                      <a:lnTo>
                        <a:pt x="334" y="60"/>
                      </a:lnTo>
                      <a:cubicBezTo>
                        <a:pt x="310" y="48"/>
                        <a:pt x="286" y="24"/>
                        <a:pt x="274" y="12"/>
                      </a:cubicBezTo>
                      <a:cubicBezTo>
                        <a:pt x="239" y="0"/>
                        <a:pt x="227"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6" name="Google Shape;696;p18"/>
                <p:cNvSpPr/>
                <p:nvPr/>
              </p:nvSpPr>
              <p:spPr>
                <a:xfrm>
                  <a:off x="5202260" y="4422369"/>
                  <a:ext cx="53240" cy="40153"/>
                </a:xfrm>
                <a:custGeom>
                  <a:avLst/>
                  <a:gdLst/>
                  <a:ahLst/>
                  <a:cxnLst/>
                  <a:rect l="l" t="t" r="r" b="b"/>
                  <a:pathLst>
                    <a:path w="537" h="405" extrusionOk="0">
                      <a:moveTo>
                        <a:pt x="274" y="0"/>
                      </a:moveTo>
                      <a:cubicBezTo>
                        <a:pt x="1" y="0"/>
                        <a:pt x="1" y="405"/>
                        <a:pt x="274" y="405"/>
                      </a:cubicBezTo>
                      <a:cubicBezTo>
                        <a:pt x="524" y="405"/>
                        <a:pt x="53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7" name="Google Shape;697;p18"/>
                <p:cNvSpPr/>
                <p:nvPr/>
              </p:nvSpPr>
              <p:spPr>
                <a:xfrm>
                  <a:off x="5007551" y="4476598"/>
                  <a:ext cx="40153" cy="52050"/>
                </a:xfrm>
                <a:custGeom>
                  <a:avLst/>
                  <a:gdLst/>
                  <a:ahLst/>
                  <a:cxnLst/>
                  <a:rect l="l" t="t" r="r" b="b"/>
                  <a:pathLst>
                    <a:path w="405" h="525" extrusionOk="0">
                      <a:moveTo>
                        <a:pt x="155" y="1"/>
                      </a:moveTo>
                      <a:lnTo>
                        <a:pt x="60" y="48"/>
                      </a:lnTo>
                      <a:cubicBezTo>
                        <a:pt x="48" y="60"/>
                        <a:pt x="48" y="84"/>
                        <a:pt x="36" y="96"/>
                      </a:cubicBezTo>
                      <a:cubicBezTo>
                        <a:pt x="24" y="120"/>
                        <a:pt x="0" y="156"/>
                        <a:pt x="0" y="203"/>
                      </a:cubicBezTo>
                      <a:lnTo>
                        <a:pt x="0" y="334"/>
                      </a:lnTo>
                      <a:cubicBezTo>
                        <a:pt x="0" y="358"/>
                        <a:pt x="0" y="394"/>
                        <a:pt x="24" y="406"/>
                      </a:cubicBezTo>
                      <a:cubicBezTo>
                        <a:pt x="36" y="441"/>
                        <a:pt x="36" y="453"/>
                        <a:pt x="60" y="465"/>
                      </a:cubicBezTo>
                      <a:cubicBezTo>
                        <a:pt x="83" y="477"/>
                        <a:pt x="107" y="501"/>
                        <a:pt x="119" y="513"/>
                      </a:cubicBezTo>
                      <a:cubicBezTo>
                        <a:pt x="155" y="525"/>
                        <a:pt x="167" y="525"/>
                        <a:pt x="202" y="525"/>
                      </a:cubicBezTo>
                      <a:lnTo>
                        <a:pt x="262" y="525"/>
                      </a:lnTo>
                      <a:lnTo>
                        <a:pt x="345" y="477"/>
                      </a:lnTo>
                      <a:cubicBezTo>
                        <a:pt x="357" y="465"/>
                        <a:pt x="357" y="453"/>
                        <a:pt x="381" y="441"/>
                      </a:cubicBezTo>
                      <a:cubicBezTo>
                        <a:pt x="405" y="406"/>
                        <a:pt x="405" y="358"/>
                        <a:pt x="405" y="334"/>
                      </a:cubicBezTo>
                      <a:lnTo>
                        <a:pt x="405" y="203"/>
                      </a:lnTo>
                      <a:cubicBezTo>
                        <a:pt x="405" y="168"/>
                        <a:pt x="405" y="144"/>
                        <a:pt x="393" y="120"/>
                      </a:cubicBezTo>
                      <a:cubicBezTo>
                        <a:pt x="381" y="96"/>
                        <a:pt x="381" y="84"/>
                        <a:pt x="345" y="60"/>
                      </a:cubicBezTo>
                      <a:cubicBezTo>
                        <a:pt x="333" y="48"/>
                        <a:pt x="298" y="37"/>
                        <a:pt x="286" y="25"/>
                      </a:cubicBezTo>
                      <a:cubicBezTo>
                        <a:pt x="262" y="1"/>
                        <a:pt x="238"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8" name="Google Shape;698;p18"/>
                <p:cNvSpPr/>
                <p:nvPr/>
              </p:nvSpPr>
              <p:spPr>
                <a:xfrm>
                  <a:off x="5257777" y="4691332"/>
                  <a:ext cx="50860" cy="39161"/>
                </a:xfrm>
                <a:custGeom>
                  <a:avLst/>
                  <a:gdLst/>
                  <a:ahLst/>
                  <a:cxnLst/>
                  <a:rect l="l" t="t" r="r" b="b"/>
                  <a:pathLst>
                    <a:path w="513" h="395" extrusionOk="0">
                      <a:moveTo>
                        <a:pt x="230" y="1"/>
                      </a:moveTo>
                      <a:cubicBezTo>
                        <a:pt x="0" y="1"/>
                        <a:pt x="7" y="395"/>
                        <a:pt x="250" y="395"/>
                      </a:cubicBezTo>
                      <a:cubicBezTo>
                        <a:pt x="500" y="395"/>
                        <a:pt x="512" y="2"/>
                        <a:pt x="250" y="2"/>
                      </a:cubicBezTo>
                      <a:cubicBezTo>
                        <a:pt x="243" y="1"/>
                        <a:pt x="237"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9" name="Google Shape;699;p18"/>
                <p:cNvSpPr/>
                <p:nvPr/>
              </p:nvSpPr>
              <p:spPr>
                <a:xfrm>
                  <a:off x="5411244" y="4449434"/>
                  <a:ext cx="50761" cy="39062"/>
                </a:xfrm>
                <a:custGeom>
                  <a:avLst/>
                  <a:gdLst/>
                  <a:ahLst/>
                  <a:cxnLst/>
                  <a:rect l="l" t="t" r="r" b="b"/>
                  <a:pathLst>
                    <a:path w="512" h="394" extrusionOk="0">
                      <a:moveTo>
                        <a:pt x="191" y="1"/>
                      </a:moveTo>
                      <a:cubicBezTo>
                        <a:pt x="155" y="1"/>
                        <a:pt x="131" y="1"/>
                        <a:pt x="119" y="13"/>
                      </a:cubicBezTo>
                      <a:cubicBezTo>
                        <a:pt x="83" y="25"/>
                        <a:pt x="71" y="25"/>
                        <a:pt x="60" y="61"/>
                      </a:cubicBezTo>
                      <a:cubicBezTo>
                        <a:pt x="36" y="72"/>
                        <a:pt x="24" y="96"/>
                        <a:pt x="12" y="120"/>
                      </a:cubicBezTo>
                      <a:cubicBezTo>
                        <a:pt x="0" y="144"/>
                        <a:pt x="0" y="156"/>
                        <a:pt x="0" y="191"/>
                      </a:cubicBezTo>
                      <a:lnTo>
                        <a:pt x="0" y="251"/>
                      </a:lnTo>
                      <a:lnTo>
                        <a:pt x="36" y="334"/>
                      </a:lnTo>
                      <a:cubicBezTo>
                        <a:pt x="60" y="358"/>
                        <a:pt x="71" y="358"/>
                        <a:pt x="83" y="370"/>
                      </a:cubicBezTo>
                      <a:cubicBezTo>
                        <a:pt x="119" y="382"/>
                        <a:pt x="143" y="394"/>
                        <a:pt x="191" y="394"/>
                      </a:cubicBezTo>
                      <a:lnTo>
                        <a:pt x="321" y="394"/>
                      </a:lnTo>
                      <a:cubicBezTo>
                        <a:pt x="357" y="394"/>
                        <a:pt x="381" y="394"/>
                        <a:pt x="393" y="382"/>
                      </a:cubicBezTo>
                      <a:cubicBezTo>
                        <a:pt x="429" y="370"/>
                        <a:pt x="441" y="370"/>
                        <a:pt x="452" y="334"/>
                      </a:cubicBezTo>
                      <a:cubicBezTo>
                        <a:pt x="476" y="322"/>
                        <a:pt x="488" y="287"/>
                        <a:pt x="500" y="275"/>
                      </a:cubicBezTo>
                      <a:cubicBezTo>
                        <a:pt x="512" y="251"/>
                        <a:pt x="512" y="227"/>
                        <a:pt x="512" y="203"/>
                      </a:cubicBezTo>
                      <a:lnTo>
                        <a:pt x="512" y="144"/>
                      </a:lnTo>
                      <a:lnTo>
                        <a:pt x="476" y="49"/>
                      </a:lnTo>
                      <a:cubicBezTo>
                        <a:pt x="452" y="37"/>
                        <a:pt x="441" y="37"/>
                        <a:pt x="429" y="25"/>
                      </a:cubicBezTo>
                      <a:cubicBezTo>
                        <a:pt x="393" y="13"/>
                        <a:pt x="357"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0" name="Google Shape;700;p18"/>
                <p:cNvSpPr/>
                <p:nvPr/>
              </p:nvSpPr>
              <p:spPr>
                <a:xfrm>
                  <a:off x="4715983" y="4356243"/>
                  <a:ext cx="52050" cy="40252"/>
                </a:xfrm>
                <a:custGeom>
                  <a:avLst/>
                  <a:gdLst/>
                  <a:ahLst/>
                  <a:cxnLst/>
                  <a:rect l="l" t="t" r="r" b="b"/>
                  <a:pathLst>
                    <a:path w="525" h="406" extrusionOk="0">
                      <a:moveTo>
                        <a:pt x="191" y="0"/>
                      </a:moveTo>
                      <a:cubicBezTo>
                        <a:pt x="167" y="0"/>
                        <a:pt x="131" y="0"/>
                        <a:pt x="119" y="12"/>
                      </a:cubicBezTo>
                      <a:cubicBezTo>
                        <a:pt x="84" y="24"/>
                        <a:pt x="72" y="24"/>
                        <a:pt x="60" y="60"/>
                      </a:cubicBezTo>
                      <a:cubicBezTo>
                        <a:pt x="48" y="72"/>
                        <a:pt x="24" y="108"/>
                        <a:pt x="12" y="119"/>
                      </a:cubicBezTo>
                      <a:cubicBezTo>
                        <a:pt x="0" y="143"/>
                        <a:pt x="0" y="167"/>
                        <a:pt x="0" y="191"/>
                      </a:cubicBezTo>
                      <a:lnTo>
                        <a:pt x="0" y="250"/>
                      </a:lnTo>
                      <a:lnTo>
                        <a:pt x="48" y="346"/>
                      </a:lnTo>
                      <a:cubicBezTo>
                        <a:pt x="60" y="358"/>
                        <a:pt x="72" y="358"/>
                        <a:pt x="84" y="369"/>
                      </a:cubicBezTo>
                      <a:cubicBezTo>
                        <a:pt x="119" y="381"/>
                        <a:pt x="143" y="405"/>
                        <a:pt x="191" y="405"/>
                      </a:cubicBezTo>
                      <a:lnTo>
                        <a:pt x="322" y="405"/>
                      </a:lnTo>
                      <a:cubicBezTo>
                        <a:pt x="357" y="405"/>
                        <a:pt x="381" y="405"/>
                        <a:pt x="405" y="381"/>
                      </a:cubicBezTo>
                      <a:cubicBezTo>
                        <a:pt x="429" y="369"/>
                        <a:pt x="441" y="369"/>
                        <a:pt x="465" y="346"/>
                      </a:cubicBezTo>
                      <a:cubicBezTo>
                        <a:pt x="476" y="322"/>
                        <a:pt x="488" y="298"/>
                        <a:pt x="500" y="286"/>
                      </a:cubicBezTo>
                      <a:cubicBezTo>
                        <a:pt x="524" y="250"/>
                        <a:pt x="524" y="239"/>
                        <a:pt x="524" y="203"/>
                      </a:cubicBezTo>
                      <a:lnTo>
                        <a:pt x="524" y="143"/>
                      </a:lnTo>
                      <a:lnTo>
                        <a:pt x="476" y="60"/>
                      </a:lnTo>
                      <a:cubicBezTo>
                        <a:pt x="465" y="48"/>
                        <a:pt x="441" y="48"/>
                        <a:pt x="429" y="24"/>
                      </a:cubicBezTo>
                      <a:cubicBezTo>
                        <a:pt x="381" y="0"/>
                        <a:pt x="357"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1" name="Google Shape;701;p18"/>
                <p:cNvSpPr/>
                <p:nvPr/>
              </p:nvSpPr>
              <p:spPr>
                <a:xfrm>
                  <a:off x="5110259" y="4490675"/>
                  <a:ext cx="50761" cy="39161"/>
                </a:xfrm>
                <a:custGeom>
                  <a:avLst/>
                  <a:gdLst/>
                  <a:ahLst/>
                  <a:cxnLst/>
                  <a:rect l="l" t="t" r="r" b="b"/>
                  <a:pathLst>
                    <a:path w="512" h="395" extrusionOk="0">
                      <a:moveTo>
                        <a:pt x="230" y="1"/>
                      </a:moveTo>
                      <a:cubicBezTo>
                        <a:pt x="0" y="1"/>
                        <a:pt x="7" y="395"/>
                        <a:pt x="250" y="395"/>
                      </a:cubicBezTo>
                      <a:cubicBezTo>
                        <a:pt x="500" y="395"/>
                        <a:pt x="512" y="2"/>
                        <a:pt x="250" y="2"/>
                      </a:cubicBezTo>
                      <a:cubicBezTo>
                        <a:pt x="243" y="1"/>
                        <a:pt x="236"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2" name="Google Shape;702;p18"/>
                <p:cNvSpPr/>
                <p:nvPr/>
              </p:nvSpPr>
              <p:spPr>
                <a:xfrm>
                  <a:off x="4373657" y="4556900"/>
                  <a:ext cx="53240" cy="40252"/>
                </a:xfrm>
                <a:custGeom>
                  <a:avLst/>
                  <a:gdLst/>
                  <a:ahLst/>
                  <a:cxnLst/>
                  <a:rect l="l" t="t" r="r" b="b"/>
                  <a:pathLst>
                    <a:path w="537" h="406" extrusionOk="0">
                      <a:moveTo>
                        <a:pt x="262" y="0"/>
                      </a:moveTo>
                      <a:cubicBezTo>
                        <a:pt x="0" y="0"/>
                        <a:pt x="0" y="405"/>
                        <a:pt x="262" y="405"/>
                      </a:cubicBezTo>
                      <a:cubicBezTo>
                        <a:pt x="524" y="405"/>
                        <a:pt x="536"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3" name="Google Shape;703;p18"/>
                <p:cNvSpPr/>
                <p:nvPr/>
              </p:nvSpPr>
              <p:spPr>
                <a:xfrm>
                  <a:off x="4508188" y="4797708"/>
                  <a:ext cx="53240" cy="39062"/>
                </a:xfrm>
                <a:custGeom>
                  <a:avLst/>
                  <a:gdLst/>
                  <a:ahLst/>
                  <a:cxnLst/>
                  <a:rect l="l" t="t" r="r" b="b"/>
                  <a:pathLst>
                    <a:path w="537" h="394" extrusionOk="0">
                      <a:moveTo>
                        <a:pt x="263" y="0"/>
                      </a:moveTo>
                      <a:cubicBezTo>
                        <a:pt x="1" y="0"/>
                        <a:pt x="1" y="393"/>
                        <a:pt x="263" y="393"/>
                      </a:cubicBezTo>
                      <a:cubicBezTo>
                        <a:pt x="513" y="393"/>
                        <a:pt x="537"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4" name="Google Shape;704;p18"/>
                <p:cNvSpPr/>
                <p:nvPr/>
              </p:nvSpPr>
              <p:spPr>
                <a:xfrm>
                  <a:off x="4427985" y="4717406"/>
                  <a:ext cx="51951" cy="40252"/>
                </a:xfrm>
                <a:custGeom>
                  <a:avLst/>
                  <a:gdLst/>
                  <a:ahLst/>
                  <a:cxnLst/>
                  <a:rect l="l" t="t" r="r" b="b"/>
                  <a:pathLst>
                    <a:path w="524" h="406" extrusionOk="0">
                      <a:moveTo>
                        <a:pt x="240" y="0"/>
                      </a:moveTo>
                      <a:cubicBezTo>
                        <a:pt x="0" y="0"/>
                        <a:pt x="4" y="406"/>
                        <a:pt x="250" y="406"/>
                      </a:cubicBezTo>
                      <a:cubicBezTo>
                        <a:pt x="512" y="406"/>
                        <a:pt x="524" y="1"/>
                        <a:pt x="250" y="1"/>
                      </a:cubicBezTo>
                      <a:cubicBezTo>
                        <a:pt x="247" y="1"/>
                        <a:pt x="24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5" name="Google Shape;705;p18"/>
                <p:cNvSpPr/>
                <p:nvPr/>
              </p:nvSpPr>
              <p:spPr>
                <a:xfrm>
                  <a:off x="5329752" y="4274751"/>
                  <a:ext cx="52050" cy="40252"/>
                </a:xfrm>
                <a:custGeom>
                  <a:avLst/>
                  <a:gdLst/>
                  <a:ahLst/>
                  <a:cxnLst/>
                  <a:rect l="l" t="t" r="r" b="b"/>
                  <a:pathLst>
                    <a:path w="525" h="406" extrusionOk="0">
                      <a:moveTo>
                        <a:pt x="191" y="1"/>
                      </a:moveTo>
                      <a:cubicBezTo>
                        <a:pt x="167" y="1"/>
                        <a:pt x="131" y="1"/>
                        <a:pt x="120" y="13"/>
                      </a:cubicBezTo>
                      <a:cubicBezTo>
                        <a:pt x="84" y="37"/>
                        <a:pt x="72" y="37"/>
                        <a:pt x="60" y="60"/>
                      </a:cubicBezTo>
                      <a:cubicBezTo>
                        <a:pt x="48" y="72"/>
                        <a:pt x="24" y="108"/>
                        <a:pt x="12" y="120"/>
                      </a:cubicBezTo>
                      <a:cubicBezTo>
                        <a:pt x="0" y="156"/>
                        <a:pt x="0" y="168"/>
                        <a:pt x="0" y="191"/>
                      </a:cubicBezTo>
                      <a:lnTo>
                        <a:pt x="0" y="251"/>
                      </a:lnTo>
                      <a:lnTo>
                        <a:pt x="48" y="346"/>
                      </a:lnTo>
                      <a:cubicBezTo>
                        <a:pt x="60" y="358"/>
                        <a:pt x="72" y="358"/>
                        <a:pt x="84" y="370"/>
                      </a:cubicBezTo>
                      <a:cubicBezTo>
                        <a:pt x="120" y="394"/>
                        <a:pt x="143" y="406"/>
                        <a:pt x="191" y="406"/>
                      </a:cubicBezTo>
                      <a:lnTo>
                        <a:pt x="322" y="406"/>
                      </a:lnTo>
                      <a:cubicBezTo>
                        <a:pt x="358" y="406"/>
                        <a:pt x="381" y="406"/>
                        <a:pt x="405" y="394"/>
                      </a:cubicBezTo>
                      <a:cubicBezTo>
                        <a:pt x="429" y="370"/>
                        <a:pt x="441" y="370"/>
                        <a:pt x="465" y="346"/>
                      </a:cubicBezTo>
                      <a:cubicBezTo>
                        <a:pt x="477" y="322"/>
                        <a:pt x="489" y="299"/>
                        <a:pt x="501" y="287"/>
                      </a:cubicBezTo>
                      <a:cubicBezTo>
                        <a:pt x="524" y="251"/>
                        <a:pt x="524" y="239"/>
                        <a:pt x="524" y="215"/>
                      </a:cubicBezTo>
                      <a:lnTo>
                        <a:pt x="524" y="156"/>
                      </a:lnTo>
                      <a:lnTo>
                        <a:pt x="477" y="60"/>
                      </a:lnTo>
                      <a:cubicBezTo>
                        <a:pt x="465" y="48"/>
                        <a:pt x="441" y="48"/>
                        <a:pt x="429" y="37"/>
                      </a:cubicBezTo>
                      <a:cubicBezTo>
                        <a:pt x="405" y="13"/>
                        <a:pt x="37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6" name="Google Shape;706;p18"/>
                <p:cNvSpPr/>
                <p:nvPr/>
              </p:nvSpPr>
              <p:spPr>
                <a:xfrm>
                  <a:off x="5551625" y="4697380"/>
                  <a:ext cx="56809" cy="53240"/>
                </a:xfrm>
                <a:custGeom>
                  <a:avLst/>
                  <a:gdLst/>
                  <a:ahLst/>
                  <a:cxnLst/>
                  <a:rect l="l" t="t" r="r" b="b"/>
                  <a:pathLst>
                    <a:path w="573" h="537" extrusionOk="0">
                      <a:moveTo>
                        <a:pt x="323" y="165"/>
                      </a:moveTo>
                      <a:cubicBezTo>
                        <a:pt x="325" y="167"/>
                        <a:pt x="328" y="169"/>
                        <a:pt x="330" y="171"/>
                      </a:cubicBezTo>
                      <a:lnTo>
                        <a:pt x="330" y="171"/>
                      </a:lnTo>
                      <a:cubicBezTo>
                        <a:pt x="331" y="174"/>
                        <a:pt x="332" y="176"/>
                        <a:pt x="332" y="179"/>
                      </a:cubicBezTo>
                      <a:lnTo>
                        <a:pt x="332" y="179"/>
                      </a:lnTo>
                      <a:cubicBezTo>
                        <a:pt x="330" y="178"/>
                        <a:pt x="325" y="175"/>
                        <a:pt x="323" y="165"/>
                      </a:cubicBezTo>
                      <a:close/>
                      <a:moveTo>
                        <a:pt x="217" y="145"/>
                      </a:moveTo>
                      <a:cubicBezTo>
                        <a:pt x="214" y="154"/>
                        <a:pt x="211" y="164"/>
                        <a:pt x="203" y="179"/>
                      </a:cubicBezTo>
                      <a:cubicBezTo>
                        <a:pt x="156" y="191"/>
                        <a:pt x="144" y="215"/>
                        <a:pt x="144" y="262"/>
                      </a:cubicBezTo>
                      <a:lnTo>
                        <a:pt x="144" y="238"/>
                      </a:lnTo>
                      <a:cubicBezTo>
                        <a:pt x="144" y="215"/>
                        <a:pt x="156" y="203"/>
                        <a:pt x="156" y="191"/>
                      </a:cubicBezTo>
                      <a:lnTo>
                        <a:pt x="156" y="191"/>
                      </a:lnTo>
                      <a:cubicBezTo>
                        <a:pt x="156" y="191"/>
                        <a:pt x="156" y="203"/>
                        <a:pt x="144" y="203"/>
                      </a:cubicBezTo>
                      <a:cubicBezTo>
                        <a:pt x="151" y="196"/>
                        <a:pt x="154" y="188"/>
                        <a:pt x="157" y="179"/>
                      </a:cubicBezTo>
                      <a:lnTo>
                        <a:pt x="157" y="179"/>
                      </a:lnTo>
                      <a:cubicBezTo>
                        <a:pt x="157" y="179"/>
                        <a:pt x="156" y="179"/>
                        <a:pt x="156" y="179"/>
                      </a:cubicBezTo>
                      <a:cubicBezTo>
                        <a:pt x="157" y="175"/>
                        <a:pt x="159" y="172"/>
                        <a:pt x="161" y="170"/>
                      </a:cubicBezTo>
                      <a:lnTo>
                        <a:pt x="161" y="170"/>
                      </a:lnTo>
                      <a:cubicBezTo>
                        <a:pt x="160" y="173"/>
                        <a:pt x="158" y="176"/>
                        <a:pt x="157" y="179"/>
                      </a:cubicBezTo>
                      <a:lnTo>
                        <a:pt x="157" y="179"/>
                      </a:lnTo>
                      <a:cubicBezTo>
                        <a:pt x="164" y="177"/>
                        <a:pt x="166" y="169"/>
                        <a:pt x="167" y="163"/>
                      </a:cubicBezTo>
                      <a:lnTo>
                        <a:pt x="167" y="163"/>
                      </a:lnTo>
                      <a:cubicBezTo>
                        <a:pt x="165" y="165"/>
                        <a:pt x="163" y="167"/>
                        <a:pt x="161" y="170"/>
                      </a:cubicBezTo>
                      <a:lnTo>
                        <a:pt x="161" y="170"/>
                      </a:lnTo>
                      <a:cubicBezTo>
                        <a:pt x="163" y="165"/>
                        <a:pt x="165" y="161"/>
                        <a:pt x="168" y="155"/>
                      </a:cubicBezTo>
                      <a:lnTo>
                        <a:pt x="168" y="155"/>
                      </a:lnTo>
                      <a:cubicBezTo>
                        <a:pt x="168" y="155"/>
                        <a:pt x="168" y="158"/>
                        <a:pt x="167" y="163"/>
                      </a:cubicBezTo>
                      <a:lnTo>
                        <a:pt x="167" y="163"/>
                      </a:lnTo>
                      <a:cubicBezTo>
                        <a:pt x="171" y="159"/>
                        <a:pt x="175" y="156"/>
                        <a:pt x="179" y="154"/>
                      </a:cubicBezTo>
                      <a:lnTo>
                        <a:pt x="179" y="154"/>
                      </a:lnTo>
                      <a:cubicBezTo>
                        <a:pt x="179" y="154"/>
                        <a:pt x="179" y="155"/>
                        <a:pt x="179" y="155"/>
                      </a:cubicBezTo>
                      <a:cubicBezTo>
                        <a:pt x="197" y="155"/>
                        <a:pt x="208" y="149"/>
                        <a:pt x="217" y="145"/>
                      </a:cubicBezTo>
                      <a:close/>
                      <a:moveTo>
                        <a:pt x="330" y="370"/>
                      </a:moveTo>
                      <a:cubicBezTo>
                        <a:pt x="329" y="372"/>
                        <a:pt x="328" y="373"/>
                        <a:pt x="327" y="374"/>
                      </a:cubicBezTo>
                      <a:lnTo>
                        <a:pt x="327" y="374"/>
                      </a:lnTo>
                      <a:cubicBezTo>
                        <a:pt x="326" y="375"/>
                        <a:pt x="325" y="376"/>
                        <a:pt x="323" y="377"/>
                      </a:cubicBezTo>
                      <a:lnTo>
                        <a:pt x="323" y="377"/>
                      </a:lnTo>
                      <a:cubicBezTo>
                        <a:pt x="324" y="374"/>
                        <a:pt x="326" y="371"/>
                        <a:pt x="330" y="370"/>
                      </a:cubicBezTo>
                      <a:close/>
                      <a:moveTo>
                        <a:pt x="147" y="315"/>
                      </a:moveTo>
                      <a:lnTo>
                        <a:pt x="147" y="315"/>
                      </a:lnTo>
                      <a:cubicBezTo>
                        <a:pt x="148" y="323"/>
                        <a:pt x="151" y="329"/>
                        <a:pt x="156" y="334"/>
                      </a:cubicBezTo>
                      <a:cubicBezTo>
                        <a:pt x="165" y="361"/>
                        <a:pt x="167" y="374"/>
                        <a:pt x="184" y="385"/>
                      </a:cubicBezTo>
                      <a:lnTo>
                        <a:pt x="184" y="385"/>
                      </a:lnTo>
                      <a:cubicBezTo>
                        <a:pt x="177" y="382"/>
                        <a:pt x="172" y="380"/>
                        <a:pt x="167" y="378"/>
                      </a:cubicBezTo>
                      <a:lnTo>
                        <a:pt x="167" y="378"/>
                      </a:lnTo>
                      <a:cubicBezTo>
                        <a:pt x="167" y="379"/>
                        <a:pt x="168" y="380"/>
                        <a:pt x="168" y="381"/>
                      </a:cubicBezTo>
                      <a:cubicBezTo>
                        <a:pt x="166" y="380"/>
                        <a:pt x="164" y="378"/>
                        <a:pt x="163" y="375"/>
                      </a:cubicBezTo>
                      <a:lnTo>
                        <a:pt x="163" y="375"/>
                      </a:lnTo>
                      <a:cubicBezTo>
                        <a:pt x="164" y="376"/>
                        <a:pt x="166" y="377"/>
                        <a:pt x="167" y="378"/>
                      </a:cubicBezTo>
                      <a:lnTo>
                        <a:pt x="167" y="378"/>
                      </a:lnTo>
                      <a:cubicBezTo>
                        <a:pt x="166" y="373"/>
                        <a:pt x="163" y="371"/>
                        <a:pt x="160" y="370"/>
                      </a:cubicBezTo>
                      <a:lnTo>
                        <a:pt x="160" y="370"/>
                      </a:lnTo>
                      <a:cubicBezTo>
                        <a:pt x="161" y="372"/>
                        <a:pt x="162" y="374"/>
                        <a:pt x="163" y="375"/>
                      </a:cubicBezTo>
                      <a:lnTo>
                        <a:pt x="163" y="375"/>
                      </a:lnTo>
                      <a:cubicBezTo>
                        <a:pt x="160" y="374"/>
                        <a:pt x="158" y="372"/>
                        <a:pt x="156" y="369"/>
                      </a:cubicBezTo>
                      <a:lnTo>
                        <a:pt x="156" y="369"/>
                      </a:lnTo>
                      <a:cubicBezTo>
                        <a:pt x="156" y="369"/>
                        <a:pt x="158" y="369"/>
                        <a:pt x="160" y="370"/>
                      </a:cubicBezTo>
                      <a:lnTo>
                        <a:pt x="160" y="370"/>
                      </a:lnTo>
                      <a:cubicBezTo>
                        <a:pt x="157" y="362"/>
                        <a:pt x="155" y="353"/>
                        <a:pt x="151" y="345"/>
                      </a:cubicBezTo>
                      <a:lnTo>
                        <a:pt x="151" y="345"/>
                      </a:lnTo>
                      <a:cubicBezTo>
                        <a:pt x="152" y="345"/>
                        <a:pt x="154" y="346"/>
                        <a:pt x="156" y="346"/>
                      </a:cubicBezTo>
                      <a:cubicBezTo>
                        <a:pt x="156" y="336"/>
                        <a:pt x="149" y="327"/>
                        <a:pt x="145" y="318"/>
                      </a:cubicBezTo>
                      <a:lnTo>
                        <a:pt x="145" y="318"/>
                      </a:lnTo>
                      <a:cubicBezTo>
                        <a:pt x="146" y="317"/>
                        <a:pt x="146" y="316"/>
                        <a:pt x="147" y="315"/>
                      </a:cubicBezTo>
                      <a:close/>
                      <a:moveTo>
                        <a:pt x="263" y="0"/>
                      </a:moveTo>
                      <a:cubicBezTo>
                        <a:pt x="239" y="0"/>
                        <a:pt x="215" y="0"/>
                        <a:pt x="203" y="12"/>
                      </a:cubicBezTo>
                      <a:cubicBezTo>
                        <a:pt x="179" y="12"/>
                        <a:pt x="168" y="24"/>
                        <a:pt x="156" y="24"/>
                      </a:cubicBezTo>
                      <a:cubicBezTo>
                        <a:pt x="144" y="24"/>
                        <a:pt x="120" y="36"/>
                        <a:pt x="120" y="36"/>
                      </a:cubicBezTo>
                      <a:lnTo>
                        <a:pt x="84" y="84"/>
                      </a:lnTo>
                      <a:cubicBezTo>
                        <a:pt x="60" y="96"/>
                        <a:pt x="48" y="119"/>
                        <a:pt x="37" y="143"/>
                      </a:cubicBezTo>
                      <a:cubicBezTo>
                        <a:pt x="1" y="191"/>
                        <a:pt x="1" y="215"/>
                        <a:pt x="1" y="262"/>
                      </a:cubicBezTo>
                      <a:cubicBezTo>
                        <a:pt x="1" y="298"/>
                        <a:pt x="1" y="322"/>
                        <a:pt x="25" y="334"/>
                      </a:cubicBezTo>
                      <a:cubicBezTo>
                        <a:pt x="25" y="369"/>
                        <a:pt x="37" y="381"/>
                        <a:pt x="48" y="417"/>
                      </a:cubicBezTo>
                      <a:cubicBezTo>
                        <a:pt x="48" y="429"/>
                        <a:pt x="84" y="441"/>
                        <a:pt x="96" y="453"/>
                      </a:cubicBezTo>
                      <a:cubicBezTo>
                        <a:pt x="108" y="477"/>
                        <a:pt x="120" y="488"/>
                        <a:pt x="144" y="488"/>
                      </a:cubicBezTo>
                      <a:lnTo>
                        <a:pt x="156" y="488"/>
                      </a:lnTo>
                      <a:cubicBezTo>
                        <a:pt x="168" y="500"/>
                        <a:pt x="203" y="500"/>
                        <a:pt x="215" y="512"/>
                      </a:cubicBezTo>
                      <a:lnTo>
                        <a:pt x="227" y="512"/>
                      </a:lnTo>
                      <a:cubicBezTo>
                        <a:pt x="251" y="512"/>
                        <a:pt x="275" y="512"/>
                        <a:pt x="287" y="536"/>
                      </a:cubicBezTo>
                      <a:lnTo>
                        <a:pt x="322" y="536"/>
                      </a:lnTo>
                      <a:cubicBezTo>
                        <a:pt x="346" y="536"/>
                        <a:pt x="382" y="536"/>
                        <a:pt x="394" y="512"/>
                      </a:cubicBezTo>
                      <a:cubicBezTo>
                        <a:pt x="406" y="500"/>
                        <a:pt x="441" y="500"/>
                        <a:pt x="453" y="488"/>
                      </a:cubicBezTo>
                      <a:cubicBezTo>
                        <a:pt x="465" y="477"/>
                        <a:pt x="477" y="453"/>
                        <a:pt x="501" y="453"/>
                      </a:cubicBezTo>
                      <a:lnTo>
                        <a:pt x="513" y="441"/>
                      </a:lnTo>
                      <a:cubicBezTo>
                        <a:pt x="525" y="429"/>
                        <a:pt x="549" y="417"/>
                        <a:pt x="549" y="393"/>
                      </a:cubicBezTo>
                      <a:cubicBezTo>
                        <a:pt x="560" y="381"/>
                        <a:pt x="560" y="369"/>
                        <a:pt x="572" y="334"/>
                      </a:cubicBezTo>
                      <a:lnTo>
                        <a:pt x="572" y="310"/>
                      </a:lnTo>
                      <a:lnTo>
                        <a:pt x="572" y="274"/>
                      </a:lnTo>
                      <a:cubicBezTo>
                        <a:pt x="572" y="250"/>
                        <a:pt x="572" y="215"/>
                        <a:pt x="560" y="203"/>
                      </a:cubicBezTo>
                      <a:cubicBezTo>
                        <a:pt x="537" y="179"/>
                        <a:pt x="537" y="156"/>
                        <a:pt x="514" y="144"/>
                      </a:cubicBezTo>
                      <a:lnTo>
                        <a:pt x="514" y="144"/>
                      </a:lnTo>
                      <a:cubicBezTo>
                        <a:pt x="513" y="140"/>
                        <a:pt x="513" y="135"/>
                        <a:pt x="513" y="131"/>
                      </a:cubicBezTo>
                      <a:cubicBezTo>
                        <a:pt x="501" y="119"/>
                        <a:pt x="477" y="96"/>
                        <a:pt x="477" y="84"/>
                      </a:cubicBezTo>
                      <a:cubicBezTo>
                        <a:pt x="453" y="60"/>
                        <a:pt x="394" y="24"/>
                        <a:pt x="346" y="12"/>
                      </a:cubicBezTo>
                      <a:cubicBezTo>
                        <a:pt x="322" y="12"/>
                        <a:pt x="28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7" name="Google Shape;707;p18"/>
                <p:cNvSpPr/>
                <p:nvPr/>
              </p:nvSpPr>
              <p:spPr>
                <a:xfrm>
                  <a:off x="4704186" y="4516749"/>
                  <a:ext cx="50860" cy="68309"/>
                </a:xfrm>
                <a:custGeom>
                  <a:avLst/>
                  <a:gdLst/>
                  <a:ahLst/>
                  <a:cxnLst/>
                  <a:rect l="l" t="t" r="r" b="b"/>
                  <a:pathLst>
                    <a:path w="513" h="689" extrusionOk="0">
                      <a:moveTo>
                        <a:pt x="331" y="0"/>
                      </a:moveTo>
                      <a:cubicBezTo>
                        <a:pt x="314" y="0"/>
                        <a:pt x="299" y="4"/>
                        <a:pt x="286" y="13"/>
                      </a:cubicBezTo>
                      <a:cubicBezTo>
                        <a:pt x="238" y="36"/>
                        <a:pt x="179" y="60"/>
                        <a:pt x="167" y="108"/>
                      </a:cubicBezTo>
                      <a:lnTo>
                        <a:pt x="24" y="370"/>
                      </a:lnTo>
                      <a:cubicBezTo>
                        <a:pt x="12" y="405"/>
                        <a:pt x="0" y="417"/>
                        <a:pt x="0" y="453"/>
                      </a:cubicBezTo>
                      <a:lnTo>
                        <a:pt x="0" y="525"/>
                      </a:lnTo>
                      <a:cubicBezTo>
                        <a:pt x="0" y="548"/>
                        <a:pt x="12" y="572"/>
                        <a:pt x="24" y="596"/>
                      </a:cubicBezTo>
                      <a:cubicBezTo>
                        <a:pt x="48" y="608"/>
                        <a:pt x="60" y="644"/>
                        <a:pt x="84" y="655"/>
                      </a:cubicBezTo>
                      <a:cubicBezTo>
                        <a:pt x="111" y="676"/>
                        <a:pt x="143" y="689"/>
                        <a:pt x="174" y="689"/>
                      </a:cubicBezTo>
                      <a:cubicBezTo>
                        <a:pt x="196" y="689"/>
                        <a:pt x="218" y="682"/>
                        <a:pt x="238" y="667"/>
                      </a:cubicBezTo>
                      <a:cubicBezTo>
                        <a:pt x="286" y="655"/>
                        <a:pt x="322" y="632"/>
                        <a:pt x="357" y="584"/>
                      </a:cubicBezTo>
                      <a:lnTo>
                        <a:pt x="488" y="310"/>
                      </a:lnTo>
                      <a:cubicBezTo>
                        <a:pt x="500" y="286"/>
                        <a:pt x="512" y="263"/>
                        <a:pt x="512" y="239"/>
                      </a:cubicBezTo>
                      <a:lnTo>
                        <a:pt x="512" y="167"/>
                      </a:lnTo>
                      <a:cubicBezTo>
                        <a:pt x="512" y="132"/>
                        <a:pt x="500" y="120"/>
                        <a:pt x="488" y="96"/>
                      </a:cubicBezTo>
                      <a:cubicBezTo>
                        <a:pt x="476" y="72"/>
                        <a:pt x="465" y="48"/>
                        <a:pt x="429" y="36"/>
                      </a:cubicBezTo>
                      <a:cubicBezTo>
                        <a:pt x="398" y="13"/>
                        <a:pt x="362"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08" name="Google Shape;708;p18"/>
                <p:cNvSpPr/>
                <p:nvPr/>
              </p:nvSpPr>
              <p:spPr>
                <a:xfrm>
                  <a:off x="5310916" y="4503762"/>
                  <a:ext cx="50761" cy="40252"/>
                </a:xfrm>
                <a:custGeom>
                  <a:avLst/>
                  <a:gdLst/>
                  <a:ahLst/>
                  <a:cxnLst/>
                  <a:rect l="l" t="t" r="r" b="b"/>
                  <a:pathLst>
                    <a:path w="512" h="406" extrusionOk="0">
                      <a:moveTo>
                        <a:pt x="240" y="0"/>
                      </a:moveTo>
                      <a:cubicBezTo>
                        <a:pt x="0" y="0"/>
                        <a:pt x="3" y="405"/>
                        <a:pt x="250" y="405"/>
                      </a:cubicBezTo>
                      <a:cubicBezTo>
                        <a:pt x="500" y="405"/>
                        <a:pt x="512" y="1"/>
                        <a:pt x="250" y="1"/>
                      </a:cubicBezTo>
                      <a:cubicBezTo>
                        <a:pt x="246" y="1"/>
                        <a:pt x="24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sp>
        <p:nvSpPr>
          <p:cNvPr id="709" name="Google Shape;709;p18"/>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10" name="Google Shape;710;p18"/>
          <p:cNvSpPr txBox="1">
            <a:spLocks noGrp="1"/>
          </p:cNvSpPr>
          <p:nvPr>
            <p:ph type="subTitle" idx="1"/>
          </p:nvPr>
        </p:nvSpPr>
        <p:spPr>
          <a:xfrm>
            <a:off x="2481850" y="4636608"/>
            <a:ext cx="3710400" cy="102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8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711" name="Google Shape;711;p18"/>
          <p:cNvSpPr txBox="1">
            <a:spLocks noGrp="1"/>
          </p:cNvSpPr>
          <p:nvPr>
            <p:ph type="subTitle" idx="2"/>
          </p:nvPr>
        </p:nvSpPr>
        <p:spPr>
          <a:xfrm>
            <a:off x="2480050" y="4047770"/>
            <a:ext cx="3714000" cy="5118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712" name="Google Shape;712;p18"/>
          <p:cNvSpPr txBox="1">
            <a:spLocks noGrp="1"/>
          </p:cNvSpPr>
          <p:nvPr>
            <p:ph type="subTitle" idx="3"/>
          </p:nvPr>
        </p:nvSpPr>
        <p:spPr>
          <a:xfrm>
            <a:off x="7290158" y="4627978"/>
            <a:ext cx="370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8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713" name="Google Shape;713;p18"/>
          <p:cNvSpPr txBox="1">
            <a:spLocks noGrp="1"/>
          </p:cNvSpPr>
          <p:nvPr>
            <p:ph type="subTitle" idx="4"/>
          </p:nvPr>
        </p:nvSpPr>
        <p:spPr>
          <a:xfrm>
            <a:off x="7288358" y="4047748"/>
            <a:ext cx="3712200" cy="5118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714" name="Google Shape;714;p18"/>
          <p:cNvSpPr txBox="1">
            <a:spLocks noGrp="1"/>
          </p:cNvSpPr>
          <p:nvPr>
            <p:ph type="subTitle" idx="5"/>
          </p:nvPr>
        </p:nvSpPr>
        <p:spPr>
          <a:xfrm>
            <a:off x="12097094" y="4627978"/>
            <a:ext cx="370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8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715" name="Google Shape;715;p18"/>
          <p:cNvSpPr txBox="1">
            <a:spLocks noGrp="1"/>
          </p:cNvSpPr>
          <p:nvPr>
            <p:ph type="subTitle" idx="6"/>
          </p:nvPr>
        </p:nvSpPr>
        <p:spPr>
          <a:xfrm>
            <a:off x="12095294" y="4047748"/>
            <a:ext cx="3712200" cy="5118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716" name="Google Shape;716;p18"/>
          <p:cNvSpPr txBox="1">
            <a:spLocks noGrp="1"/>
          </p:cNvSpPr>
          <p:nvPr>
            <p:ph type="subTitle" idx="7"/>
          </p:nvPr>
        </p:nvSpPr>
        <p:spPr>
          <a:xfrm>
            <a:off x="2481850" y="8234302"/>
            <a:ext cx="37104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8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717" name="Google Shape;717;p18"/>
          <p:cNvSpPr txBox="1">
            <a:spLocks noGrp="1"/>
          </p:cNvSpPr>
          <p:nvPr>
            <p:ph type="subTitle" idx="8"/>
          </p:nvPr>
        </p:nvSpPr>
        <p:spPr>
          <a:xfrm>
            <a:off x="2480950" y="7647350"/>
            <a:ext cx="3712200" cy="5118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718" name="Google Shape;718;p18"/>
          <p:cNvSpPr txBox="1">
            <a:spLocks noGrp="1"/>
          </p:cNvSpPr>
          <p:nvPr>
            <p:ph type="subTitle" idx="9"/>
          </p:nvPr>
        </p:nvSpPr>
        <p:spPr>
          <a:xfrm>
            <a:off x="7290158" y="8234302"/>
            <a:ext cx="370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8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719" name="Google Shape;719;p18"/>
          <p:cNvSpPr txBox="1">
            <a:spLocks noGrp="1"/>
          </p:cNvSpPr>
          <p:nvPr>
            <p:ph type="subTitle" idx="13"/>
          </p:nvPr>
        </p:nvSpPr>
        <p:spPr>
          <a:xfrm>
            <a:off x="7288358" y="7647350"/>
            <a:ext cx="3712200" cy="5118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720" name="Google Shape;720;p18"/>
          <p:cNvSpPr txBox="1">
            <a:spLocks noGrp="1"/>
          </p:cNvSpPr>
          <p:nvPr>
            <p:ph type="subTitle" idx="14"/>
          </p:nvPr>
        </p:nvSpPr>
        <p:spPr>
          <a:xfrm>
            <a:off x="12097094" y="8234302"/>
            <a:ext cx="370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800">
                <a:solidFill>
                  <a:schemeClr val="dk1"/>
                </a:solidFill>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721" name="Google Shape;721;p18"/>
          <p:cNvSpPr txBox="1">
            <a:spLocks noGrp="1"/>
          </p:cNvSpPr>
          <p:nvPr>
            <p:ph type="subTitle" idx="15"/>
          </p:nvPr>
        </p:nvSpPr>
        <p:spPr>
          <a:xfrm>
            <a:off x="12095294" y="7647350"/>
            <a:ext cx="3712200" cy="511800"/>
          </a:xfrm>
          <a:prstGeom prst="rect">
            <a:avLst/>
          </a:prstGeom>
        </p:spPr>
        <p:txBody>
          <a:bodyPr spcFirstLastPara="1" wrap="square" lIns="0" tIns="0" rIns="0" bIns="0" anchor="t" anchorCtr="0">
            <a:noAutofit/>
          </a:bodyPr>
          <a:lstStyle>
            <a:lvl1pPr marL="0" marR="0" lvl="0" indent="0" algn="ctr" rtl="0">
              <a:lnSpc>
                <a:spcPct val="80000"/>
              </a:lnSpc>
              <a:spcBef>
                <a:spcPts val="0"/>
              </a:spcBef>
              <a:spcAft>
                <a:spcPts val="0"/>
              </a:spcAft>
              <a:buClr>
                <a:schemeClr val="dk1"/>
              </a:buClr>
              <a:buSzPts val="2800"/>
              <a:buFont typeface="Quicksand Medium"/>
              <a:buNone/>
              <a:defRPr sz="4000">
                <a:solidFill>
                  <a:schemeClr val="dk1"/>
                </a:solidFill>
                <a:latin typeface="Quicksand SemiBold"/>
                <a:ea typeface="Quicksand SemiBold"/>
                <a:cs typeface="Quicksand SemiBold"/>
                <a:sym typeface="Quicksand SemiBol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722" name="Google Shape;722;p18"/>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306961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600"/>
            <a:fld id="{C955BA44-A74E-4D0F-90C8-7D84153C1916}" type="datetimeFigureOut">
              <a:rPr lang="en-US" smtClean="0">
                <a:solidFill>
                  <a:prstClr val="black">
                    <a:tint val="75000"/>
                  </a:prstClr>
                </a:solidFill>
              </a:rPr>
              <a:t>7/7/2025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5D0A25B5-736F-4A12-82E7-58B26FE5A67C}"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23"/>
        <p:cNvGrpSpPr/>
        <p:nvPr/>
      </p:nvGrpSpPr>
      <p:grpSpPr>
        <a:xfrm>
          <a:off x="0" y="0"/>
          <a:ext cx="0" cy="0"/>
          <a:chOff x="0" y="0"/>
          <a:chExt cx="0" cy="0"/>
        </a:xfrm>
      </p:grpSpPr>
      <p:sp>
        <p:nvSpPr>
          <p:cNvPr id="724" name="Google Shape;724;p19"/>
          <p:cNvSpPr/>
          <p:nvPr/>
        </p:nvSpPr>
        <p:spPr>
          <a:xfrm rot="10800000">
            <a:off x="-4222746" y="-3342748"/>
            <a:ext cx="25334272" cy="1678720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25" name="Google Shape;725;p19"/>
          <p:cNvSpPr/>
          <p:nvPr/>
        </p:nvSpPr>
        <p:spPr>
          <a:xfrm rot="10800000">
            <a:off x="-194762" y="-467755"/>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726" name="Google Shape;726;p19"/>
          <p:cNvGrpSpPr/>
          <p:nvPr/>
        </p:nvGrpSpPr>
        <p:grpSpPr>
          <a:xfrm rot="-3394943">
            <a:off x="15676300" y="6962310"/>
            <a:ext cx="4269680" cy="3353480"/>
            <a:chOff x="2993842" y="-643825"/>
            <a:chExt cx="2975793" cy="2337239"/>
          </a:xfrm>
        </p:grpSpPr>
        <p:sp>
          <p:nvSpPr>
            <p:cNvPr id="727" name="Google Shape;727;p19"/>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728" name="Google Shape;728;p19"/>
            <p:cNvGrpSpPr/>
            <p:nvPr/>
          </p:nvGrpSpPr>
          <p:grpSpPr>
            <a:xfrm>
              <a:off x="3062248" y="-152790"/>
              <a:ext cx="2907388" cy="1846204"/>
              <a:chOff x="3062248" y="-152790"/>
              <a:chExt cx="2907388" cy="1846204"/>
            </a:xfrm>
          </p:grpSpPr>
          <p:sp>
            <p:nvSpPr>
              <p:cNvPr id="729" name="Google Shape;729;p19"/>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0" name="Google Shape;730;p19"/>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1" name="Google Shape;731;p19"/>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2" name="Google Shape;732;p19"/>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3" name="Google Shape;733;p19"/>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4" name="Google Shape;734;p19"/>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
        <p:nvSpPr>
          <p:cNvPr id="735" name="Google Shape;735;p19"/>
          <p:cNvSpPr txBox="1">
            <a:spLocks noGrp="1"/>
          </p:cNvSpPr>
          <p:nvPr>
            <p:ph type="ctrTitle"/>
          </p:nvPr>
        </p:nvSpPr>
        <p:spPr>
          <a:xfrm>
            <a:off x="9693300" y="2475950"/>
            <a:ext cx="6507000" cy="3238200"/>
          </a:xfrm>
          <a:prstGeom prst="rect">
            <a:avLst/>
          </a:prstGeom>
        </p:spPr>
        <p:txBody>
          <a:bodyPr spcFirstLastPara="1" wrap="square" lIns="0" tIns="0" rIns="0" bIns="0" anchor="t" anchorCtr="0">
            <a:noAutofit/>
          </a:bodyPr>
          <a:lstStyle>
            <a:lvl1pPr lvl="0" algn="r" rtl="0">
              <a:lnSpc>
                <a:spcPct val="80000"/>
              </a:lnSpc>
              <a:spcBef>
                <a:spcPts val="0"/>
              </a:spcBef>
              <a:spcAft>
                <a:spcPts val="0"/>
              </a:spcAft>
              <a:buClr>
                <a:schemeClr val="accent4"/>
              </a:buClr>
              <a:buSzPts val="3900"/>
              <a:buFont typeface="Archivo Black"/>
              <a:buNone/>
              <a:defRPr sz="6400" b="1"/>
            </a:lvl1pPr>
            <a:lvl2pPr lvl="1" rtl="0">
              <a:spcBef>
                <a:spcPts val="0"/>
              </a:spcBef>
              <a:spcAft>
                <a:spcPts val="0"/>
              </a:spcAft>
              <a:buSzPts val="3900"/>
              <a:buFont typeface="Archivo Black"/>
              <a:buNone/>
              <a:defRPr sz="7800">
                <a:latin typeface="Archivo Black"/>
                <a:ea typeface="Archivo Black"/>
                <a:cs typeface="Archivo Black"/>
                <a:sym typeface="Archivo Black"/>
              </a:defRPr>
            </a:lvl2pPr>
            <a:lvl3pPr lvl="2" rtl="0">
              <a:spcBef>
                <a:spcPts val="0"/>
              </a:spcBef>
              <a:spcAft>
                <a:spcPts val="0"/>
              </a:spcAft>
              <a:buSzPts val="3900"/>
              <a:buFont typeface="Archivo Black"/>
              <a:buNone/>
              <a:defRPr sz="7800">
                <a:latin typeface="Archivo Black"/>
                <a:ea typeface="Archivo Black"/>
                <a:cs typeface="Archivo Black"/>
                <a:sym typeface="Archivo Black"/>
              </a:defRPr>
            </a:lvl3pPr>
            <a:lvl4pPr lvl="3" rtl="0">
              <a:spcBef>
                <a:spcPts val="0"/>
              </a:spcBef>
              <a:spcAft>
                <a:spcPts val="0"/>
              </a:spcAft>
              <a:buSzPts val="3900"/>
              <a:buFont typeface="Archivo Black"/>
              <a:buNone/>
              <a:defRPr sz="7800">
                <a:latin typeface="Archivo Black"/>
                <a:ea typeface="Archivo Black"/>
                <a:cs typeface="Archivo Black"/>
                <a:sym typeface="Archivo Black"/>
              </a:defRPr>
            </a:lvl4pPr>
            <a:lvl5pPr lvl="4" rtl="0">
              <a:spcBef>
                <a:spcPts val="0"/>
              </a:spcBef>
              <a:spcAft>
                <a:spcPts val="0"/>
              </a:spcAft>
              <a:buSzPts val="3900"/>
              <a:buFont typeface="Archivo Black"/>
              <a:buNone/>
              <a:defRPr sz="7800">
                <a:latin typeface="Archivo Black"/>
                <a:ea typeface="Archivo Black"/>
                <a:cs typeface="Archivo Black"/>
                <a:sym typeface="Archivo Black"/>
              </a:defRPr>
            </a:lvl5pPr>
            <a:lvl6pPr lvl="5" rtl="0">
              <a:spcBef>
                <a:spcPts val="0"/>
              </a:spcBef>
              <a:spcAft>
                <a:spcPts val="0"/>
              </a:spcAft>
              <a:buSzPts val="3900"/>
              <a:buFont typeface="Archivo Black"/>
              <a:buNone/>
              <a:defRPr sz="7800">
                <a:latin typeface="Archivo Black"/>
                <a:ea typeface="Archivo Black"/>
                <a:cs typeface="Archivo Black"/>
                <a:sym typeface="Archivo Black"/>
              </a:defRPr>
            </a:lvl6pPr>
            <a:lvl7pPr lvl="6" rtl="0">
              <a:spcBef>
                <a:spcPts val="0"/>
              </a:spcBef>
              <a:spcAft>
                <a:spcPts val="0"/>
              </a:spcAft>
              <a:buSzPts val="3900"/>
              <a:buFont typeface="Archivo Black"/>
              <a:buNone/>
              <a:defRPr sz="7800">
                <a:latin typeface="Archivo Black"/>
                <a:ea typeface="Archivo Black"/>
                <a:cs typeface="Archivo Black"/>
                <a:sym typeface="Archivo Black"/>
              </a:defRPr>
            </a:lvl7pPr>
            <a:lvl8pPr lvl="7" rtl="0">
              <a:spcBef>
                <a:spcPts val="0"/>
              </a:spcBef>
              <a:spcAft>
                <a:spcPts val="0"/>
              </a:spcAft>
              <a:buSzPts val="3900"/>
              <a:buFont typeface="Archivo Black"/>
              <a:buNone/>
              <a:defRPr sz="7800">
                <a:latin typeface="Archivo Black"/>
                <a:ea typeface="Archivo Black"/>
                <a:cs typeface="Archivo Black"/>
                <a:sym typeface="Archivo Black"/>
              </a:defRPr>
            </a:lvl8pPr>
            <a:lvl9pPr lvl="8" rtl="0">
              <a:spcBef>
                <a:spcPts val="0"/>
              </a:spcBef>
              <a:spcAft>
                <a:spcPts val="0"/>
              </a:spcAft>
              <a:buSzPts val="3900"/>
              <a:buFont typeface="Archivo Black"/>
              <a:buNone/>
              <a:defRPr sz="7800">
                <a:latin typeface="Archivo Black"/>
                <a:ea typeface="Archivo Black"/>
                <a:cs typeface="Archivo Black"/>
                <a:sym typeface="Archivo Black"/>
              </a:defRPr>
            </a:lvl9pPr>
          </a:lstStyle>
          <a:p>
            <a:r>
              <a:rPr lang="en-US"/>
              <a:t>Click to edit Master title style</a:t>
            </a:r>
            <a:endParaRPr/>
          </a:p>
        </p:txBody>
      </p:sp>
      <p:sp>
        <p:nvSpPr>
          <p:cNvPr id="736" name="Google Shape;736;p19"/>
          <p:cNvSpPr txBox="1">
            <a:spLocks noGrp="1"/>
          </p:cNvSpPr>
          <p:nvPr>
            <p:ph type="subTitle" idx="1"/>
          </p:nvPr>
        </p:nvSpPr>
        <p:spPr>
          <a:xfrm>
            <a:off x="8764400" y="6094050"/>
            <a:ext cx="7435800" cy="1537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sz="3200"/>
            </a:lvl1pPr>
            <a:lvl2pPr lvl="1" rtl="0">
              <a:lnSpc>
                <a:spcPct val="100000"/>
              </a:lnSpc>
              <a:spcBef>
                <a:spcPts val="0"/>
              </a:spcBef>
              <a:spcAft>
                <a:spcPts val="0"/>
              </a:spcAft>
              <a:buSzPts val="1600"/>
              <a:buNone/>
              <a:defRPr sz="3200"/>
            </a:lvl2pPr>
            <a:lvl3pPr lvl="2" rtl="0">
              <a:lnSpc>
                <a:spcPct val="100000"/>
              </a:lnSpc>
              <a:spcBef>
                <a:spcPts val="0"/>
              </a:spcBef>
              <a:spcAft>
                <a:spcPts val="0"/>
              </a:spcAft>
              <a:buSzPts val="1600"/>
              <a:buNone/>
              <a:defRPr sz="3200"/>
            </a:lvl3pPr>
            <a:lvl4pPr lvl="3" rtl="0">
              <a:lnSpc>
                <a:spcPct val="100000"/>
              </a:lnSpc>
              <a:spcBef>
                <a:spcPts val="0"/>
              </a:spcBef>
              <a:spcAft>
                <a:spcPts val="0"/>
              </a:spcAft>
              <a:buSzPts val="1600"/>
              <a:buNone/>
              <a:defRPr sz="3200"/>
            </a:lvl4pPr>
            <a:lvl5pPr lvl="4" rtl="0">
              <a:lnSpc>
                <a:spcPct val="100000"/>
              </a:lnSpc>
              <a:spcBef>
                <a:spcPts val="0"/>
              </a:spcBef>
              <a:spcAft>
                <a:spcPts val="0"/>
              </a:spcAft>
              <a:buSzPts val="1600"/>
              <a:buNone/>
              <a:defRPr sz="3200"/>
            </a:lvl5pPr>
            <a:lvl6pPr lvl="5" rtl="0">
              <a:lnSpc>
                <a:spcPct val="100000"/>
              </a:lnSpc>
              <a:spcBef>
                <a:spcPts val="0"/>
              </a:spcBef>
              <a:spcAft>
                <a:spcPts val="0"/>
              </a:spcAft>
              <a:buSzPts val="1600"/>
              <a:buNone/>
              <a:defRPr sz="3200"/>
            </a:lvl6pPr>
            <a:lvl7pPr lvl="6" rtl="0">
              <a:lnSpc>
                <a:spcPct val="100000"/>
              </a:lnSpc>
              <a:spcBef>
                <a:spcPts val="0"/>
              </a:spcBef>
              <a:spcAft>
                <a:spcPts val="0"/>
              </a:spcAft>
              <a:buSzPts val="1600"/>
              <a:buNone/>
              <a:defRPr sz="3200"/>
            </a:lvl7pPr>
            <a:lvl8pPr lvl="7" rtl="0">
              <a:lnSpc>
                <a:spcPct val="100000"/>
              </a:lnSpc>
              <a:spcBef>
                <a:spcPts val="0"/>
              </a:spcBef>
              <a:spcAft>
                <a:spcPts val="0"/>
              </a:spcAft>
              <a:buSzPts val="1600"/>
              <a:buNone/>
              <a:defRPr sz="3200"/>
            </a:lvl8pPr>
            <a:lvl9pPr lvl="8" rtl="0">
              <a:lnSpc>
                <a:spcPct val="100000"/>
              </a:lnSpc>
              <a:spcBef>
                <a:spcPts val="0"/>
              </a:spcBef>
              <a:spcAft>
                <a:spcPts val="0"/>
              </a:spcAft>
              <a:buSzPts val="1600"/>
              <a:buNone/>
              <a:defRPr sz="3200"/>
            </a:lvl9pPr>
          </a:lstStyle>
          <a:p>
            <a:r>
              <a:rPr lang="en-US"/>
              <a:t>Click to edit Master subtitle style</a:t>
            </a:r>
            <a:endParaRPr/>
          </a:p>
        </p:txBody>
      </p:sp>
    </p:spTree>
    <p:extLst>
      <p:ext uri="{BB962C8B-B14F-4D97-AF65-F5344CB8AC3E}">
        <p14:creationId xmlns:p14="http://schemas.microsoft.com/office/powerpoint/2010/main" val="3135565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37"/>
        <p:cNvGrpSpPr/>
        <p:nvPr/>
      </p:nvGrpSpPr>
      <p:grpSpPr>
        <a:xfrm>
          <a:off x="0" y="0"/>
          <a:ext cx="0" cy="0"/>
          <a:chOff x="0" y="0"/>
          <a:chExt cx="0" cy="0"/>
        </a:xfrm>
      </p:grpSpPr>
      <p:sp>
        <p:nvSpPr>
          <p:cNvPr id="738" name="Google Shape;738;p20"/>
          <p:cNvSpPr/>
          <p:nvPr/>
        </p:nvSpPr>
        <p:spPr>
          <a:xfrm flipH="1">
            <a:off x="-4158702" y="-956834"/>
            <a:ext cx="19381904" cy="11776868"/>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739" name="Google Shape;739;p20"/>
          <p:cNvGrpSpPr/>
          <p:nvPr/>
        </p:nvGrpSpPr>
        <p:grpSpPr>
          <a:xfrm flipH="1">
            <a:off x="-1422831" y="7157005"/>
            <a:ext cx="7527382" cy="3256818"/>
            <a:chOff x="5543397" y="3776677"/>
            <a:chExt cx="3763691" cy="1628409"/>
          </a:xfrm>
        </p:grpSpPr>
        <p:sp>
          <p:nvSpPr>
            <p:cNvPr id="740" name="Google Shape;740;p20"/>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41" name="Google Shape;741;p20"/>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42" name="Google Shape;742;p20"/>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743" name="Google Shape;743;p20"/>
          <p:cNvSpPr/>
          <p:nvPr/>
        </p:nvSpPr>
        <p:spPr>
          <a:xfrm rot="-5400000">
            <a:off x="13277046" y="51828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44" name="Google Shape;744;p20"/>
          <p:cNvSpPr/>
          <p:nvPr/>
        </p:nvSpPr>
        <p:spPr>
          <a:xfrm flipH="1">
            <a:off x="4359491" y="-83223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745" name="Google Shape;745;p20"/>
          <p:cNvGrpSpPr/>
          <p:nvPr/>
        </p:nvGrpSpPr>
        <p:grpSpPr>
          <a:xfrm rot="10800000" flipH="1">
            <a:off x="-225051" y="-3292161"/>
            <a:ext cx="20470590" cy="11615314"/>
            <a:chOff x="-789298" y="-168156"/>
            <a:chExt cx="10235295" cy="5807657"/>
          </a:xfrm>
        </p:grpSpPr>
        <p:grpSp>
          <p:nvGrpSpPr>
            <p:cNvPr id="746" name="Google Shape;746;p20"/>
            <p:cNvGrpSpPr/>
            <p:nvPr/>
          </p:nvGrpSpPr>
          <p:grpSpPr>
            <a:xfrm>
              <a:off x="-789298" y="-168156"/>
              <a:ext cx="10235295" cy="5807657"/>
              <a:chOff x="-789298" y="-168156"/>
              <a:chExt cx="10235295" cy="5807657"/>
            </a:xfrm>
          </p:grpSpPr>
          <p:sp>
            <p:nvSpPr>
              <p:cNvPr id="747" name="Google Shape;747;p20"/>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48" name="Google Shape;748;p20"/>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49" name="Google Shape;749;p20"/>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0" name="Google Shape;750;p20"/>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1" name="Google Shape;751;p20"/>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2" name="Google Shape;752;p20"/>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3" name="Google Shape;753;p20"/>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4" name="Google Shape;754;p20"/>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5" name="Google Shape;755;p20"/>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6" name="Google Shape;756;p20"/>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7" name="Google Shape;757;p20"/>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8" name="Google Shape;758;p20"/>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9" name="Google Shape;759;p20"/>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60" name="Google Shape;760;p20"/>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61" name="Google Shape;761;p20"/>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762" name="Google Shape;762;p20"/>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763" name="Google Shape;763;p20"/>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64" name="Google Shape;764;p20"/>
          <p:cNvSpPr txBox="1">
            <a:spLocks noGrp="1"/>
          </p:cNvSpPr>
          <p:nvPr>
            <p:ph type="title" hasCustomPrompt="1"/>
          </p:nvPr>
        </p:nvSpPr>
        <p:spPr>
          <a:xfrm>
            <a:off x="3907200" y="4068098"/>
            <a:ext cx="10473600" cy="14994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12000"/>
              <a:buNone/>
              <a:defRPr sz="10000"/>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765" name="Google Shape;765;p20"/>
          <p:cNvSpPr txBox="1">
            <a:spLocks noGrp="1"/>
          </p:cNvSpPr>
          <p:nvPr>
            <p:ph type="subTitle" idx="1"/>
          </p:nvPr>
        </p:nvSpPr>
        <p:spPr>
          <a:xfrm>
            <a:off x="3904500" y="8102850"/>
            <a:ext cx="10479000" cy="526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None/>
              <a:defRPr sz="3200"/>
            </a:lvl1pPr>
            <a:lvl2pPr lvl="1" algn="ctr" rtl="0">
              <a:lnSpc>
                <a:spcPct val="100000"/>
              </a:lnSpc>
              <a:spcBef>
                <a:spcPts val="0"/>
              </a:spcBef>
              <a:spcAft>
                <a:spcPts val="0"/>
              </a:spcAft>
              <a:buClr>
                <a:schemeClr val="lt1"/>
              </a:buClr>
              <a:buSzPts val="1600"/>
              <a:buNone/>
              <a:defRPr sz="3200">
                <a:solidFill>
                  <a:schemeClr val="lt1"/>
                </a:solidFill>
              </a:defRPr>
            </a:lvl2pPr>
            <a:lvl3pPr lvl="2" algn="ctr" rtl="0">
              <a:lnSpc>
                <a:spcPct val="100000"/>
              </a:lnSpc>
              <a:spcBef>
                <a:spcPts val="0"/>
              </a:spcBef>
              <a:spcAft>
                <a:spcPts val="0"/>
              </a:spcAft>
              <a:buClr>
                <a:schemeClr val="lt1"/>
              </a:buClr>
              <a:buSzPts val="1600"/>
              <a:buNone/>
              <a:defRPr sz="3200">
                <a:solidFill>
                  <a:schemeClr val="lt1"/>
                </a:solidFill>
              </a:defRPr>
            </a:lvl3pPr>
            <a:lvl4pPr lvl="3" algn="ctr" rtl="0">
              <a:lnSpc>
                <a:spcPct val="100000"/>
              </a:lnSpc>
              <a:spcBef>
                <a:spcPts val="0"/>
              </a:spcBef>
              <a:spcAft>
                <a:spcPts val="0"/>
              </a:spcAft>
              <a:buClr>
                <a:schemeClr val="lt1"/>
              </a:buClr>
              <a:buSzPts val="1600"/>
              <a:buNone/>
              <a:defRPr sz="3200">
                <a:solidFill>
                  <a:schemeClr val="lt1"/>
                </a:solidFill>
              </a:defRPr>
            </a:lvl4pPr>
            <a:lvl5pPr lvl="4" algn="ctr" rtl="0">
              <a:lnSpc>
                <a:spcPct val="100000"/>
              </a:lnSpc>
              <a:spcBef>
                <a:spcPts val="0"/>
              </a:spcBef>
              <a:spcAft>
                <a:spcPts val="0"/>
              </a:spcAft>
              <a:buClr>
                <a:schemeClr val="lt1"/>
              </a:buClr>
              <a:buSzPts val="1600"/>
              <a:buNone/>
              <a:defRPr sz="3200">
                <a:solidFill>
                  <a:schemeClr val="lt1"/>
                </a:solidFill>
              </a:defRPr>
            </a:lvl5pPr>
            <a:lvl6pPr lvl="5" algn="ctr" rtl="0">
              <a:lnSpc>
                <a:spcPct val="100000"/>
              </a:lnSpc>
              <a:spcBef>
                <a:spcPts val="0"/>
              </a:spcBef>
              <a:spcAft>
                <a:spcPts val="0"/>
              </a:spcAft>
              <a:buClr>
                <a:schemeClr val="lt1"/>
              </a:buClr>
              <a:buSzPts val="1600"/>
              <a:buNone/>
              <a:defRPr sz="3200">
                <a:solidFill>
                  <a:schemeClr val="lt1"/>
                </a:solidFill>
              </a:defRPr>
            </a:lvl6pPr>
            <a:lvl7pPr lvl="6" algn="ctr" rtl="0">
              <a:lnSpc>
                <a:spcPct val="100000"/>
              </a:lnSpc>
              <a:spcBef>
                <a:spcPts val="0"/>
              </a:spcBef>
              <a:spcAft>
                <a:spcPts val="0"/>
              </a:spcAft>
              <a:buClr>
                <a:schemeClr val="lt1"/>
              </a:buClr>
              <a:buSzPts val="1600"/>
              <a:buNone/>
              <a:defRPr sz="3200">
                <a:solidFill>
                  <a:schemeClr val="lt1"/>
                </a:solidFill>
              </a:defRPr>
            </a:lvl7pPr>
            <a:lvl8pPr lvl="7" algn="ctr" rtl="0">
              <a:lnSpc>
                <a:spcPct val="100000"/>
              </a:lnSpc>
              <a:spcBef>
                <a:spcPts val="0"/>
              </a:spcBef>
              <a:spcAft>
                <a:spcPts val="0"/>
              </a:spcAft>
              <a:buClr>
                <a:schemeClr val="lt1"/>
              </a:buClr>
              <a:buSzPts val="1600"/>
              <a:buNone/>
              <a:defRPr sz="3200">
                <a:solidFill>
                  <a:schemeClr val="lt1"/>
                </a:solidFill>
              </a:defRPr>
            </a:lvl8pPr>
            <a:lvl9pPr lvl="8" algn="ctr" rtl="0">
              <a:lnSpc>
                <a:spcPct val="100000"/>
              </a:lnSpc>
              <a:spcBef>
                <a:spcPts val="0"/>
              </a:spcBef>
              <a:spcAft>
                <a:spcPts val="0"/>
              </a:spcAft>
              <a:buClr>
                <a:schemeClr val="lt1"/>
              </a:buClr>
              <a:buSzPts val="1600"/>
              <a:buNone/>
              <a:defRPr sz="3200">
                <a:solidFill>
                  <a:schemeClr val="lt1"/>
                </a:solidFill>
              </a:defRPr>
            </a:lvl9pPr>
          </a:lstStyle>
          <a:p>
            <a:r>
              <a:rPr lang="en-US"/>
              <a:t>Click to edit Master subtitle style</a:t>
            </a:r>
            <a:endParaRPr/>
          </a:p>
        </p:txBody>
      </p:sp>
      <p:sp>
        <p:nvSpPr>
          <p:cNvPr id="766" name="Google Shape;766;p20"/>
          <p:cNvSpPr txBox="1">
            <a:spLocks noGrp="1"/>
          </p:cNvSpPr>
          <p:nvPr>
            <p:ph type="title" idx="2" hasCustomPrompt="1"/>
          </p:nvPr>
        </p:nvSpPr>
        <p:spPr>
          <a:xfrm>
            <a:off x="3907200" y="1596200"/>
            <a:ext cx="10473600" cy="15084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12000"/>
              <a:buNone/>
              <a:defRPr sz="10000"/>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767" name="Google Shape;767;p20"/>
          <p:cNvSpPr txBox="1">
            <a:spLocks noGrp="1"/>
          </p:cNvSpPr>
          <p:nvPr>
            <p:ph type="subTitle" idx="3"/>
          </p:nvPr>
        </p:nvSpPr>
        <p:spPr>
          <a:xfrm>
            <a:off x="3904500" y="5631800"/>
            <a:ext cx="10479000" cy="526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None/>
              <a:defRPr sz="3200"/>
            </a:lvl1pPr>
            <a:lvl2pPr lvl="1" algn="ctr" rtl="0">
              <a:lnSpc>
                <a:spcPct val="100000"/>
              </a:lnSpc>
              <a:spcBef>
                <a:spcPts val="0"/>
              </a:spcBef>
              <a:spcAft>
                <a:spcPts val="0"/>
              </a:spcAft>
              <a:buClr>
                <a:schemeClr val="lt1"/>
              </a:buClr>
              <a:buSzPts val="1600"/>
              <a:buNone/>
              <a:defRPr sz="3200">
                <a:solidFill>
                  <a:schemeClr val="lt1"/>
                </a:solidFill>
              </a:defRPr>
            </a:lvl2pPr>
            <a:lvl3pPr lvl="2" algn="ctr" rtl="0">
              <a:lnSpc>
                <a:spcPct val="100000"/>
              </a:lnSpc>
              <a:spcBef>
                <a:spcPts val="0"/>
              </a:spcBef>
              <a:spcAft>
                <a:spcPts val="0"/>
              </a:spcAft>
              <a:buClr>
                <a:schemeClr val="lt1"/>
              </a:buClr>
              <a:buSzPts val="1600"/>
              <a:buNone/>
              <a:defRPr sz="3200">
                <a:solidFill>
                  <a:schemeClr val="lt1"/>
                </a:solidFill>
              </a:defRPr>
            </a:lvl3pPr>
            <a:lvl4pPr lvl="3" algn="ctr" rtl="0">
              <a:lnSpc>
                <a:spcPct val="100000"/>
              </a:lnSpc>
              <a:spcBef>
                <a:spcPts val="0"/>
              </a:spcBef>
              <a:spcAft>
                <a:spcPts val="0"/>
              </a:spcAft>
              <a:buClr>
                <a:schemeClr val="lt1"/>
              </a:buClr>
              <a:buSzPts val="1600"/>
              <a:buNone/>
              <a:defRPr sz="3200">
                <a:solidFill>
                  <a:schemeClr val="lt1"/>
                </a:solidFill>
              </a:defRPr>
            </a:lvl4pPr>
            <a:lvl5pPr lvl="4" algn="ctr" rtl="0">
              <a:lnSpc>
                <a:spcPct val="100000"/>
              </a:lnSpc>
              <a:spcBef>
                <a:spcPts val="0"/>
              </a:spcBef>
              <a:spcAft>
                <a:spcPts val="0"/>
              </a:spcAft>
              <a:buClr>
                <a:schemeClr val="lt1"/>
              </a:buClr>
              <a:buSzPts val="1600"/>
              <a:buNone/>
              <a:defRPr sz="3200">
                <a:solidFill>
                  <a:schemeClr val="lt1"/>
                </a:solidFill>
              </a:defRPr>
            </a:lvl5pPr>
            <a:lvl6pPr lvl="5" algn="ctr" rtl="0">
              <a:lnSpc>
                <a:spcPct val="100000"/>
              </a:lnSpc>
              <a:spcBef>
                <a:spcPts val="0"/>
              </a:spcBef>
              <a:spcAft>
                <a:spcPts val="0"/>
              </a:spcAft>
              <a:buClr>
                <a:schemeClr val="lt1"/>
              </a:buClr>
              <a:buSzPts val="1600"/>
              <a:buNone/>
              <a:defRPr sz="3200">
                <a:solidFill>
                  <a:schemeClr val="lt1"/>
                </a:solidFill>
              </a:defRPr>
            </a:lvl6pPr>
            <a:lvl7pPr lvl="6" algn="ctr" rtl="0">
              <a:lnSpc>
                <a:spcPct val="100000"/>
              </a:lnSpc>
              <a:spcBef>
                <a:spcPts val="0"/>
              </a:spcBef>
              <a:spcAft>
                <a:spcPts val="0"/>
              </a:spcAft>
              <a:buClr>
                <a:schemeClr val="lt1"/>
              </a:buClr>
              <a:buSzPts val="1600"/>
              <a:buNone/>
              <a:defRPr sz="3200">
                <a:solidFill>
                  <a:schemeClr val="lt1"/>
                </a:solidFill>
              </a:defRPr>
            </a:lvl7pPr>
            <a:lvl8pPr lvl="7" algn="ctr" rtl="0">
              <a:lnSpc>
                <a:spcPct val="100000"/>
              </a:lnSpc>
              <a:spcBef>
                <a:spcPts val="0"/>
              </a:spcBef>
              <a:spcAft>
                <a:spcPts val="0"/>
              </a:spcAft>
              <a:buClr>
                <a:schemeClr val="lt1"/>
              </a:buClr>
              <a:buSzPts val="1600"/>
              <a:buNone/>
              <a:defRPr sz="3200">
                <a:solidFill>
                  <a:schemeClr val="lt1"/>
                </a:solidFill>
              </a:defRPr>
            </a:lvl8pPr>
            <a:lvl9pPr lvl="8" algn="ctr" rtl="0">
              <a:lnSpc>
                <a:spcPct val="100000"/>
              </a:lnSpc>
              <a:spcBef>
                <a:spcPts val="0"/>
              </a:spcBef>
              <a:spcAft>
                <a:spcPts val="0"/>
              </a:spcAft>
              <a:buClr>
                <a:schemeClr val="lt1"/>
              </a:buClr>
              <a:buSzPts val="1600"/>
              <a:buNone/>
              <a:defRPr sz="3200">
                <a:solidFill>
                  <a:schemeClr val="lt1"/>
                </a:solidFill>
              </a:defRPr>
            </a:lvl9pPr>
          </a:lstStyle>
          <a:p>
            <a:r>
              <a:rPr lang="en-US"/>
              <a:t>Click to edit Master subtitle style</a:t>
            </a:r>
            <a:endParaRPr/>
          </a:p>
        </p:txBody>
      </p:sp>
      <p:sp>
        <p:nvSpPr>
          <p:cNvPr id="768" name="Google Shape;768;p20"/>
          <p:cNvSpPr txBox="1">
            <a:spLocks noGrp="1"/>
          </p:cNvSpPr>
          <p:nvPr>
            <p:ph type="title" idx="4" hasCustomPrompt="1"/>
          </p:nvPr>
        </p:nvSpPr>
        <p:spPr>
          <a:xfrm>
            <a:off x="3907200" y="6530996"/>
            <a:ext cx="10473600" cy="1499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12000"/>
              <a:buNone/>
              <a:defRPr sz="10000"/>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sp>
        <p:nvSpPr>
          <p:cNvPr id="769" name="Google Shape;769;p20"/>
          <p:cNvSpPr txBox="1">
            <a:spLocks noGrp="1"/>
          </p:cNvSpPr>
          <p:nvPr>
            <p:ph type="subTitle" idx="5"/>
          </p:nvPr>
        </p:nvSpPr>
        <p:spPr>
          <a:xfrm>
            <a:off x="3904500" y="3160750"/>
            <a:ext cx="10479000" cy="526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600"/>
              <a:buNone/>
              <a:defRPr sz="3200"/>
            </a:lvl1pPr>
            <a:lvl2pPr lvl="1" algn="ctr" rtl="0">
              <a:lnSpc>
                <a:spcPct val="100000"/>
              </a:lnSpc>
              <a:spcBef>
                <a:spcPts val="0"/>
              </a:spcBef>
              <a:spcAft>
                <a:spcPts val="0"/>
              </a:spcAft>
              <a:buClr>
                <a:schemeClr val="lt1"/>
              </a:buClr>
              <a:buSzPts val="1600"/>
              <a:buNone/>
              <a:defRPr sz="3200">
                <a:solidFill>
                  <a:schemeClr val="lt1"/>
                </a:solidFill>
              </a:defRPr>
            </a:lvl2pPr>
            <a:lvl3pPr lvl="2" algn="ctr" rtl="0">
              <a:lnSpc>
                <a:spcPct val="100000"/>
              </a:lnSpc>
              <a:spcBef>
                <a:spcPts val="0"/>
              </a:spcBef>
              <a:spcAft>
                <a:spcPts val="0"/>
              </a:spcAft>
              <a:buClr>
                <a:schemeClr val="lt1"/>
              </a:buClr>
              <a:buSzPts val="1600"/>
              <a:buNone/>
              <a:defRPr sz="3200">
                <a:solidFill>
                  <a:schemeClr val="lt1"/>
                </a:solidFill>
              </a:defRPr>
            </a:lvl3pPr>
            <a:lvl4pPr lvl="3" algn="ctr" rtl="0">
              <a:lnSpc>
                <a:spcPct val="100000"/>
              </a:lnSpc>
              <a:spcBef>
                <a:spcPts val="0"/>
              </a:spcBef>
              <a:spcAft>
                <a:spcPts val="0"/>
              </a:spcAft>
              <a:buClr>
                <a:schemeClr val="lt1"/>
              </a:buClr>
              <a:buSzPts val="1600"/>
              <a:buNone/>
              <a:defRPr sz="3200">
                <a:solidFill>
                  <a:schemeClr val="lt1"/>
                </a:solidFill>
              </a:defRPr>
            </a:lvl4pPr>
            <a:lvl5pPr lvl="4" algn="ctr" rtl="0">
              <a:lnSpc>
                <a:spcPct val="100000"/>
              </a:lnSpc>
              <a:spcBef>
                <a:spcPts val="0"/>
              </a:spcBef>
              <a:spcAft>
                <a:spcPts val="0"/>
              </a:spcAft>
              <a:buClr>
                <a:schemeClr val="lt1"/>
              </a:buClr>
              <a:buSzPts val="1600"/>
              <a:buNone/>
              <a:defRPr sz="3200">
                <a:solidFill>
                  <a:schemeClr val="lt1"/>
                </a:solidFill>
              </a:defRPr>
            </a:lvl5pPr>
            <a:lvl6pPr lvl="5" algn="ctr" rtl="0">
              <a:lnSpc>
                <a:spcPct val="100000"/>
              </a:lnSpc>
              <a:spcBef>
                <a:spcPts val="0"/>
              </a:spcBef>
              <a:spcAft>
                <a:spcPts val="0"/>
              </a:spcAft>
              <a:buClr>
                <a:schemeClr val="lt1"/>
              </a:buClr>
              <a:buSzPts val="1600"/>
              <a:buNone/>
              <a:defRPr sz="3200">
                <a:solidFill>
                  <a:schemeClr val="lt1"/>
                </a:solidFill>
              </a:defRPr>
            </a:lvl6pPr>
            <a:lvl7pPr lvl="6" algn="ctr" rtl="0">
              <a:lnSpc>
                <a:spcPct val="100000"/>
              </a:lnSpc>
              <a:spcBef>
                <a:spcPts val="0"/>
              </a:spcBef>
              <a:spcAft>
                <a:spcPts val="0"/>
              </a:spcAft>
              <a:buClr>
                <a:schemeClr val="lt1"/>
              </a:buClr>
              <a:buSzPts val="1600"/>
              <a:buNone/>
              <a:defRPr sz="3200">
                <a:solidFill>
                  <a:schemeClr val="lt1"/>
                </a:solidFill>
              </a:defRPr>
            </a:lvl7pPr>
            <a:lvl8pPr lvl="7" algn="ctr" rtl="0">
              <a:lnSpc>
                <a:spcPct val="100000"/>
              </a:lnSpc>
              <a:spcBef>
                <a:spcPts val="0"/>
              </a:spcBef>
              <a:spcAft>
                <a:spcPts val="0"/>
              </a:spcAft>
              <a:buClr>
                <a:schemeClr val="lt1"/>
              </a:buClr>
              <a:buSzPts val="1600"/>
              <a:buNone/>
              <a:defRPr sz="3200">
                <a:solidFill>
                  <a:schemeClr val="lt1"/>
                </a:solidFill>
              </a:defRPr>
            </a:lvl8pPr>
            <a:lvl9pPr lvl="8" algn="ctr" rtl="0">
              <a:lnSpc>
                <a:spcPct val="100000"/>
              </a:lnSpc>
              <a:spcBef>
                <a:spcPts val="0"/>
              </a:spcBef>
              <a:spcAft>
                <a:spcPts val="0"/>
              </a:spcAft>
              <a:buClr>
                <a:schemeClr val="lt1"/>
              </a:buClr>
              <a:buSzPts val="1600"/>
              <a:buNone/>
              <a:defRPr sz="3200">
                <a:solidFill>
                  <a:schemeClr val="lt1"/>
                </a:solidFill>
              </a:defRPr>
            </a:lvl9pPr>
          </a:lstStyle>
          <a:p>
            <a:r>
              <a:rPr lang="en-US"/>
              <a:t>Click to edit Master subtitle style</a:t>
            </a:r>
            <a:endParaRPr/>
          </a:p>
        </p:txBody>
      </p:sp>
    </p:spTree>
    <p:extLst>
      <p:ext uri="{BB962C8B-B14F-4D97-AF65-F5344CB8AC3E}">
        <p14:creationId xmlns:p14="http://schemas.microsoft.com/office/powerpoint/2010/main" val="1613863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70"/>
        <p:cNvGrpSpPr/>
        <p:nvPr/>
      </p:nvGrpSpPr>
      <p:grpSpPr>
        <a:xfrm>
          <a:off x="0" y="0"/>
          <a:ext cx="0" cy="0"/>
          <a:chOff x="0" y="0"/>
          <a:chExt cx="0" cy="0"/>
        </a:xfrm>
      </p:grpSpPr>
      <p:grpSp>
        <p:nvGrpSpPr>
          <p:cNvPr id="771" name="Google Shape;771;p21"/>
          <p:cNvGrpSpPr/>
          <p:nvPr/>
        </p:nvGrpSpPr>
        <p:grpSpPr>
          <a:xfrm rot="10800000" flipH="1">
            <a:off x="-1578595" y="-565299"/>
            <a:ext cx="20470590" cy="11615314"/>
            <a:chOff x="-789298" y="-168156"/>
            <a:chExt cx="10235295" cy="5807657"/>
          </a:xfrm>
        </p:grpSpPr>
        <p:grpSp>
          <p:nvGrpSpPr>
            <p:cNvPr id="772" name="Google Shape;772;p21"/>
            <p:cNvGrpSpPr/>
            <p:nvPr/>
          </p:nvGrpSpPr>
          <p:grpSpPr>
            <a:xfrm>
              <a:off x="-789298" y="-168156"/>
              <a:ext cx="10235295" cy="5807657"/>
              <a:chOff x="-789298" y="-168156"/>
              <a:chExt cx="10235295" cy="5807657"/>
            </a:xfrm>
          </p:grpSpPr>
          <p:sp>
            <p:nvSpPr>
              <p:cNvPr id="773" name="Google Shape;773;p21"/>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4" name="Google Shape;774;p21"/>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5" name="Google Shape;775;p21"/>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6" name="Google Shape;776;p21"/>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7" name="Google Shape;777;p21"/>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8" name="Google Shape;778;p21"/>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9" name="Google Shape;779;p21"/>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0" name="Google Shape;780;p21"/>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1" name="Google Shape;781;p21"/>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2" name="Google Shape;782;p21"/>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3" name="Google Shape;783;p21"/>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4" name="Google Shape;784;p21"/>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5" name="Google Shape;785;p21"/>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6" name="Google Shape;786;p21"/>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7" name="Google Shape;787;p21"/>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788" name="Google Shape;788;p21"/>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789" name="Google Shape;789;p21"/>
          <p:cNvSpPr/>
          <p:nvPr/>
        </p:nvSpPr>
        <p:spPr>
          <a:xfrm rot="10800000">
            <a:off x="-1189739" y="4949413"/>
            <a:ext cx="16690090" cy="556449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790" name="Google Shape;790;p21"/>
          <p:cNvGrpSpPr/>
          <p:nvPr/>
        </p:nvGrpSpPr>
        <p:grpSpPr>
          <a:xfrm rot="-4692683" flipH="1">
            <a:off x="-871767" y="5997968"/>
            <a:ext cx="3135350" cy="2447528"/>
            <a:chOff x="1861775" y="81376"/>
            <a:chExt cx="1567687" cy="1223774"/>
          </a:xfrm>
        </p:grpSpPr>
        <p:sp>
          <p:nvSpPr>
            <p:cNvPr id="791" name="Google Shape;791;p21"/>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2" name="Google Shape;792;p21"/>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3" name="Google Shape;793;p21"/>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4" name="Google Shape;794;p21"/>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5" name="Google Shape;795;p21"/>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6" name="Google Shape;796;p21"/>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7" name="Google Shape;797;p21"/>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8" name="Google Shape;798;p21"/>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9" name="Google Shape;799;p21"/>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0" name="Google Shape;800;p21"/>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1" name="Google Shape;801;p21"/>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2" name="Google Shape;802;p21"/>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3" name="Google Shape;803;p21"/>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4" name="Google Shape;804;p21"/>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5" name="Google Shape;805;p21"/>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6" name="Google Shape;806;p21"/>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7" name="Google Shape;807;p21"/>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08" name="Google Shape;808;p21"/>
          <p:cNvSpPr/>
          <p:nvPr/>
        </p:nvSpPr>
        <p:spPr>
          <a:xfrm>
            <a:off x="8216352" y="-118998"/>
            <a:ext cx="10893184" cy="5262484"/>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809" name="Google Shape;809;p21"/>
          <p:cNvGrpSpPr/>
          <p:nvPr/>
        </p:nvGrpSpPr>
        <p:grpSpPr>
          <a:xfrm rot="10800000" flipH="1">
            <a:off x="16396484" y="-233706"/>
            <a:ext cx="2495540" cy="2625412"/>
            <a:chOff x="-170771" y="2001398"/>
            <a:chExt cx="1247770" cy="1312706"/>
          </a:xfrm>
        </p:grpSpPr>
        <p:sp>
          <p:nvSpPr>
            <p:cNvPr id="810" name="Google Shape;810;p21"/>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1" name="Google Shape;811;p21"/>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2" name="Google Shape;812;p21"/>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3" name="Google Shape;813;p21"/>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4" name="Google Shape;814;p21"/>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5" name="Google Shape;815;p21"/>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6" name="Google Shape;816;p21"/>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7" name="Google Shape;817;p21"/>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8" name="Google Shape;818;p21"/>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9" name="Google Shape;819;p21"/>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20" name="Google Shape;820;p21"/>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21" name="Google Shape;821;p21"/>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22" name="Google Shape;822;p21"/>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275348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23"/>
        <p:cNvGrpSpPr/>
        <p:nvPr/>
      </p:nvGrpSpPr>
      <p:grpSpPr>
        <a:xfrm>
          <a:off x="0" y="0"/>
          <a:ext cx="0" cy="0"/>
          <a:chOff x="0" y="0"/>
          <a:chExt cx="0" cy="0"/>
        </a:xfrm>
      </p:grpSpPr>
      <p:sp>
        <p:nvSpPr>
          <p:cNvPr id="824" name="Google Shape;824;p22"/>
          <p:cNvSpPr/>
          <p:nvPr/>
        </p:nvSpPr>
        <p:spPr>
          <a:xfrm rot="-5400000">
            <a:off x="-3921098" y="-2302548"/>
            <a:ext cx="10893184" cy="5262484"/>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825" name="Google Shape;825;p22"/>
          <p:cNvGrpSpPr/>
          <p:nvPr/>
        </p:nvGrpSpPr>
        <p:grpSpPr>
          <a:xfrm>
            <a:off x="-1578595" y="-565299"/>
            <a:ext cx="20470590" cy="11615314"/>
            <a:chOff x="-789298" y="-168156"/>
            <a:chExt cx="10235295" cy="5807657"/>
          </a:xfrm>
        </p:grpSpPr>
        <p:grpSp>
          <p:nvGrpSpPr>
            <p:cNvPr id="826" name="Google Shape;826;p22"/>
            <p:cNvGrpSpPr/>
            <p:nvPr/>
          </p:nvGrpSpPr>
          <p:grpSpPr>
            <a:xfrm>
              <a:off x="-789298" y="-168156"/>
              <a:ext cx="10235295" cy="5807657"/>
              <a:chOff x="-789298" y="-168156"/>
              <a:chExt cx="10235295" cy="5807657"/>
            </a:xfrm>
          </p:grpSpPr>
          <p:sp>
            <p:nvSpPr>
              <p:cNvPr id="827" name="Google Shape;827;p22"/>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28" name="Google Shape;828;p22"/>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29" name="Google Shape;829;p22"/>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0" name="Google Shape;830;p22"/>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1" name="Google Shape;831;p22"/>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2" name="Google Shape;832;p22"/>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3" name="Google Shape;833;p22"/>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4" name="Google Shape;834;p22"/>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5" name="Google Shape;835;p22"/>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6" name="Google Shape;836;p22"/>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7" name="Google Shape;837;p22"/>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8" name="Google Shape;838;p22"/>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9" name="Google Shape;839;p22"/>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40" name="Google Shape;840;p22"/>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41" name="Google Shape;841;p22"/>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42" name="Google Shape;842;p22"/>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43" name="Google Shape;843;p22"/>
          <p:cNvSpPr/>
          <p:nvPr/>
        </p:nvSpPr>
        <p:spPr>
          <a:xfrm rot="10800000" flipH="1">
            <a:off x="5108861" y="5437113"/>
            <a:ext cx="16690090" cy="556449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844" name="Google Shape;844;p22"/>
          <p:cNvGrpSpPr/>
          <p:nvPr/>
        </p:nvGrpSpPr>
        <p:grpSpPr>
          <a:xfrm rot="-4692683" flipH="1">
            <a:off x="-141217" y="-144758"/>
            <a:ext cx="3135350" cy="2447528"/>
            <a:chOff x="1861775" y="81376"/>
            <a:chExt cx="1567687" cy="1223774"/>
          </a:xfrm>
        </p:grpSpPr>
        <p:sp>
          <p:nvSpPr>
            <p:cNvPr id="845" name="Google Shape;845;p22"/>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46" name="Google Shape;846;p22"/>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47" name="Google Shape;847;p22"/>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48" name="Google Shape;848;p22"/>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49" name="Google Shape;849;p22"/>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0" name="Google Shape;850;p22"/>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1" name="Google Shape;851;p22"/>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2" name="Google Shape;852;p22"/>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3" name="Google Shape;853;p22"/>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4" name="Google Shape;854;p22"/>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5" name="Google Shape;855;p22"/>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6" name="Google Shape;856;p22"/>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7" name="Google Shape;857;p22"/>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8" name="Google Shape;858;p22"/>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59" name="Google Shape;859;p22"/>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0" name="Google Shape;860;p22"/>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1" name="Google Shape;861;p22"/>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862" name="Google Shape;862;p22"/>
          <p:cNvGrpSpPr/>
          <p:nvPr/>
        </p:nvGrpSpPr>
        <p:grpSpPr>
          <a:xfrm rot="10800000" flipH="1">
            <a:off x="16396484" y="7525994"/>
            <a:ext cx="2495540" cy="2625412"/>
            <a:chOff x="-170771" y="2001398"/>
            <a:chExt cx="1247770" cy="1312706"/>
          </a:xfrm>
        </p:grpSpPr>
        <p:sp>
          <p:nvSpPr>
            <p:cNvPr id="863" name="Google Shape;863;p22"/>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4" name="Google Shape;864;p22"/>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5" name="Google Shape;865;p22"/>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6" name="Google Shape;866;p22"/>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7" name="Google Shape;867;p22"/>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8" name="Google Shape;868;p22"/>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69" name="Google Shape;869;p22"/>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70" name="Google Shape;870;p22"/>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71" name="Google Shape;871;p22"/>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72" name="Google Shape;872;p22"/>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73" name="Google Shape;873;p22"/>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74" name="Google Shape;874;p22"/>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75" name="Google Shape;875;p22"/>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964046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76"/>
        <p:cNvGrpSpPr/>
        <p:nvPr/>
      </p:nvGrpSpPr>
      <p:grpSpPr>
        <a:xfrm>
          <a:off x="0" y="0"/>
          <a:ext cx="0" cy="0"/>
          <a:chOff x="0" y="0"/>
          <a:chExt cx="0" cy="0"/>
        </a:xfrm>
      </p:grpSpPr>
      <p:sp>
        <p:nvSpPr>
          <p:cNvPr id="877" name="Google Shape;877;p23"/>
          <p:cNvSpPr/>
          <p:nvPr/>
        </p:nvSpPr>
        <p:spPr>
          <a:xfrm>
            <a:off x="8216352" y="-118998"/>
            <a:ext cx="10893184" cy="5262484"/>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878" name="Google Shape;878;p23"/>
          <p:cNvGrpSpPr/>
          <p:nvPr/>
        </p:nvGrpSpPr>
        <p:grpSpPr>
          <a:xfrm rot="10800000" flipH="1">
            <a:off x="-1578595" y="-565299"/>
            <a:ext cx="20470590" cy="11615314"/>
            <a:chOff x="-789298" y="-168156"/>
            <a:chExt cx="10235295" cy="5807657"/>
          </a:xfrm>
        </p:grpSpPr>
        <p:grpSp>
          <p:nvGrpSpPr>
            <p:cNvPr id="879" name="Google Shape;879;p23"/>
            <p:cNvGrpSpPr/>
            <p:nvPr/>
          </p:nvGrpSpPr>
          <p:grpSpPr>
            <a:xfrm>
              <a:off x="-789298" y="-168156"/>
              <a:ext cx="10235295" cy="5807657"/>
              <a:chOff x="-789298" y="-168156"/>
              <a:chExt cx="10235295" cy="5807657"/>
            </a:xfrm>
          </p:grpSpPr>
          <p:sp>
            <p:nvSpPr>
              <p:cNvPr id="880" name="Google Shape;880;p23"/>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1" name="Google Shape;881;p23"/>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2" name="Google Shape;882;p23"/>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3" name="Google Shape;883;p23"/>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4" name="Google Shape;884;p23"/>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5" name="Google Shape;885;p23"/>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6" name="Google Shape;886;p23"/>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7" name="Google Shape;887;p23"/>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8" name="Google Shape;888;p23"/>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9" name="Google Shape;889;p23"/>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0" name="Google Shape;890;p23"/>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1" name="Google Shape;891;p23"/>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2" name="Google Shape;892;p23"/>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3" name="Google Shape;893;p23"/>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4" name="Google Shape;894;p23"/>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95" name="Google Shape;895;p23"/>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96" name="Google Shape;896;p23"/>
          <p:cNvSpPr/>
          <p:nvPr/>
        </p:nvSpPr>
        <p:spPr>
          <a:xfrm rot="10800000">
            <a:off x="-1189739" y="4949413"/>
            <a:ext cx="16690090" cy="5564490"/>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897" name="Google Shape;897;p23"/>
          <p:cNvGrpSpPr/>
          <p:nvPr/>
        </p:nvGrpSpPr>
        <p:grpSpPr>
          <a:xfrm flipH="1">
            <a:off x="14809727" y="-129680"/>
            <a:ext cx="3135374" cy="2447548"/>
            <a:chOff x="1861775" y="81376"/>
            <a:chExt cx="1567687" cy="1223774"/>
          </a:xfrm>
        </p:grpSpPr>
        <p:sp>
          <p:nvSpPr>
            <p:cNvPr id="898" name="Google Shape;898;p23"/>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9" name="Google Shape;899;p23"/>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0" name="Google Shape;900;p23"/>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1" name="Google Shape;901;p23"/>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2" name="Google Shape;902;p23"/>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3" name="Google Shape;903;p23"/>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4" name="Google Shape;904;p23"/>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5" name="Google Shape;905;p23"/>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6" name="Google Shape;906;p23"/>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7" name="Google Shape;907;p23"/>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8" name="Google Shape;908;p23"/>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9" name="Google Shape;909;p23"/>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0" name="Google Shape;910;p23"/>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1" name="Google Shape;911;p23"/>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2" name="Google Shape;912;p23"/>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3" name="Google Shape;913;p23"/>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4" name="Google Shape;914;p23"/>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915" name="Google Shape;915;p23"/>
          <p:cNvGrpSpPr/>
          <p:nvPr/>
        </p:nvGrpSpPr>
        <p:grpSpPr>
          <a:xfrm rot="10800000" flipH="1">
            <a:off x="-254416" y="6066894"/>
            <a:ext cx="2495540" cy="2625412"/>
            <a:chOff x="-170771" y="2001398"/>
            <a:chExt cx="1247770" cy="1312706"/>
          </a:xfrm>
        </p:grpSpPr>
        <p:sp>
          <p:nvSpPr>
            <p:cNvPr id="916" name="Google Shape;916;p23"/>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7" name="Google Shape;917;p23"/>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8" name="Google Shape;918;p23"/>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9" name="Google Shape;919;p23"/>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0" name="Google Shape;920;p23"/>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1" name="Google Shape;921;p23"/>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2" name="Google Shape;922;p23"/>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3" name="Google Shape;923;p23"/>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4" name="Google Shape;924;p23"/>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5" name="Google Shape;925;p23"/>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6" name="Google Shape;926;p23"/>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927" name="Google Shape;927;p23"/>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28" name="Google Shape;928;p23"/>
          <p:cNvSpPr txBox="1">
            <a:spLocks noGrp="1"/>
          </p:cNvSpPr>
          <p:nvPr>
            <p:ph type="subTitle" idx="1"/>
          </p:nvPr>
        </p:nvSpPr>
        <p:spPr>
          <a:xfrm>
            <a:off x="1761500" y="4921400"/>
            <a:ext cx="6887400" cy="258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100"/>
              <a:buNone/>
              <a:defRPr sz="3200"/>
            </a:lvl1pPr>
            <a:lvl2pPr lvl="1" rtl="0">
              <a:lnSpc>
                <a:spcPct val="100000"/>
              </a:lnSpc>
              <a:spcBef>
                <a:spcPts val="0"/>
              </a:spcBef>
              <a:spcAft>
                <a:spcPts val="0"/>
              </a:spcAft>
              <a:buClr>
                <a:schemeClr val="lt1"/>
              </a:buClr>
              <a:buSzPts val="2100"/>
              <a:buNone/>
              <a:defRPr sz="4200">
                <a:solidFill>
                  <a:schemeClr val="lt1"/>
                </a:solidFill>
              </a:defRPr>
            </a:lvl2pPr>
            <a:lvl3pPr lvl="2" rtl="0">
              <a:lnSpc>
                <a:spcPct val="100000"/>
              </a:lnSpc>
              <a:spcBef>
                <a:spcPts val="0"/>
              </a:spcBef>
              <a:spcAft>
                <a:spcPts val="0"/>
              </a:spcAft>
              <a:buClr>
                <a:schemeClr val="lt1"/>
              </a:buClr>
              <a:buSzPts val="2100"/>
              <a:buNone/>
              <a:defRPr sz="4200">
                <a:solidFill>
                  <a:schemeClr val="lt1"/>
                </a:solidFill>
              </a:defRPr>
            </a:lvl3pPr>
            <a:lvl4pPr lvl="3" rtl="0">
              <a:lnSpc>
                <a:spcPct val="100000"/>
              </a:lnSpc>
              <a:spcBef>
                <a:spcPts val="0"/>
              </a:spcBef>
              <a:spcAft>
                <a:spcPts val="0"/>
              </a:spcAft>
              <a:buClr>
                <a:schemeClr val="lt1"/>
              </a:buClr>
              <a:buSzPts val="2100"/>
              <a:buNone/>
              <a:defRPr sz="4200">
                <a:solidFill>
                  <a:schemeClr val="lt1"/>
                </a:solidFill>
              </a:defRPr>
            </a:lvl4pPr>
            <a:lvl5pPr lvl="4" rtl="0">
              <a:lnSpc>
                <a:spcPct val="100000"/>
              </a:lnSpc>
              <a:spcBef>
                <a:spcPts val="0"/>
              </a:spcBef>
              <a:spcAft>
                <a:spcPts val="0"/>
              </a:spcAft>
              <a:buClr>
                <a:schemeClr val="lt1"/>
              </a:buClr>
              <a:buSzPts val="2100"/>
              <a:buNone/>
              <a:defRPr sz="4200">
                <a:solidFill>
                  <a:schemeClr val="lt1"/>
                </a:solidFill>
              </a:defRPr>
            </a:lvl5pPr>
            <a:lvl6pPr lvl="5" rtl="0">
              <a:lnSpc>
                <a:spcPct val="100000"/>
              </a:lnSpc>
              <a:spcBef>
                <a:spcPts val="0"/>
              </a:spcBef>
              <a:spcAft>
                <a:spcPts val="0"/>
              </a:spcAft>
              <a:buClr>
                <a:schemeClr val="lt1"/>
              </a:buClr>
              <a:buSzPts val="2100"/>
              <a:buNone/>
              <a:defRPr sz="4200">
                <a:solidFill>
                  <a:schemeClr val="lt1"/>
                </a:solidFill>
              </a:defRPr>
            </a:lvl6pPr>
            <a:lvl7pPr lvl="6" rtl="0">
              <a:lnSpc>
                <a:spcPct val="100000"/>
              </a:lnSpc>
              <a:spcBef>
                <a:spcPts val="0"/>
              </a:spcBef>
              <a:spcAft>
                <a:spcPts val="0"/>
              </a:spcAft>
              <a:buClr>
                <a:schemeClr val="lt1"/>
              </a:buClr>
              <a:buSzPts val="2100"/>
              <a:buNone/>
              <a:defRPr sz="4200">
                <a:solidFill>
                  <a:schemeClr val="lt1"/>
                </a:solidFill>
              </a:defRPr>
            </a:lvl7pPr>
            <a:lvl8pPr lvl="7" rtl="0">
              <a:lnSpc>
                <a:spcPct val="100000"/>
              </a:lnSpc>
              <a:spcBef>
                <a:spcPts val="0"/>
              </a:spcBef>
              <a:spcAft>
                <a:spcPts val="0"/>
              </a:spcAft>
              <a:buClr>
                <a:schemeClr val="lt1"/>
              </a:buClr>
              <a:buSzPts val="2100"/>
              <a:buNone/>
              <a:defRPr sz="4200">
                <a:solidFill>
                  <a:schemeClr val="lt1"/>
                </a:solidFill>
              </a:defRPr>
            </a:lvl8pPr>
            <a:lvl9pPr lvl="8" rtl="0">
              <a:lnSpc>
                <a:spcPct val="100000"/>
              </a:lnSpc>
              <a:spcBef>
                <a:spcPts val="0"/>
              </a:spcBef>
              <a:spcAft>
                <a:spcPts val="0"/>
              </a:spcAft>
              <a:buClr>
                <a:schemeClr val="lt1"/>
              </a:buClr>
              <a:buSzPts val="2100"/>
              <a:buNone/>
              <a:defRPr sz="4200">
                <a:solidFill>
                  <a:schemeClr val="lt1"/>
                </a:solidFill>
              </a:defRPr>
            </a:lvl9pPr>
          </a:lstStyle>
          <a:p>
            <a:r>
              <a:rPr lang="en-US"/>
              <a:t>Click to edit Master subtitle style</a:t>
            </a:r>
            <a:endParaRPr/>
          </a:p>
        </p:txBody>
      </p:sp>
      <p:sp>
        <p:nvSpPr>
          <p:cNvPr id="929" name="Google Shape;929;p23"/>
          <p:cNvSpPr txBox="1">
            <a:spLocks noGrp="1"/>
          </p:cNvSpPr>
          <p:nvPr>
            <p:ph type="title"/>
          </p:nvPr>
        </p:nvSpPr>
        <p:spPr>
          <a:xfrm>
            <a:off x="1759076" y="2878700"/>
            <a:ext cx="7644600" cy="159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lt1"/>
              </a:buClr>
              <a:buSzPts val="2800"/>
              <a:buNone/>
              <a:defRPr sz="6400" b="1"/>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2121155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30"/>
        <p:cNvGrpSpPr/>
        <p:nvPr/>
      </p:nvGrpSpPr>
      <p:grpSpPr>
        <a:xfrm>
          <a:off x="0" y="0"/>
          <a:ext cx="0" cy="0"/>
          <a:chOff x="0" y="0"/>
          <a:chExt cx="0" cy="0"/>
        </a:xfrm>
      </p:grpSpPr>
      <p:sp>
        <p:nvSpPr>
          <p:cNvPr id="931" name="Google Shape;931;p24"/>
          <p:cNvSpPr/>
          <p:nvPr/>
        </p:nvSpPr>
        <p:spPr>
          <a:xfrm>
            <a:off x="-8956749" y="-82433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32" name="Google Shape;932;p24"/>
          <p:cNvSpPr/>
          <p:nvPr/>
        </p:nvSpPr>
        <p:spPr>
          <a:xfrm>
            <a:off x="8813953" y="5033288"/>
            <a:ext cx="11847506" cy="536852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933" name="Google Shape;933;p24"/>
          <p:cNvGrpSpPr/>
          <p:nvPr/>
        </p:nvGrpSpPr>
        <p:grpSpPr>
          <a:xfrm>
            <a:off x="-1578595" y="-336311"/>
            <a:ext cx="20470590" cy="11615314"/>
            <a:chOff x="-789298" y="-168156"/>
            <a:chExt cx="10235295" cy="5807657"/>
          </a:xfrm>
        </p:grpSpPr>
        <p:grpSp>
          <p:nvGrpSpPr>
            <p:cNvPr id="934" name="Google Shape;934;p24"/>
            <p:cNvGrpSpPr/>
            <p:nvPr/>
          </p:nvGrpSpPr>
          <p:grpSpPr>
            <a:xfrm>
              <a:off x="-789298" y="-168156"/>
              <a:ext cx="10235295" cy="5807657"/>
              <a:chOff x="-789298" y="-168156"/>
              <a:chExt cx="10235295" cy="5807657"/>
            </a:xfrm>
          </p:grpSpPr>
          <p:sp>
            <p:nvSpPr>
              <p:cNvPr id="935" name="Google Shape;935;p24"/>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36" name="Google Shape;936;p24"/>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37" name="Google Shape;937;p24"/>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38" name="Google Shape;938;p24"/>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39" name="Google Shape;939;p24"/>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0" name="Google Shape;940;p24"/>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1" name="Google Shape;941;p24"/>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2" name="Google Shape;942;p24"/>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3" name="Google Shape;943;p24"/>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4" name="Google Shape;944;p24"/>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5" name="Google Shape;945;p24"/>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6" name="Google Shape;946;p24"/>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7" name="Google Shape;947;p24"/>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8" name="Google Shape;948;p24"/>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9" name="Google Shape;949;p24"/>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950" name="Google Shape;950;p24"/>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951" name="Google Shape;951;p24"/>
          <p:cNvSpPr/>
          <p:nvPr/>
        </p:nvSpPr>
        <p:spPr>
          <a:xfrm>
            <a:off x="15312305" y="-553988"/>
            <a:ext cx="7592530" cy="4777876"/>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52" name="Google Shape;952;p24"/>
          <p:cNvSpPr/>
          <p:nvPr/>
        </p:nvSpPr>
        <p:spPr>
          <a:xfrm>
            <a:off x="-2271554" y="561713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53" name="Google Shape;953;p24"/>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54" name="Google Shape;954;p24"/>
          <p:cNvSpPr txBox="1">
            <a:spLocks noGrp="1"/>
          </p:cNvSpPr>
          <p:nvPr>
            <p:ph type="title"/>
          </p:nvPr>
        </p:nvSpPr>
        <p:spPr>
          <a:xfrm>
            <a:off x="1598600" y="3075350"/>
            <a:ext cx="10442400" cy="5526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Font typeface="Quicksand Medium"/>
              <a:buNone/>
              <a:defRPr sz="4000"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r>
              <a:rPr lang="en-US"/>
              <a:t>Click to edit Master title style</a:t>
            </a:r>
            <a:endParaRPr/>
          </a:p>
        </p:txBody>
      </p:sp>
      <p:sp>
        <p:nvSpPr>
          <p:cNvPr id="955" name="Google Shape;955;p24"/>
          <p:cNvSpPr txBox="1">
            <a:spLocks noGrp="1"/>
          </p:cNvSpPr>
          <p:nvPr>
            <p:ph type="subTitle" idx="1"/>
          </p:nvPr>
        </p:nvSpPr>
        <p:spPr>
          <a:xfrm>
            <a:off x="1598600" y="3788200"/>
            <a:ext cx="10448400" cy="2338800"/>
          </a:xfrm>
          <a:prstGeom prst="rect">
            <a:avLst/>
          </a:prstGeom>
        </p:spPr>
        <p:txBody>
          <a:bodyPr spcFirstLastPara="1" wrap="square" lIns="91425" tIns="91425" rIns="91425" bIns="91425" anchor="t" anchorCtr="0">
            <a:noAutofit/>
          </a:bodyPr>
          <a:lstStyle>
            <a:lvl1pPr marR="101600" lvl="0" rtl="0">
              <a:lnSpc>
                <a:spcPct val="100000"/>
              </a:lnSpc>
              <a:spcBef>
                <a:spcPts val="0"/>
              </a:spcBef>
              <a:spcAft>
                <a:spcPts val="0"/>
              </a:spcAft>
              <a:buClr>
                <a:schemeClr val="dk1"/>
              </a:buClr>
              <a:buSzPts val="1600"/>
              <a:buChar char="●"/>
              <a:defRPr sz="3200">
                <a:solidFill>
                  <a:schemeClr val="dk1"/>
                </a:solidFill>
              </a:defRPr>
            </a:lvl1pPr>
            <a:lvl2pPr lvl="1" algn="ctr" rtl="0">
              <a:lnSpc>
                <a:spcPct val="100000"/>
              </a:lnSpc>
              <a:spcBef>
                <a:spcPts val="0"/>
              </a:spcBef>
              <a:spcAft>
                <a:spcPts val="0"/>
              </a:spcAft>
              <a:buClr>
                <a:schemeClr val="dk1"/>
              </a:buClr>
              <a:buSzPts val="1600"/>
              <a:buChar char="○"/>
              <a:defRPr sz="3200">
                <a:solidFill>
                  <a:schemeClr val="dk1"/>
                </a:solidFill>
              </a:defRPr>
            </a:lvl2pPr>
            <a:lvl3pPr lvl="2" algn="ctr" rtl="0">
              <a:lnSpc>
                <a:spcPct val="100000"/>
              </a:lnSpc>
              <a:spcBef>
                <a:spcPts val="0"/>
              </a:spcBef>
              <a:spcAft>
                <a:spcPts val="0"/>
              </a:spcAft>
              <a:buClr>
                <a:schemeClr val="dk1"/>
              </a:buClr>
              <a:buSzPts val="1600"/>
              <a:buChar char="■"/>
              <a:defRPr sz="3200">
                <a:solidFill>
                  <a:schemeClr val="dk1"/>
                </a:solidFill>
              </a:defRPr>
            </a:lvl3pPr>
            <a:lvl4pPr lvl="3" algn="ctr" rtl="0">
              <a:lnSpc>
                <a:spcPct val="100000"/>
              </a:lnSpc>
              <a:spcBef>
                <a:spcPts val="0"/>
              </a:spcBef>
              <a:spcAft>
                <a:spcPts val="0"/>
              </a:spcAft>
              <a:buClr>
                <a:schemeClr val="dk1"/>
              </a:buClr>
              <a:buSzPts val="1600"/>
              <a:buChar char="●"/>
              <a:defRPr sz="3200">
                <a:solidFill>
                  <a:schemeClr val="dk1"/>
                </a:solidFill>
              </a:defRPr>
            </a:lvl4pPr>
            <a:lvl5pPr lvl="4" algn="ctr" rtl="0">
              <a:lnSpc>
                <a:spcPct val="100000"/>
              </a:lnSpc>
              <a:spcBef>
                <a:spcPts val="0"/>
              </a:spcBef>
              <a:spcAft>
                <a:spcPts val="0"/>
              </a:spcAft>
              <a:buClr>
                <a:schemeClr val="dk1"/>
              </a:buClr>
              <a:buSzPts val="1600"/>
              <a:buChar char="○"/>
              <a:defRPr sz="3200">
                <a:solidFill>
                  <a:schemeClr val="dk1"/>
                </a:solidFill>
              </a:defRPr>
            </a:lvl5pPr>
            <a:lvl6pPr lvl="5" algn="ctr" rtl="0">
              <a:lnSpc>
                <a:spcPct val="100000"/>
              </a:lnSpc>
              <a:spcBef>
                <a:spcPts val="0"/>
              </a:spcBef>
              <a:spcAft>
                <a:spcPts val="0"/>
              </a:spcAft>
              <a:buClr>
                <a:schemeClr val="dk1"/>
              </a:buClr>
              <a:buSzPts val="1600"/>
              <a:buChar char="■"/>
              <a:defRPr sz="3200">
                <a:solidFill>
                  <a:schemeClr val="dk1"/>
                </a:solidFill>
              </a:defRPr>
            </a:lvl6pPr>
            <a:lvl7pPr lvl="6" algn="ctr" rtl="0">
              <a:lnSpc>
                <a:spcPct val="100000"/>
              </a:lnSpc>
              <a:spcBef>
                <a:spcPts val="0"/>
              </a:spcBef>
              <a:spcAft>
                <a:spcPts val="0"/>
              </a:spcAft>
              <a:buClr>
                <a:schemeClr val="dk1"/>
              </a:buClr>
              <a:buSzPts val="1600"/>
              <a:buChar char="●"/>
              <a:defRPr sz="3200">
                <a:solidFill>
                  <a:schemeClr val="dk1"/>
                </a:solidFill>
              </a:defRPr>
            </a:lvl7pPr>
            <a:lvl8pPr lvl="7" algn="ctr" rtl="0">
              <a:lnSpc>
                <a:spcPct val="100000"/>
              </a:lnSpc>
              <a:spcBef>
                <a:spcPts val="0"/>
              </a:spcBef>
              <a:spcAft>
                <a:spcPts val="0"/>
              </a:spcAft>
              <a:buClr>
                <a:schemeClr val="dk1"/>
              </a:buClr>
              <a:buSzPts val="1600"/>
              <a:buChar char="○"/>
              <a:defRPr sz="3200">
                <a:solidFill>
                  <a:schemeClr val="dk1"/>
                </a:solidFill>
              </a:defRPr>
            </a:lvl8pPr>
            <a:lvl9pPr lvl="8" algn="ctr" rtl="0">
              <a:lnSpc>
                <a:spcPct val="100000"/>
              </a:lnSpc>
              <a:spcBef>
                <a:spcPts val="0"/>
              </a:spcBef>
              <a:spcAft>
                <a:spcPts val="0"/>
              </a:spcAft>
              <a:buClr>
                <a:schemeClr val="dk1"/>
              </a:buClr>
              <a:buSzPts val="1600"/>
              <a:buChar char="■"/>
              <a:defRPr sz="3200">
                <a:solidFill>
                  <a:schemeClr val="dk1"/>
                </a:solidFill>
              </a:defRPr>
            </a:lvl9pPr>
          </a:lstStyle>
          <a:p>
            <a:r>
              <a:rPr lang="en-US"/>
              <a:t>Click to edit Master subtitle style</a:t>
            </a:r>
            <a:endParaRPr/>
          </a:p>
        </p:txBody>
      </p:sp>
      <p:sp>
        <p:nvSpPr>
          <p:cNvPr id="956" name="Google Shape;956;p24"/>
          <p:cNvSpPr txBox="1">
            <a:spLocks noGrp="1"/>
          </p:cNvSpPr>
          <p:nvPr>
            <p:ph type="title" idx="2"/>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
        <p:nvSpPr>
          <p:cNvPr id="957" name="Google Shape;957;p24"/>
          <p:cNvSpPr txBox="1">
            <a:spLocks noGrp="1"/>
          </p:cNvSpPr>
          <p:nvPr>
            <p:ph type="title" idx="3"/>
          </p:nvPr>
        </p:nvSpPr>
        <p:spPr>
          <a:xfrm>
            <a:off x="1598600" y="6337434"/>
            <a:ext cx="10442400" cy="5526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Font typeface="Quicksand Medium"/>
              <a:buNone/>
              <a:defRPr sz="4000" b="0">
                <a:latin typeface="Quicksand SemiBold"/>
                <a:ea typeface="Quicksand SemiBold"/>
                <a:cs typeface="Quicksand SemiBold"/>
                <a:sym typeface="Quicksand SemiBold"/>
              </a:defRPr>
            </a:lvl1pPr>
            <a:lvl2pPr lvl="1" algn="ctr" rtl="0">
              <a:spcBef>
                <a:spcPts val="0"/>
              </a:spcBef>
              <a:spcAft>
                <a:spcPts val="0"/>
              </a:spcAft>
              <a:buSzPts val="2800"/>
              <a:buFont typeface="Quicksand Medium"/>
              <a:buNone/>
              <a:defRPr>
                <a:latin typeface="Quicksand Medium"/>
                <a:ea typeface="Quicksand Medium"/>
                <a:cs typeface="Quicksand Medium"/>
                <a:sym typeface="Quicksand Medium"/>
              </a:defRPr>
            </a:lvl2pPr>
            <a:lvl3pPr lvl="2" algn="ctr" rtl="0">
              <a:spcBef>
                <a:spcPts val="0"/>
              </a:spcBef>
              <a:spcAft>
                <a:spcPts val="0"/>
              </a:spcAft>
              <a:buSzPts val="2800"/>
              <a:buFont typeface="Quicksand Medium"/>
              <a:buNone/>
              <a:defRPr>
                <a:latin typeface="Quicksand Medium"/>
                <a:ea typeface="Quicksand Medium"/>
                <a:cs typeface="Quicksand Medium"/>
                <a:sym typeface="Quicksand Medium"/>
              </a:defRPr>
            </a:lvl3pPr>
            <a:lvl4pPr lvl="3" algn="ctr" rtl="0">
              <a:spcBef>
                <a:spcPts val="0"/>
              </a:spcBef>
              <a:spcAft>
                <a:spcPts val="0"/>
              </a:spcAft>
              <a:buSzPts val="2800"/>
              <a:buFont typeface="Quicksand Medium"/>
              <a:buNone/>
              <a:defRPr>
                <a:latin typeface="Quicksand Medium"/>
                <a:ea typeface="Quicksand Medium"/>
                <a:cs typeface="Quicksand Medium"/>
                <a:sym typeface="Quicksand Medium"/>
              </a:defRPr>
            </a:lvl4pPr>
            <a:lvl5pPr lvl="4" algn="ctr" rtl="0">
              <a:spcBef>
                <a:spcPts val="0"/>
              </a:spcBef>
              <a:spcAft>
                <a:spcPts val="0"/>
              </a:spcAft>
              <a:buSzPts val="2800"/>
              <a:buFont typeface="Quicksand Medium"/>
              <a:buNone/>
              <a:defRPr>
                <a:latin typeface="Quicksand Medium"/>
                <a:ea typeface="Quicksand Medium"/>
                <a:cs typeface="Quicksand Medium"/>
                <a:sym typeface="Quicksand Medium"/>
              </a:defRPr>
            </a:lvl5pPr>
            <a:lvl6pPr lvl="5" algn="ctr" rtl="0">
              <a:spcBef>
                <a:spcPts val="0"/>
              </a:spcBef>
              <a:spcAft>
                <a:spcPts val="0"/>
              </a:spcAft>
              <a:buSzPts val="2800"/>
              <a:buFont typeface="Quicksand Medium"/>
              <a:buNone/>
              <a:defRPr>
                <a:latin typeface="Quicksand Medium"/>
                <a:ea typeface="Quicksand Medium"/>
                <a:cs typeface="Quicksand Medium"/>
                <a:sym typeface="Quicksand Medium"/>
              </a:defRPr>
            </a:lvl6pPr>
            <a:lvl7pPr lvl="6" algn="ctr" rtl="0">
              <a:spcBef>
                <a:spcPts val="0"/>
              </a:spcBef>
              <a:spcAft>
                <a:spcPts val="0"/>
              </a:spcAft>
              <a:buSzPts val="2800"/>
              <a:buFont typeface="Quicksand Medium"/>
              <a:buNone/>
              <a:defRPr>
                <a:latin typeface="Quicksand Medium"/>
                <a:ea typeface="Quicksand Medium"/>
                <a:cs typeface="Quicksand Medium"/>
                <a:sym typeface="Quicksand Medium"/>
              </a:defRPr>
            </a:lvl7pPr>
            <a:lvl8pPr lvl="7" algn="ctr" rtl="0">
              <a:spcBef>
                <a:spcPts val="0"/>
              </a:spcBef>
              <a:spcAft>
                <a:spcPts val="0"/>
              </a:spcAft>
              <a:buSzPts val="2800"/>
              <a:buFont typeface="Quicksand Medium"/>
              <a:buNone/>
              <a:defRPr>
                <a:latin typeface="Quicksand Medium"/>
                <a:ea typeface="Quicksand Medium"/>
                <a:cs typeface="Quicksand Medium"/>
                <a:sym typeface="Quicksand Medium"/>
              </a:defRPr>
            </a:lvl8pPr>
            <a:lvl9pPr lvl="8" algn="ctr" rtl="0">
              <a:spcBef>
                <a:spcPts val="0"/>
              </a:spcBef>
              <a:spcAft>
                <a:spcPts val="0"/>
              </a:spcAft>
              <a:buSzPts val="2800"/>
              <a:buFont typeface="Quicksand Medium"/>
              <a:buNone/>
              <a:defRPr>
                <a:latin typeface="Quicksand Medium"/>
                <a:ea typeface="Quicksand Medium"/>
                <a:cs typeface="Quicksand Medium"/>
                <a:sym typeface="Quicksand Medium"/>
              </a:defRPr>
            </a:lvl9pPr>
          </a:lstStyle>
          <a:p>
            <a:r>
              <a:rPr lang="en-US"/>
              <a:t>Click to edit Master title style</a:t>
            </a:r>
            <a:endParaRPr/>
          </a:p>
        </p:txBody>
      </p:sp>
      <p:sp>
        <p:nvSpPr>
          <p:cNvPr id="958" name="Google Shape;958;p24"/>
          <p:cNvSpPr txBox="1">
            <a:spLocks noGrp="1"/>
          </p:cNvSpPr>
          <p:nvPr>
            <p:ph type="subTitle" idx="4"/>
          </p:nvPr>
        </p:nvSpPr>
        <p:spPr>
          <a:xfrm>
            <a:off x="1601000" y="6850800"/>
            <a:ext cx="10437600" cy="2470800"/>
          </a:xfrm>
          <a:prstGeom prst="rect">
            <a:avLst/>
          </a:prstGeom>
        </p:spPr>
        <p:txBody>
          <a:bodyPr spcFirstLastPara="1" wrap="square" lIns="91425" tIns="91425" rIns="91425" bIns="91425" anchor="t" anchorCtr="0">
            <a:noAutofit/>
          </a:bodyPr>
          <a:lstStyle>
            <a:lvl1pPr marR="101600" lvl="0" rtl="0">
              <a:lnSpc>
                <a:spcPct val="100000"/>
              </a:lnSpc>
              <a:spcBef>
                <a:spcPts val="0"/>
              </a:spcBef>
              <a:spcAft>
                <a:spcPts val="0"/>
              </a:spcAft>
              <a:buClr>
                <a:schemeClr val="dk1"/>
              </a:buClr>
              <a:buSzPts val="1600"/>
              <a:buChar char="●"/>
              <a:defRPr sz="3200">
                <a:solidFill>
                  <a:schemeClr val="hlink"/>
                </a:solidFill>
              </a:defRPr>
            </a:lvl1pPr>
            <a:lvl2pPr lvl="1" algn="ctr" rtl="0">
              <a:lnSpc>
                <a:spcPct val="100000"/>
              </a:lnSpc>
              <a:spcBef>
                <a:spcPts val="0"/>
              </a:spcBef>
              <a:spcAft>
                <a:spcPts val="0"/>
              </a:spcAft>
              <a:buClr>
                <a:schemeClr val="dk1"/>
              </a:buClr>
              <a:buSzPts val="1600"/>
              <a:buChar char="○"/>
              <a:defRPr sz="3200">
                <a:solidFill>
                  <a:schemeClr val="dk1"/>
                </a:solidFill>
              </a:defRPr>
            </a:lvl2pPr>
            <a:lvl3pPr lvl="2" algn="ctr" rtl="0">
              <a:lnSpc>
                <a:spcPct val="100000"/>
              </a:lnSpc>
              <a:spcBef>
                <a:spcPts val="0"/>
              </a:spcBef>
              <a:spcAft>
                <a:spcPts val="0"/>
              </a:spcAft>
              <a:buClr>
                <a:schemeClr val="dk1"/>
              </a:buClr>
              <a:buSzPts val="1600"/>
              <a:buChar char="■"/>
              <a:defRPr sz="3200">
                <a:solidFill>
                  <a:schemeClr val="dk1"/>
                </a:solidFill>
              </a:defRPr>
            </a:lvl3pPr>
            <a:lvl4pPr lvl="3" algn="ctr" rtl="0">
              <a:lnSpc>
                <a:spcPct val="100000"/>
              </a:lnSpc>
              <a:spcBef>
                <a:spcPts val="0"/>
              </a:spcBef>
              <a:spcAft>
                <a:spcPts val="0"/>
              </a:spcAft>
              <a:buClr>
                <a:schemeClr val="dk1"/>
              </a:buClr>
              <a:buSzPts val="1600"/>
              <a:buChar char="●"/>
              <a:defRPr sz="3200">
                <a:solidFill>
                  <a:schemeClr val="dk1"/>
                </a:solidFill>
              </a:defRPr>
            </a:lvl4pPr>
            <a:lvl5pPr lvl="4" algn="ctr" rtl="0">
              <a:lnSpc>
                <a:spcPct val="100000"/>
              </a:lnSpc>
              <a:spcBef>
                <a:spcPts val="0"/>
              </a:spcBef>
              <a:spcAft>
                <a:spcPts val="0"/>
              </a:spcAft>
              <a:buClr>
                <a:schemeClr val="dk1"/>
              </a:buClr>
              <a:buSzPts val="1600"/>
              <a:buChar char="○"/>
              <a:defRPr sz="3200">
                <a:solidFill>
                  <a:schemeClr val="dk1"/>
                </a:solidFill>
              </a:defRPr>
            </a:lvl5pPr>
            <a:lvl6pPr lvl="5" algn="ctr" rtl="0">
              <a:lnSpc>
                <a:spcPct val="100000"/>
              </a:lnSpc>
              <a:spcBef>
                <a:spcPts val="0"/>
              </a:spcBef>
              <a:spcAft>
                <a:spcPts val="0"/>
              </a:spcAft>
              <a:buClr>
                <a:schemeClr val="dk1"/>
              </a:buClr>
              <a:buSzPts val="1600"/>
              <a:buChar char="■"/>
              <a:defRPr sz="3200">
                <a:solidFill>
                  <a:schemeClr val="dk1"/>
                </a:solidFill>
              </a:defRPr>
            </a:lvl6pPr>
            <a:lvl7pPr lvl="6" algn="ctr" rtl="0">
              <a:lnSpc>
                <a:spcPct val="100000"/>
              </a:lnSpc>
              <a:spcBef>
                <a:spcPts val="0"/>
              </a:spcBef>
              <a:spcAft>
                <a:spcPts val="0"/>
              </a:spcAft>
              <a:buClr>
                <a:schemeClr val="dk1"/>
              </a:buClr>
              <a:buSzPts val="1600"/>
              <a:buChar char="●"/>
              <a:defRPr sz="3200">
                <a:solidFill>
                  <a:schemeClr val="dk1"/>
                </a:solidFill>
              </a:defRPr>
            </a:lvl7pPr>
            <a:lvl8pPr lvl="7" algn="ctr" rtl="0">
              <a:lnSpc>
                <a:spcPct val="100000"/>
              </a:lnSpc>
              <a:spcBef>
                <a:spcPts val="0"/>
              </a:spcBef>
              <a:spcAft>
                <a:spcPts val="0"/>
              </a:spcAft>
              <a:buClr>
                <a:schemeClr val="dk1"/>
              </a:buClr>
              <a:buSzPts val="1600"/>
              <a:buChar char="○"/>
              <a:defRPr sz="3200">
                <a:solidFill>
                  <a:schemeClr val="dk1"/>
                </a:solidFill>
              </a:defRPr>
            </a:lvl8pPr>
            <a:lvl9pPr lvl="8" algn="ctr" rtl="0">
              <a:lnSpc>
                <a:spcPct val="100000"/>
              </a:lnSpc>
              <a:spcBef>
                <a:spcPts val="0"/>
              </a:spcBef>
              <a:spcAft>
                <a:spcPts val="0"/>
              </a:spcAft>
              <a:buClr>
                <a:schemeClr val="dk1"/>
              </a:buClr>
              <a:buSzPts val="1600"/>
              <a:buChar char="■"/>
              <a:defRPr sz="3200">
                <a:solidFill>
                  <a:schemeClr val="dk1"/>
                </a:solidFill>
              </a:defRPr>
            </a:lvl9pPr>
          </a:lstStyle>
          <a:p>
            <a:r>
              <a:rPr lang="en-US"/>
              <a:t>Click to edit Master subtitle style</a:t>
            </a:r>
            <a:endParaRPr/>
          </a:p>
        </p:txBody>
      </p:sp>
    </p:spTree>
    <p:extLst>
      <p:ext uri="{BB962C8B-B14F-4D97-AF65-F5344CB8AC3E}">
        <p14:creationId xmlns:p14="http://schemas.microsoft.com/office/powerpoint/2010/main" val="919239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59"/>
        <p:cNvGrpSpPr/>
        <p:nvPr/>
      </p:nvGrpSpPr>
      <p:grpSpPr>
        <a:xfrm>
          <a:off x="0" y="0"/>
          <a:ext cx="0" cy="0"/>
          <a:chOff x="0" y="0"/>
          <a:chExt cx="0" cy="0"/>
        </a:xfrm>
      </p:grpSpPr>
      <p:grpSp>
        <p:nvGrpSpPr>
          <p:cNvPr id="960" name="Google Shape;960;p25"/>
          <p:cNvGrpSpPr/>
          <p:nvPr/>
        </p:nvGrpSpPr>
        <p:grpSpPr>
          <a:xfrm>
            <a:off x="-1578595" y="-565299"/>
            <a:ext cx="20470590" cy="11615314"/>
            <a:chOff x="-789298" y="-168156"/>
            <a:chExt cx="10235295" cy="5807657"/>
          </a:xfrm>
        </p:grpSpPr>
        <p:grpSp>
          <p:nvGrpSpPr>
            <p:cNvPr id="961" name="Google Shape;961;p25"/>
            <p:cNvGrpSpPr/>
            <p:nvPr/>
          </p:nvGrpSpPr>
          <p:grpSpPr>
            <a:xfrm>
              <a:off x="-789298" y="-168156"/>
              <a:ext cx="10235295" cy="5807657"/>
              <a:chOff x="-789298" y="-168156"/>
              <a:chExt cx="10235295" cy="5807657"/>
            </a:xfrm>
          </p:grpSpPr>
          <p:sp>
            <p:nvSpPr>
              <p:cNvPr id="962" name="Google Shape;962;p25"/>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3" name="Google Shape;963;p25"/>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4" name="Google Shape;964;p25"/>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5" name="Google Shape;965;p25"/>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6" name="Google Shape;966;p25"/>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7" name="Google Shape;967;p25"/>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8" name="Google Shape;968;p25"/>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9" name="Google Shape;969;p25"/>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0" name="Google Shape;970;p25"/>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1" name="Google Shape;971;p25"/>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2" name="Google Shape;972;p25"/>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3" name="Google Shape;973;p25"/>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4" name="Google Shape;974;p25"/>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5" name="Google Shape;975;p25"/>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6" name="Google Shape;976;p25"/>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977" name="Google Shape;977;p25"/>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978" name="Google Shape;978;p25"/>
          <p:cNvSpPr/>
          <p:nvPr/>
        </p:nvSpPr>
        <p:spPr>
          <a:xfrm>
            <a:off x="-612093" y="-493653"/>
            <a:ext cx="19059982" cy="12629678"/>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79" name="Google Shape;979;p25"/>
          <p:cNvSpPr/>
          <p:nvPr/>
        </p:nvSpPr>
        <p:spPr>
          <a:xfrm>
            <a:off x="11962296" y="597983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80" name="Google Shape;980;p25"/>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2400"/>
              </a:spcAft>
              <a:buNone/>
            </a:pPr>
            <a:endParaRPr sz="3200">
              <a:solidFill>
                <a:schemeClr val="dk2"/>
              </a:solidFill>
              <a:latin typeface="Barlow"/>
              <a:ea typeface="Barlow"/>
              <a:cs typeface="Barlow"/>
              <a:sym typeface="Barlow"/>
            </a:endParaRPr>
          </a:p>
        </p:txBody>
      </p:sp>
      <p:sp>
        <p:nvSpPr>
          <p:cNvPr id="981" name="Google Shape;981;p25"/>
          <p:cNvSpPr txBox="1">
            <a:spLocks noGrp="1"/>
          </p:cNvSpPr>
          <p:nvPr>
            <p:ph type="title"/>
          </p:nvPr>
        </p:nvSpPr>
        <p:spPr>
          <a:xfrm>
            <a:off x="4572000" y="1494350"/>
            <a:ext cx="9144000" cy="20460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12800"/>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r>
              <a:rPr lang="en-US"/>
              <a:t>Click to edit Master title style</a:t>
            </a:r>
            <a:endParaRPr/>
          </a:p>
        </p:txBody>
      </p:sp>
      <p:sp>
        <p:nvSpPr>
          <p:cNvPr id="982" name="Google Shape;982;p25"/>
          <p:cNvSpPr txBox="1">
            <a:spLocks noGrp="1"/>
          </p:cNvSpPr>
          <p:nvPr>
            <p:ph type="subTitle" idx="1"/>
          </p:nvPr>
        </p:nvSpPr>
        <p:spPr>
          <a:xfrm>
            <a:off x="5285100" y="3699350"/>
            <a:ext cx="7717800" cy="21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200"/>
            </a:lvl1pPr>
            <a:lvl2pPr lvl="1" rtl="0">
              <a:lnSpc>
                <a:spcPct val="100000"/>
              </a:lnSpc>
              <a:spcBef>
                <a:spcPts val="0"/>
              </a:spcBef>
              <a:spcAft>
                <a:spcPts val="0"/>
              </a:spcAft>
              <a:buSzPts val="2100"/>
              <a:buFont typeface="Roboto"/>
              <a:buNone/>
              <a:defRPr sz="4200" b="1">
                <a:latin typeface="Roboto"/>
                <a:ea typeface="Roboto"/>
                <a:cs typeface="Roboto"/>
                <a:sym typeface="Roboto"/>
              </a:defRPr>
            </a:lvl2pPr>
            <a:lvl3pPr lvl="2" rtl="0">
              <a:lnSpc>
                <a:spcPct val="100000"/>
              </a:lnSpc>
              <a:spcBef>
                <a:spcPts val="0"/>
              </a:spcBef>
              <a:spcAft>
                <a:spcPts val="0"/>
              </a:spcAft>
              <a:buSzPts val="2100"/>
              <a:buFont typeface="Roboto"/>
              <a:buNone/>
              <a:defRPr sz="4200" b="1">
                <a:latin typeface="Roboto"/>
                <a:ea typeface="Roboto"/>
                <a:cs typeface="Roboto"/>
                <a:sym typeface="Roboto"/>
              </a:defRPr>
            </a:lvl3pPr>
            <a:lvl4pPr lvl="3" rtl="0">
              <a:lnSpc>
                <a:spcPct val="100000"/>
              </a:lnSpc>
              <a:spcBef>
                <a:spcPts val="0"/>
              </a:spcBef>
              <a:spcAft>
                <a:spcPts val="0"/>
              </a:spcAft>
              <a:buSzPts val="2100"/>
              <a:buFont typeface="Roboto"/>
              <a:buNone/>
              <a:defRPr sz="4200" b="1">
                <a:latin typeface="Roboto"/>
                <a:ea typeface="Roboto"/>
                <a:cs typeface="Roboto"/>
                <a:sym typeface="Roboto"/>
              </a:defRPr>
            </a:lvl4pPr>
            <a:lvl5pPr lvl="4" rtl="0">
              <a:lnSpc>
                <a:spcPct val="100000"/>
              </a:lnSpc>
              <a:spcBef>
                <a:spcPts val="0"/>
              </a:spcBef>
              <a:spcAft>
                <a:spcPts val="0"/>
              </a:spcAft>
              <a:buSzPts val="2100"/>
              <a:buFont typeface="Roboto"/>
              <a:buNone/>
              <a:defRPr sz="4200" b="1">
                <a:latin typeface="Roboto"/>
                <a:ea typeface="Roboto"/>
                <a:cs typeface="Roboto"/>
                <a:sym typeface="Roboto"/>
              </a:defRPr>
            </a:lvl5pPr>
            <a:lvl6pPr lvl="5" rtl="0">
              <a:lnSpc>
                <a:spcPct val="100000"/>
              </a:lnSpc>
              <a:spcBef>
                <a:spcPts val="0"/>
              </a:spcBef>
              <a:spcAft>
                <a:spcPts val="0"/>
              </a:spcAft>
              <a:buSzPts val="2100"/>
              <a:buFont typeface="Roboto"/>
              <a:buNone/>
              <a:defRPr sz="4200" b="1">
                <a:latin typeface="Roboto"/>
                <a:ea typeface="Roboto"/>
                <a:cs typeface="Roboto"/>
                <a:sym typeface="Roboto"/>
              </a:defRPr>
            </a:lvl6pPr>
            <a:lvl7pPr lvl="6" rtl="0">
              <a:lnSpc>
                <a:spcPct val="100000"/>
              </a:lnSpc>
              <a:spcBef>
                <a:spcPts val="0"/>
              </a:spcBef>
              <a:spcAft>
                <a:spcPts val="0"/>
              </a:spcAft>
              <a:buSzPts val="2100"/>
              <a:buFont typeface="Roboto"/>
              <a:buNone/>
              <a:defRPr sz="4200" b="1">
                <a:latin typeface="Roboto"/>
                <a:ea typeface="Roboto"/>
                <a:cs typeface="Roboto"/>
                <a:sym typeface="Roboto"/>
              </a:defRPr>
            </a:lvl7pPr>
            <a:lvl8pPr lvl="7" rtl="0">
              <a:lnSpc>
                <a:spcPct val="100000"/>
              </a:lnSpc>
              <a:spcBef>
                <a:spcPts val="0"/>
              </a:spcBef>
              <a:spcAft>
                <a:spcPts val="0"/>
              </a:spcAft>
              <a:buSzPts val="2100"/>
              <a:buFont typeface="Roboto"/>
              <a:buNone/>
              <a:defRPr sz="4200" b="1">
                <a:latin typeface="Roboto"/>
                <a:ea typeface="Roboto"/>
                <a:cs typeface="Roboto"/>
                <a:sym typeface="Roboto"/>
              </a:defRPr>
            </a:lvl8pPr>
            <a:lvl9pPr lvl="8" rtl="0">
              <a:lnSpc>
                <a:spcPct val="100000"/>
              </a:lnSpc>
              <a:spcBef>
                <a:spcPts val="0"/>
              </a:spcBef>
              <a:spcAft>
                <a:spcPts val="0"/>
              </a:spcAft>
              <a:buSzPts val="2100"/>
              <a:buFont typeface="Roboto"/>
              <a:buNone/>
              <a:defRPr sz="4200" b="1">
                <a:latin typeface="Roboto"/>
                <a:ea typeface="Roboto"/>
                <a:cs typeface="Roboto"/>
                <a:sym typeface="Roboto"/>
              </a:defRPr>
            </a:lvl9pPr>
          </a:lstStyle>
          <a:p>
            <a:r>
              <a:rPr lang="en-US"/>
              <a:t>Click to edit Master subtitle style</a:t>
            </a:r>
            <a:endParaRPr/>
          </a:p>
        </p:txBody>
      </p:sp>
      <p:sp>
        <p:nvSpPr>
          <p:cNvPr id="983" name="Google Shape;983;p25"/>
          <p:cNvSpPr txBox="1"/>
          <p:nvPr/>
        </p:nvSpPr>
        <p:spPr>
          <a:xfrm>
            <a:off x="3925800" y="7281150"/>
            <a:ext cx="10436400" cy="939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chivo Narrow"/>
              <a:buNone/>
            </a:pPr>
            <a:r>
              <a:rPr lang="en" sz="2400">
                <a:solidFill>
                  <a:schemeClr val="dk1"/>
                </a:solidFill>
                <a:latin typeface="Barlow"/>
                <a:ea typeface="Barlow"/>
                <a:cs typeface="Barlow"/>
                <a:sym typeface="Barlow"/>
              </a:rPr>
              <a:t>CREDITS: This presentation template was created by </a:t>
            </a:r>
            <a:r>
              <a:rPr lang="en" sz="24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2400">
                <a:solidFill>
                  <a:schemeClr val="dk1"/>
                </a:solidFill>
                <a:latin typeface="Barlow"/>
                <a:ea typeface="Barlow"/>
                <a:cs typeface="Barlow"/>
                <a:sym typeface="Barlow"/>
              </a:rPr>
              <a:t>, including icons by </a:t>
            </a:r>
            <a:r>
              <a:rPr lang="en" sz="24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2400">
                <a:solidFill>
                  <a:schemeClr val="dk1"/>
                </a:solidFill>
                <a:latin typeface="Barlow"/>
                <a:ea typeface="Barlow"/>
                <a:cs typeface="Barlow"/>
                <a:sym typeface="Barlow"/>
              </a:rPr>
              <a:t>, and infographics &amp; images by </a:t>
            </a:r>
            <a:r>
              <a:rPr lang="en" sz="24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2400">
                <a:solidFill>
                  <a:schemeClr val="dk1"/>
                </a:solidFill>
                <a:latin typeface="Barlow"/>
                <a:ea typeface="Barlow"/>
                <a:cs typeface="Barlow"/>
                <a:sym typeface="Barlow"/>
              </a:rPr>
              <a:t> </a:t>
            </a:r>
            <a:endParaRPr sz="2400">
              <a:solidFill>
                <a:schemeClr val="dk1"/>
              </a:solidFill>
              <a:latin typeface="Barlow"/>
              <a:ea typeface="Barlow"/>
              <a:cs typeface="Barlow"/>
              <a:sym typeface="Barlow"/>
            </a:endParaRPr>
          </a:p>
        </p:txBody>
      </p:sp>
      <p:sp>
        <p:nvSpPr>
          <p:cNvPr id="984" name="Google Shape;984;p25"/>
          <p:cNvSpPr/>
          <p:nvPr/>
        </p:nvSpPr>
        <p:spPr>
          <a:xfrm>
            <a:off x="10987655" y="-598238"/>
            <a:ext cx="7592530" cy="4777876"/>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85" name="Google Shape;985;p25"/>
          <p:cNvSpPr/>
          <p:nvPr/>
        </p:nvSpPr>
        <p:spPr>
          <a:xfrm>
            <a:off x="14512241" y="857915"/>
            <a:ext cx="2152582" cy="1846826"/>
          </a:xfrm>
          <a:custGeom>
            <a:avLst/>
            <a:gdLst/>
            <a:ahLst/>
            <a:cxnLst/>
            <a:rect l="l" t="t" r="r" b="b"/>
            <a:pathLst>
              <a:path w="10856" h="9314" extrusionOk="0">
                <a:moveTo>
                  <a:pt x="5828" y="1"/>
                </a:moveTo>
                <a:cubicBezTo>
                  <a:pt x="5079" y="1"/>
                  <a:pt x="4318" y="165"/>
                  <a:pt x="3608" y="514"/>
                </a:cubicBezTo>
                <a:cubicBezTo>
                  <a:pt x="0" y="2288"/>
                  <a:pt x="643" y="8015"/>
                  <a:pt x="4465" y="9146"/>
                </a:cubicBezTo>
                <a:cubicBezTo>
                  <a:pt x="4848" y="9260"/>
                  <a:pt x="5239" y="9314"/>
                  <a:pt x="5627" y="9314"/>
                </a:cubicBezTo>
                <a:cubicBezTo>
                  <a:pt x="8280" y="9314"/>
                  <a:pt x="10855" y="6819"/>
                  <a:pt x="10585" y="4098"/>
                </a:cubicBezTo>
                <a:cubicBezTo>
                  <a:pt x="10342" y="1570"/>
                  <a:pt x="8142" y="1"/>
                  <a:pt x="5828" y="1"/>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110822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2"/>
        </a:solidFill>
        <a:effectLst/>
      </p:bgPr>
    </p:bg>
    <p:spTree>
      <p:nvGrpSpPr>
        <p:cNvPr id="1" name="Shape 986"/>
        <p:cNvGrpSpPr/>
        <p:nvPr/>
      </p:nvGrpSpPr>
      <p:grpSpPr>
        <a:xfrm>
          <a:off x="0" y="0"/>
          <a:ext cx="0" cy="0"/>
          <a:chOff x="0" y="0"/>
          <a:chExt cx="0" cy="0"/>
        </a:xfrm>
      </p:grpSpPr>
      <p:sp>
        <p:nvSpPr>
          <p:cNvPr id="987" name="Google Shape;987;p26"/>
          <p:cNvSpPr/>
          <p:nvPr/>
        </p:nvSpPr>
        <p:spPr>
          <a:xfrm flipH="1">
            <a:off x="-1599659" y="-35835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88" name="Google Shape;988;p26"/>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989" name="Google Shape;989;p26"/>
          <p:cNvGrpSpPr/>
          <p:nvPr/>
        </p:nvGrpSpPr>
        <p:grpSpPr>
          <a:xfrm flipH="1">
            <a:off x="-1823881" y="7157005"/>
            <a:ext cx="7527382" cy="3256818"/>
            <a:chOff x="5543397" y="3776677"/>
            <a:chExt cx="3763691" cy="1628409"/>
          </a:xfrm>
        </p:grpSpPr>
        <p:sp>
          <p:nvSpPr>
            <p:cNvPr id="990" name="Google Shape;990;p26"/>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91" name="Google Shape;991;p26"/>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92" name="Google Shape;992;p26"/>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2234083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93"/>
        <p:cNvGrpSpPr/>
        <p:nvPr/>
      </p:nvGrpSpPr>
      <p:grpSpPr>
        <a:xfrm>
          <a:off x="0" y="0"/>
          <a:ext cx="0" cy="0"/>
          <a:chOff x="0" y="0"/>
          <a:chExt cx="0" cy="0"/>
        </a:xfrm>
      </p:grpSpPr>
      <p:sp>
        <p:nvSpPr>
          <p:cNvPr id="994" name="Google Shape;994;p27"/>
          <p:cNvSpPr/>
          <p:nvPr/>
        </p:nvSpPr>
        <p:spPr>
          <a:xfrm rot="-5400000" flipH="1">
            <a:off x="12191046" y="5044489"/>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95" name="Google Shape;995;p27"/>
          <p:cNvSpPr/>
          <p:nvPr/>
        </p:nvSpPr>
        <p:spPr>
          <a:xfrm>
            <a:off x="-5608059" y="-29202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996" name="Google Shape;996;p27"/>
          <p:cNvGrpSpPr/>
          <p:nvPr/>
        </p:nvGrpSpPr>
        <p:grpSpPr>
          <a:xfrm>
            <a:off x="-1755201" y="-869087"/>
            <a:ext cx="20470590" cy="11615314"/>
            <a:chOff x="-789298" y="-168156"/>
            <a:chExt cx="10235295" cy="5807657"/>
          </a:xfrm>
        </p:grpSpPr>
        <p:grpSp>
          <p:nvGrpSpPr>
            <p:cNvPr id="997" name="Google Shape;997;p27"/>
            <p:cNvGrpSpPr/>
            <p:nvPr/>
          </p:nvGrpSpPr>
          <p:grpSpPr>
            <a:xfrm>
              <a:off x="-789298" y="-168156"/>
              <a:ext cx="10235295" cy="5807657"/>
              <a:chOff x="-789298" y="-168156"/>
              <a:chExt cx="10235295" cy="5807657"/>
            </a:xfrm>
          </p:grpSpPr>
          <p:sp>
            <p:nvSpPr>
              <p:cNvPr id="998" name="Google Shape;998;p27"/>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99" name="Google Shape;999;p27"/>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0" name="Google Shape;1000;p27"/>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1" name="Google Shape;1001;p27"/>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2" name="Google Shape;1002;p27"/>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3" name="Google Shape;1003;p27"/>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4" name="Google Shape;1004;p27"/>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5" name="Google Shape;1005;p27"/>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6" name="Google Shape;1006;p27"/>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7" name="Google Shape;1007;p27"/>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8" name="Google Shape;1008;p27"/>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09" name="Google Shape;1009;p27"/>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10" name="Google Shape;1010;p27"/>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11" name="Google Shape;1011;p27"/>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12" name="Google Shape;1012;p27"/>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013" name="Google Shape;1013;p27"/>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014" name="Google Shape;1014;p27"/>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064098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018"/>
        <p:cNvGrpSpPr/>
        <p:nvPr/>
      </p:nvGrpSpPr>
      <p:grpSpPr>
        <a:xfrm>
          <a:off x="0" y="0"/>
          <a:ext cx="0" cy="0"/>
          <a:chOff x="0" y="0"/>
          <a:chExt cx="0" cy="0"/>
        </a:xfrm>
      </p:grpSpPr>
    </p:spTree>
    <p:extLst>
      <p:ext uri="{BB962C8B-B14F-4D97-AF65-F5344CB8AC3E}">
        <p14:creationId xmlns:p14="http://schemas.microsoft.com/office/powerpoint/2010/main" val="143110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78595" y="-336311"/>
            <a:ext cx="20470590" cy="11615314"/>
            <a:chOff x="-789298" y="-168156"/>
            <a:chExt cx="10235295" cy="5807657"/>
          </a:xfrm>
        </p:grpSpPr>
        <p:grpSp>
          <p:nvGrpSpPr>
            <p:cNvPr id="10" name="Google Shape;10;p2"/>
            <p:cNvGrpSpPr/>
            <p:nvPr/>
          </p:nvGrpSpPr>
          <p:grpSpPr>
            <a:xfrm>
              <a:off x="-789298" y="-168156"/>
              <a:ext cx="10235295" cy="5807657"/>
              <a:chOff x="-789298" y="-168156"/>
              <a:chExt cx="10235295" cy="5807657"/>
            </a:xfrm>
          </p:grpSpPr>
          <p:sp>
            <p:nvSpPr>
              <p:cNvPr id="11" name="Google Shape;11;p2"/>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 name="Google Shape;12;p2"/>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 name="Google Shape;13;p2"/>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 name="Google Shape;14;p2"/>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 name="Google Shape;15;p2"/>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 name="Google Shape;16;p2"/>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 name="Google Shape;17;p2"/>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 name="Google Shape;18;p2"/>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 name="Google Shape;19;p2"/>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 name="Google Shape;20;p2"/>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 name="Google Shape;21;p2"/>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 name="Google Shape;22;p2"/>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 name="Google Shape;23;p2"/>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4" name="Google Shape;24;p2"/>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 name="Google Shape;25;p2"/>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6" name="Google Shape;26;p2"/>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7" name="Google Shape;27;p2"/>
          <p:cNvSpPr/>
          <p:nvPr/>
        </p:nvSpPr>
        <p:spPr>
          <a:xfrm>
            <a:off x="7" y="-3"/>
            <a:ext cx="19059982" cy="12629678"/>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 name="Google Shape;28;p2"/>
          <p:cNvSpPr/>
          <p:nvPr/>
        </p:nvSpPr>
        <p:spPr>
          <a:xfrm>
            <a:off x="-4897174" y="-336284"/>
            <a:ext cx="10893184" cy="5262484"/>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 name="Google Shape;29;p2"/>
          <p:cNvSpPr/>
          <p:nvPr/>
        </p:nvSpPr>
        <p:spPr>
          <a:xfrm>
            <a:off x="10987655" y="-598238"/>
            <a:ext cx="7592530" cy="4777876"/>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0" name="Google Shape;30;p2"/>
          <p:cNvSpPr/>
          <p:nvPr/>
        </p:nvSpPr>
        <p:spPr>
          <a:xfrm>
            <a:off x="11962296" y="597983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1" name="Google Shape;31;p2"/>
          <p:cNvSpPr/>
          <p:nvPr/>
        </p:nvSpPr>
        <p:spPr>
          <a:xfrm>
            <a:off x="14512241" y="857915"/>
            <a:ext cx="2152582" cy="1846826"/>
          </a:xfrm>
          <a:custGeom>
            <a:avLst/>
            <a:gdLst/>
            <a:ahLst/>
            <a:cxnLst/>
            <a:rect l="l" t="t" r="r" b="b"/>
            <a:pathLst>
              <a:path w="10856" h="9314" extrusionOk="0">
                <a:moveTo>
                  <a:pt x="5828" y="1"/>
                </a:moveTo>
                <a:cubicBezTo>
                  <a:pt x="5079" y="1"/>
                  <a:pt x="4318" y="165"/>
                  <a:pt x="3608" y="514"/>
                </a:cubicBezTo>
                <a:cubicBezTo>
                  <a:pt x="0" y="2288"/>
                  <a:pt x="643" y="8015"/>
                  <a:pt x="4465" y="9146"/>
                </a:cubicBezTo>
                <a:cubicBezTo>
                  <a:pt x="4848" y="9260"/>
                  <a:pt x="5239" y="9314"/>
                  <a:pt x="5627" y="9314"/>
                </a:cubicBezTo>
                <a:cubicBezTo>
                  <a:pt x="8280" y="9314"/>
                  <a:pt x="10855" y="6819"/>
                  <a:pt x="10585" y="4098"/>
                </a:cubicBezTo>
                <a:cubicBezTo>
                  <a:pt x="10342" y="1570"/>
                  <a:pt x="8142" y="1"/>
                  <a:pt x="5828" y="1"/>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 name="Google Shape;32;p2"/>
          <p:cNvSpPr/>
          <p:nvPr/>
        </p:nvSpPr>
        <p:spPr>
          <a:xfrm>
            <a:off x="11686386" y="2621793"/>
            <a:ext cx="2684580" cy="4313294"/>
          </a:xfrm>
          <a:custGeom>
            <a:avLst/>
            <a:gdLst/>
            <a:ahLst/>
            <a:cxnLst/>
            <a:rect l="l" t="t" r="r" b="b"/>
            <a:pathLst>
              <a:path w="13539" h="21753" extrusionOk="0">
                <a:moveTo>
                  <a:pt x="1" y="0"/>
                </a:moveTo>
                <a:cubicBezTo>
                  <a:pt x="1037" y="9192"/>
                  <a:pt x="5728" y="16788"/>
                  <a:pt x="13538" y="21753"/>
                </a:cubicBezTo>
                <a:cubicBezTo>
                  <a:pt x="13383" y="12776"/>
                  <a:pt x="7978" y="4108"/>
                  <a:pt x="1"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 name="Google Shape;33;p2"/>
          <p:cNvSpPr/>
          <p:nvPr/>
        </p:nvSpPr>
        <p:spPr>
          <a:xfrm>
            <a:off x="11811499" y="2760983"/>
            <a:ext cx="2502754" cy="4119966"/>
          </a:xfrm>
          <a:custGeom>
            <a:avLst/>
            <a:gdLst/>
            <a:ahLst/>
            <a:cxnLst/>
            <a:rect l="l" t="t" r="r" b="b"/>
            <a:pathLst>
              <a:path w="12622" h="20778" fill="none" extrusionOk="0">
                <a:moveTo>
                  <a:pt x="12621" y="20777"/>
                </a:moveTo>
                <a:cubicBezTo>
                  <a:pt x="9681" y="13181"/>
                  <a:pt x="5394" y="6109"/>
                  <a:pt x="1" y="1"/>
                </a:cubicBezTo>
              </a:path>
            </a:pathLst>
          </a:custGeom>
          <a:noFill/>
          <a:ln w="7450" cap="rnd" cmpd="sng">
            <a:solidFill>
              <a:schemeClr val="accent2"/>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 name="Google Shape;34;p2"/>
          <p:cNvSpPr/>
          <p:nvPr/>
        </p:nvSpPr>
        <p:spPr>
          <a:xfrm>
            <a:off x="15135428" y="4940055"/>
            <a:ext cx="2538048" cy="2172014"/>
          </a:xfrm>
          <a:custGeom>
            <a:avLst/>
            <a:gdLst/>
            <a:ahLst/>
            <a:cxnLst/>
            <a:rect l="l" t="t" r="r" b="b"/>
            <a:pathLst>
              <a:path w="12800" h="10954" extrusionOk="0">
                <a:moveTo>
                  <a:pt x="12800" y="0"/>
                </a:moveTo>
                <a:lnTo>
                  <a:pt x="12800" y="0"/>
                </a:lnTo>
                <a:cubicBezTo>
                  <a:pt x="6918" y="1596"/>
                  <a:pt x="2453" y="5394"/>
                  <a:pt x="1" y="10954"/>
                </a:cubicBezTo>
                <a:cubicBezTo>
                  <a:pt x="5811" y="9966"/>
                  <a:pt x="10931" y="5596"/>
                  <a:pt x="12800"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 name="Google Shape;35;p2"/>
          <p:cNvSpPr/>
          <p:nvPr/>
        </p:nvSpPr>
        <p:spPr>
          <a:xfrm>
            <a:off x="15166161" y="5039195"/>
            <a:ext cx="2427206" cy="2032818"/>
          </a:xfrm>
          <a:custGeom>
            <a:avLst/>
            <a:gdLst/>
            <a:ahLst/>
            <a:cxnLst/>
            <a:rect l="l" t="t" r="r" b="b"/>
            <a:pathLst>
              <a:path w="12241" h="10252" fill="none" extrusionOk="0">
                <a:moveTo>
                  <a:pt x="1" y="10252"/>
                </a:moveTo>
                <a:cubicBezTo>
                  <a:pt x="4644" y="7585"/>
                  <a:pt x="8811" y="4084"/>
                  <a:pt x="12240" y="0"/>
                </a:cubicBezTo>
              </a:path>
            </a:pathLst>
          </a:custGeom>
          <a:noFill/>
          <a:ln w="4775" cap="rnd" cmpd="sng">
            <a:solidFill>
              <a:schemeClr val="accent2"/>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6" name="Google Shape;36;p2"/>
          <p:cNvGrpSpPr/>
          <p:nvPr/>
        </p:nvGrpSpPr>
        <p:grpSpPr>
          <a:xfrm>
            <a:off x="13535195" y="7553355"/>
            <a:ext cx="7527382" cy="3256818"/>
            <a:chOff x="5543397" y="3776677"/>
            <a:chExt cx="3763691" cy="1628409"/>
          </a:xfrm>
        </p:grpSpPr>
        <p:sp>
          <p:nvSpPr>
            <p:cNvPr id="37" name="Google Shape;37;p2"/>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8" name="Google Shape;38;p2"/>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 name="Google Shape;39;p2"/>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40" name="Google Shape;40;p2"/>
          <p:cNvGrpSpPr/>
          <p:nvPr/>
        </p:nvGrpSpPr>
        <p:grpSpPr>
          <a:xfrm>
            <a:off x="-1247766" y="4281572"/>
            <a:ext cx="2495540" cy="2625412"/>
            <a:chOff x="-170771" y="2001398"/>
            <a:chExt cx="1247770" cy="1312706"/>
          </a:xfrm>
        </p:grpSpPr>
        <p:sp>
          <p:nvSpPr>
            <p:cNvPr id="41" name="Google Shape;41;p2"/>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2" name="Google Shape;42;p2"/>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3" name="Google Shape;43;p2"/>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4" name="Google Shape;44;p2"/>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5" name="Google Shape;45;p2"/>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6" name="Google Shape;46;p2"/>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 name="Google Shape;47;p2"/>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8" name="Google Shape;48;p2"/>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 name="Google Shape;49;p2"/>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 name="Google Shape;50;p2"/>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 name="Google Shape;51;p2"/>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2" name="Google Shape;52;p2"/>
          <p:cNvGrpSpPr/>
          <p:nvPr/>
        </p:nvGrpSpPr>
        <p:grpSpPr>
          <a:xfrm>
            <a:off x="187266" y="272796"/>
            <a:ext cx="2467200" cy="1537092"/>
            <a:chOff x="93633" y="136398"/>
            <a:chExt cx="1233600" cy="768546"/>
          </a:xfrm>
        </p:grpSpPr>
        <p:grpSp>
          <p:nvGrpSpPr>
            <p:cNvPr id="53" name="Google Shape;53;p2"/>
            <p:cNvGrpSpPr/>
            <p:nvPr/>
          </p:nvGrpSpPr>
          <p:grpSpPr>
            <a:xfrm>
              <a:off x="93633" y="189140"/>
              <a:ext cx="676436" cy="715804"/>
              <a:chOff x="93633" y="189140"/>
              <a:chExt cx="676436" cy="715804"/>
            </a:xfrm>
          </p:grpSpPr>
          <p:sp>
            <p:nvSpPr>
              <p:cNvPr id="54" name="Google Shape;54;p2"/>
              <p:cNvSpPr/>
              <p:nvPr/>
            </p:nvSpPr>
            <p:spPr>
              <a:xfrm>
                <a:off x="93633" y="314650"/>
                <a:ext cx="590294" cy="590294"/>
              </a:xfrm>
              <a:custGeom>
                <a:avLst/>
                <a:gdLst/>
                <a:ahLst/>
                <a:cxnLst/>
                <a:rect l="l" t="t" r="r" b="b"/>
                <a:pathLst>
                  <a:path w="5954" h="5954" extrusionOk="0">
                    <a:moveTo>
                      <a:pt x="2977" y="0"/>
                    </a:moveTo>
                    <a:cubicBezTo>
                      <a:pt x="1322" y="0"/>
                      <a:pt x="0" y="1334"/>
                      <a:pt x="0" y="2977"/>
                    </a:cubicBezTo>
                    <a:cubicBezTo>
                      <a:pt x="0" y="4620"/>
                      <a:pt x="1322" y="5954"/>
                      <a:pt x="2977" y="5954"/>
                    </a:cubicBezTo>
                    <a:cubicBezTo>
                      <a:pt x="4620" y="5954"/>
                      <a:pt x="5953" y="4620"/>
                      <a:pt x="5953" y="2977"/>
                    </a:cubicBezTo>
                    <a:cubicBezTo>
                      <a:pt x="5953" y="1334"/>
                      <a:pt x="4620"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55" name="Google Shape;55;p2"/>
              <p:cNvGrpSpPr/>
              <p:nvPr/>
            </p:nvGrpSpPr>
            <p:grpSpPr>
              <a:xfrm>
                <a:off x="463123" y="189140"/>
                <a:ext cx="306945" cy="261834"/>
                <a:chOff x="463123" y="189140"/>
                <a:chExt cx="306945" cy="261834"/>
              </a:xfrm>
            </p:grpSpPr>
            <p:sp>
              <p:nvSpPr>
                <p:cNvPr id="56" name="Google Shape;56;p2"/>
                <p:cNvSpPr/>
                <p:nvPr/>
              </p:nvSpPr>
              <p:spPr>
                <a:xfrm>
                  <a:off x="478391" y="226416"/>
                  <a:ext cx="194914" cy="224558"/>
                </a:xfrm>
                <a:custGeom>
                  <a:avLst/>
                  <a:gdLst/>
                  <a:ahLst/>
                  <a:cxnLst/>
                  <a:rect l="l" t="t" r="r" b="b"/>
                  <a:pathLst>
                    <a:path w="1966" h="2265" extrusionOk="0">
                      <a:moveTo>
                        <a:pt x="691" y="1010"/>
                      </a:moveTo>
                      <a:cubicBezTo>
                        <a:pt x="690" y="1012"/>
                        <a:pt x="689" y="1015"/>
                        <a:pt x="687" y="1017"/>
                      </a:cubicBezTo>
                      <a:lnTo>
                        <a:pt x="687" y="1017"/>
                      </a:lnTo>
                      <a:cubicBezTo>
                        <a:pt x="688" y="1017"/>
                        <a:pt x="688" y="1016"/>
                        <a:pt x="689" y="1016"/>
                      </a:cubicBezTo>
                      <a:lnTo>
                        <a:pt x="689" y="1016"/>
                      </a:lnTo>
                      <a:cubicBezTo>
                        <a:pt x="690" y="1014"/>
                        <a:pt x="691" y="1012"/>
                        <a:pt x="691" y="1010"/>
                      </a:cubicBezTo>
                      <a:close/>
                      <a:moveTo>
                        <a:pt x="687" y="1017"/>
                      </a:moveTo>
                      <a:cubicBezTo>
                        <a:pt x="685" y="1019"/>
                        <a:pt x="682" y="1020"/>
                        <a:pt x="679" y="1021"/>
                      </a:cubicBezTo>
                      <a:cubicBezTo>
                        <a:pt x="671" y="1035"/>
                        <a:pt x="668" y="1040"/>
                        <a:pt x="670" y="1040"/>
                      </a:cubicBezTo>
                      <a:cubicBezTo>
                        <a:pt x="671" y="1040"/>
                        <a:pt x="680" y="1029"/>
                        <a:pt x="687" y="1017"/>
                      </a:cubicBezTo>
                      <a:close/>
                      <a:moveTo>
                        <a:pt x="1532" y="1"/>
                      </a:moveTo>
                      <a:cubicBezTo>
                        <a:pt x="1404" y="1"/>
                        <a:pt x="1285" y="64"/>
                        <a:pt x="1215" y="188"/>
                      </a:cubicBezTo>
                      <a:cubicBezTo>
                        <a:pt x="1072" y="462"/>
                        <a:pt x="894" y="724"/>
                        <a:pt x="715" y="986"/>
                      </a:cubicBezTo>
                      <a:cubicBezTo>
                        <a:pt x="705" y="996"/>
                        <a:pt x="704" y="1006"/>
                        <a:pt x="689" y="1016"/>
                      </a:cubicBezTo>
                      <a:lnTo>
                        <a:pt x="689" y="1016"/>
                      </a:lnTo>
                      <a:cubicBezTo>
                        <a:pt x="677" y="1048"/>
                        <a:pt x="654" y="1071"/>
                        <a:pt x="620" y="1105"/>
                      </a:cubicBezTo>
                      <a:cubicBezTo>
                        <a:pt x="572" y="1164"/>
                        <a:pt x="513" y="1224"/>
                        <a:pt x="477" y="1283"/>
                      </a:cubicBezTo>
                      <a:cubicBezTo>
                        <a:pt x="370" y="1402"/>
                        <a:pt x="251" y="1522"/>
                        <a:pt x="144" y="1641"/>
                      </a:cubicBezTo>
                      <a:cubicBezTo>
                        <a:pt x="13" y="1772"/>
                        <a:pt x="1" y="2022"/>
                        <a:pt x="144" y="2153"/>
                      </a:cubicBezTo>
                      <a:cubicBezTo>
                        <a:pt x="223" y="2225"/>
                        <a:pt x="317" y="2264"/>
                        <a:pt x="411" y="2264"/>
                      </a:cubicBezTo>
                      <a:cubicBezTo>
                        <a:pt x="502" y="2264"/>
                        <a:pt x="592" y="2228"/>
                        <a:pt x="668" y="2153"/>
                      </a:cubicBezTo>
                      <a:cubicBezTo>
                        <a:pt x="1144" y="1676"/>
                        <a:pt x="1549" y="1141"/>
                        <a:pt x="1870" y="569"/>
                      </a:cubicBezTo>
                      <a:cubicBezTo>
                        <a:pt x="1965" y="402"/>
                        <a:pt x="1918" y="152"/>
                        <a:pt x="1739" y="57"/>
                      </a:cubicBezTo>
                      <a:cubicBezTo>
                        <a:pt x="1672" y="19"/>
                        <a:pt x="1601"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7" name="Google Shape;57;p2"/>
                <p:cNvSpPr/>
                <p:nvPr/>
              </p:nvSpPr>
              <p:spPr>
                <a:xfrm>
                  <a:off x="463123" y="189140"/>
                  <a:ext cx="306945" cy="260051"/>
                </a:xfrm>
                <a:custGeom>
                  <a:avLst/>
                  <a:gdLst/>
                  <a:ahLst/>
                  <a:cxnLst/>
                  <a:rect l="l" t="t" r="r" b="b"/>
                  <a:pathLst>
                    <a:path w="3096" h="2623" extrusionOk="0">
                      <a:moveTo>
                        <a:pt x="959" y="2497"/>
                      </a:moveTo>
                      <a:cubicBezTo>
                        <a:pt x="957" y="2497"/>
                        <a:pt x="952" y="2499"/>
                        <a:pt x="946" y="2503"/>
                      </a:cubicBezTo>
                      <a:lnTo>
                        <a:pt x="946" y="2503"/>
                      </a:lnTo>
                      <a:cubicBezTo>
                        <a:pt x="956" y="2499"/>
                        <a:pt x="960" y="2497"/>
                        <a:pt x="959" y="2497"/>
                      </a:cubicBezTo>
                      <a:close/>
                      <a:moveTo>
                        <a:pt x="373" y="1"/>
                      </a:moveTo>
                      <a:cubicBezTo>
                        <a:pt x="339" y="1"/>
                        <a:pt x="305" y="6"/>
                        <a:pt x="274" y="16"/>
                      </a:cubicBezTo>
                      <a:cubicBezTo>
                        <a:pt x="95" y="76"/>
                        <a:pt x="0" y="266"/>
                        <a:pt x="36" y="481"/>
                      </a:cubicBezTo>
                      <a:cubicBezTo>
                        <a:pt x="119" y="1100"/>
                        <a:pt x="226" y="1731"/>
                        <a:pt x="321" y="2350"/>
                      </a:cubicBezTo>
                      <a:cubicBezTo>
                        <a:pt x="333" y="2469"/>
                        <a:pt x="464" y="2576"/>
                        <a:pt x="572" y="2612"/>
                      </a:cubicBezTo>
                      <a:cubicBezTo>
                        <a:pt x="598" y="2619"/>
                        <a:pt x="625" y="2623"/>
                        <a:pt x="651" y="2623"/>
                      </a:cubicBezTo>
                      <a:cubicBezTo>
                        <a:pt x="751" y="2623"/>
                        <a:pt x="844" y="2573"/>
                        <a:pt x="929" y="2517"/>
                      </a:cubicBezTo>
                      <a:cubicBezTo>
                        <a:pt x="935" y="2511"/>
                        <a:pt x="941" y="2506"/>
                        <a:pt x="946" y="2503"/>
                      </a:cubicBezTo>
                      <a:lnTo>
                        <a:pt x="946" y="2503"/>
                      </a:lnTo>
                      <a:cubicBezTo>
                        <a:pt x="944" y="2503"/>
                        <a:pt x="943" y="2504"/>
                        <a:pt x="941" y="2505"/>
                      </a:cubicBezTo>
                      <a:cubicBezTo>
                        <a:pt x="953" y="2493"/>
                        <a:pt x="988" y="2469"/>
                        <a:pt x="1000" y="2457"/>
                      </a:cubicBezTo>
                      <a:cubicBezTo>
                        <a:pt x="1036" y="2433"/>
                        <a:pt x="1060" y="2409"/>
                        <a:pt x="1095" y="2386"/>
                      </a:cubicBezTo>
                      <a:cubicBezTo>
                        <a:pt x="1167" y="2338"/>
                        <a:pt x="1238" y="2279"/>
                        <a:pt x="1334" y="2231"/>
                      </a:cubicBezTo>
                      <a:cubicBezTo>
                        <a:pt x="1476" y="2148"/>
                        <a:pt x="1643" y="2076"/>
                        <a:pt x="1810" y="1993"/>
                      </a:cubicBezTo>
                      <a:cubicBezTo>
                        <a:pt x="1834" y="1981"/>
                        <a:pt x="1845" y="1981"/>
                        <a:pt x="1881" y="1969"/>
                      </a:cubicBezTo>
                      <a:cubicBezTo>
                        <a:pt x="1905" y="1957"/>
                        <a:pt x="1953" y="1933"/>
                        <a:pt x="1988" y="1921"/>
                      </a:cubicBezTo>
                      <a:lnTo>
                        <a:pt x="2250" y="1838"/>
                      </a:lnTo>
                      <a:cubicBezTo>
                        <a:pt x="2429" y="1790"/>
                        <a:pt x="2607" y="1743"/>
                        <a:pt x="2786" y="1719"/>
                      </a:cubicBezTo>
                      <a:cubicBezTo>
                        <a:pt x="2977" y="1683"/>
                        <a:pt x="3096" y="1433"/>
                        <a:pt x="3036" y="1255"/>
                      </a:cubicBezTo>
                      <a:cubicBezTo>
                        <a:pt x="2978" y="1079"/>
                        <a:pt x="2847" y="992"/>
                        <a:pt x="2691" y="992"/>
                      </a:cubicBezTo>
                      <a:cubicBezTo>
                        <a:pt x="2656" y="992"/>
                        <a:pt x="2620" y="996"/>
                        <a:pt x="2584" y="1005"/>
                      </a:cubicBezTo>
                      <a:cubicBezTo>
                        <a:pt x="1996" y="1091"/>
                        <a:pt x="1434" y="1290"/>
                        <a:pt x="933" y="1593"/>
                      </a:cubicBezTo>
                      <a:lnTo>
                        <a:pt x="933" y="1593"/>
                      </a:lnTo>
                      <a:cubicBezTo>
                        <a:pt x="868" y="1151"/>
                        <a:pt x="797" y="712"/>
                        <a:pt x="738" y="266"/>
                      </a:cubicBezTo>
                      <a:cubicBezTo>
                        <a:pt x="709" y="109"/>
                        <a:pt x="534" y="1"/>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58" name="Google Shape;58;p2"/>
            <p:cNvGrpSpPr/>
            <p:nvPr/>
          </p:nvGrpSpPr>
          <p:grpSpPr>
            <a:xfrm>
              <a:off x="182164" y="628622"/>
              <a:ext cx="131066" cy="177168"/>
              <a:chOff x="182164" y="628622"/>
              <a:chExt cx="131066" cy="177168"/>
            </a:xfrm>
          </p:grpSpPr>
          <p:sp>
            <p:nvSpPr>
              <p:cNvPr id="59" name="Google Shape;59;p2"/>
              <p:cNvSpPr/>
              <p:nvPr/>
            </p:nvSpPr>
            <p:spPr>
              <a:xfrm>
                <a:off x="182164" y="662825"/>
                <a:ext cx="131066" cy="124027"/>
              </a:xfrm>
              <a:custGeom>
                <a:avLst/>
                <a:gdLst/>
                <a:ahLst/>
                <a:cxnLst/>
                <a:rect l="l" t="t" r="r" b="b"/>
                <a:pathLst>
                  <a:path w="1322" h="1251" fill="none" extrusionOk="0">
                    <a:moveTo>
                      <a:pt x="0" y="1"/>
                    </a:moveTo>
                    <a:cubicBezTo>
                      <a:pt x="441" y="418"/>
                      <a:pt x="893" y="834"/>
                      <a:pt x="1322" y="1251"/>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 name="Google Shape;60;p2"/>
              <p:cNvSpPr/>
              <p:nvPr/>
            </p:nvSpPr>
            <p:spPr>
              <a:xfrm>
                <a:off x="211608" y="628622"/>
                <a:ext cx="72176" cy="177168"/>
              </a:xfrm>
              <a:custGeom>
                <a:avLst/>
                <a:gdLst/>
                <a:ahLst/>
                <a:cxnLst/>
                <a:rect l="l" t="t" r="r" b="b"/>
                <a:pathLst>
                  <a:path w="728" h="1787" fill="none" extrusionOk="0">
                    <a:moveTo>
                      <a:pt x="727" y="1"/>
                    </a:moveTo>
                    <a:cubicBezTo>
                      <a:pt x="489" y="596"/>
                      <a:pt x="239" y="1191"/>
                      <a:pt x="1" y="1786"/>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61" name="Google Shape;61;p2"/>
            <p:cNvGrpSpPr/>
            <p:nvPr/>
          </p:nvGrpSpPr>
          <p:grpSpPr>
            <a:xfrm>
              <a:off x="886843" y="136398"/>
              <a:ext cx="440390" cy="463091"/>
              <a:chOff x="886843" y="136398"/>
              <a:chExt cx="440390" cy="463091"/>
            </a:xfrm>
          </p:grpSpPr>
          <p:grpSp>
            <p:nvGrpSpPr>
              <p:cNvPr id="62" name="Google Shape;62;p2"/>
              <p:cNvGrpSpPr/>
              <p:nvPr/>
            </p:nvGrpSpPr>
            <p:grpSpPr>
              <a:xfrm>
                <a:off x="886843" y="136398"/>
                <a:ext cx="440390" cy="463091"/>
                <a:chOff x="886843" y="136398"/>
                <a:chExt cx="440390" cy="463091"/>
              </a:xfrm>
            </p:grpSpPr>
            <p:sp>
              <p:nvSpPr>
                <p:cNvPr id="63" name="Google Shape;63;p2"/>
                <p:cNvSpPr/>
                <p:nvPr/>
              </p:nvSpPr>
              <p:spPr>
                <a:xfrm>
                  <a:off x="916386" y="230580"/>
                  <a:ext cx="410847" cy="368909"/>
                </a:xfrm>
                <a:custGeom>
                  <a:avLst/>
                  <a:gdLst/>
                  <a:ahLst/>
                  <a:cxnLst/>
                  <a:rect l="l" t="t" r="r" b="b"/>
                  <a:pathLst>
                    <a:path w="4144" h="3721" extrusionOk="0">
                      <a:moveTo>
                        <a:pt x="2072" y="1"/>
                      </a:moveTo>
                      <a:cubicBezTo>
                        <a:pt x="1902" y="1"/>
                        <a:pt x="1730" y="25"/>
                        <a:pt x="1560" y="75"/>
                      </a:cubicBezTo>
                      <a:cubicBezTo>
                        <a:pt x="572" y="348"/>
                        <a:pt x="0" y="1384"/>
                        <a:pt x="286" y="2372"/>
                      </a:cubicBezTo>
                      <a:cubicBezTo>
                        <a:pt x="512" y="3188"/>
                        <a:pt x="1257" y="3720"/>
                        <a:pt x="2066" y="3720"/>
                      </a:cubicBezTo>
                      <a:cubicBezTo>
                        <a:pt x="2237" y="3720"/>
                        <a:pt x="2411" y="3696"/>
                        <a:pt x="2584" y="3646"/>
                      </a:cubicBezTo>
                      <a:cubicBezTo>
                        <a:pt x="3572" y="3361"/>
                        <a:pt x="4143" y="2325"/>
                        <a:pt x="3858" y="1349"/>
                      </a:cubicBezTo>
                      <a:cubicBezTo>
                        <a:pt x="3622" y="533"/>
                        <a:pt x="2875" y="1"/>
                        <a:pt x="2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64" name="Google Shape;64;p2"/>
                <p:cNvGrpSpPr/>
                <p:nvPr/>
              </p:nvGrpSpPr>
              <p:grpSpPr>
                <a:xfrm>
                  <a:off x="886843" y="136398"/>
                  <a:ext cx="168741" cy="192731"/>
                  <a:chOff x="886843" y="136398"/>
                  <a:chExt cx="168741" cy="192731"/>
                </a:xfrm>
              </p:grpSpPr>
              <p:sp>
                <p:nvSpPr>
                  <p:cNvPr id="65" name="Google Shape;65;p2"/>
                  <p:cNvSpPr/>
                  <p:nvPr/>
                </p:nvSpPr>
                <p:spPr>
                  <a:xfrm>
                    <a:off x="928184" y="190429"/>
                    <a:ext cx="122838" cy="138700"/>
                  </a:xfrm>
                  <a:custGeom>
                    <a:avLst/>
                    <a:gdLst/>
                    <a:ahLst/>
                    <a:cxnLst/>
                    <a:rect l="l" t="t" r="r" b="b"/>
                    <a:pathLst>
                      <a:path w="1239" h="1399" extrusionOk="0">
                        <a:moveTo>
                          <a:pt x="256" y="0"/>
                        </a:moveTo>
                        <a:cubicBezTo>
                          <a:pt x="197" y="0"/>
                          <a:pt x="137" y="21"/>
                          <a:pt x="95" y="63"/>
                        </a:cubicBezTo>
                        <a:cubicBezTo>
                          <a:pt x="12" y="134"/>
                          <a:pt x="0" y="265"/>
                          <a:pt x="107" y="372"/>
                        </a:cubicBezTo>
                        <a:cubicBezTo>
                          <a:pt x="179" y="456"/>
                          <a:pt x="238" y="515"/>
                          <a:pt x="298" y="587"/>
                        </a:cubicBezTo>
                        <a:cubicBezTo>
                          <a:pt x="333" y="634"/>
                          <a:pt x="357" y="658"/>
                          <a:pt x="393" y="706"/>
                        </a:cubicBezTo>
                        <a:cubicBezTo>
                          <a:pt x="405" y="718"/>
                          <a:pt x="417" y="753"/>
                          <a:pt x="429" y="765"/>
                        </a:cubicBezTo>
                        <a:cubicBezTo>
                          <a:pt x="429" y="777"/>
                          <a:pt x="453" y="777"/>
                          <a:pt x="453" y="789"/>
                        </a:cubicBezTo>
                        <a:cubicBezTo>
                          <a:pt x="572" y="944"/>
                          <a:pt x="667" y="1123"/>
                          <a:pt x="774" y="1289"/>
                        </a:cubicBezTo>
                        <a:cubicBezTo>
                          <a:pt x="815" y="1356"/>
                          <a:pt x="903" y="1399"/>
                          <a:pt x="985" y="1399"/>
                        </a:cubicBezTo>
                        <a:cubicBezTo>
                          <a:pt x="1020" y="1399"/>
                          <a:pt x="1055" y="1391"/>
                          <a:pt x="1084" y="1373"/>
                        </a:cubicBezTo>
                        <a:cubicBezTo>
                          <a:pt x="1191" y="1301"/>
                          <a:pt x="1238" y="1170"/>
                          <a:pt x="1179" y="1063"/>
                        </a:cubicBezTo>
                        <a:cubicBezTo>
                          <a:pt x="964" y="706"/>
                          <a:pt x="714" y="361"/>
                          <a:pt x="417" y="63"/>
                        </a:cubicBezTo>
                        <a:cubicBezTo>
                          <a:pt x="375" y="21"/>
                          <a:pt x="316"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 name="Google Shape;66;p2"/>
                  <p:cNvSpPr/>
                  <p:nvPr/>
                </p:nvSpPr>
                <p:spPr>
                  <a:xfrm>
                    <a:off x="886843" y="136398"/>
                    <a:ext cx="168741" cy="183116"/>
                  </a:xfrm>
                  <a:custGeom>
                    <a:avLst/>
                    <a:gdLst/>
                    <a:ahLst/>
                    <a:cxnLst/>
                    <a:rect l="l" t="t" r="r" b="b"/>
                    <a:pathLst>
                      <a:path w="1702" h="1847" extrusionOk="0">
                        <a:moveTo>
                          <a:pt x="1239" y="1"/>
                        </a:moveTo>
                        <a:cubicBezTo>
                          <a:pt x="1108" y="1"/>
                          <a:pt x="1024" y="108"/>
                          <a:pt x="1000" y="239"/>
                        </a:cubicBezTo>
                        <a:cubicBezTo>
                          <a:pt x="955" y="599"/>
                          <a:pt x="978" y="972"/>
                          <a:pt x="1075" y="1328"/>
                        </a:cubicBezTo>
                        <a:lnTo>
                          <a:pt x="1075" y="1328"/>
                        </a:lnTo>
                        <a:cubicBezTo>
                          <a:pt x="796" y="1294"/>
                          <a:pt x="517" y="1257"/>
                          <a:pt x="238" y="1215"/>
                        </a:cubicBezTo>
                        <a:cubicBezTo>
                          <a:pt x="233" y="1215"/>
                          <a:pt x="228" y="1214"/>
                          <a:pt x="223" y="1214"/>
                        </a:cubicBezTo>
                        <a:cubicBezTo>
                          <a:pt x="109" y="1214"/>
                          <a:pt x="0" y="1339"/>
                          <a:pt x="0" y="1453"/>
                        </a:cubicBezTo>
                        <a:cubicBezTo>
                          <a:pt x="12" y="1608"/>
                          <a:pt x="108" y="1679"/>
                          <a:pt x="238" y="1691"/>
                        </a:cubicBezTo>
                        <a:cubicBezTo>
                          <a:pt x="631" y="1739"/>
                          <a:pt x="1024" y="1787"/>
                          <a:pt x="1417" y="1846"/>
                        </a:cubicBezTo>
                        <a:cubicBezTo>
                          <a:pt x="1421" y="1846"/>
                          <a:pt x="1426" y="1847"/>
                          <a:pt x="1430" y="1847"/>
                        </a:cubicBezTo>
                        <a:cubicBezTo>
                          <a:pt x="1558" y="1847"/>
                          <a:pt x="1701" y="1675"/>
                          <a:pt x="1643" y="1548"/>
                        </a:cubicBezTo>
                        <a:cubicBezTo>
                          <a:pt x="1548" y="1334"/>
                          <a:pt x="1489" y="1108"/>
                          <a:pt x="1465" y="894"/>
                        </a:cubicBezTo>
                        <a:lnTo>
                          <a:pt x="1465" y="858"/>
                        </a:lnTo>
                        <a:cubicBezTo>
                          <a:pt x="1465" y="834"/>
                          <a:pt x="1465" y="798"/>
                          <a:pt x="1441" y="751"/>
                        </a:cubicBezTo>
                        <a:lnTo>
                          <a:pt x="1441" y="572"/>
                        </a:lnTo>
                        <a:cubicBezTo>
                          <a:pt x="1441" y="453"/>
                          <a:pt x="1465" y="358"/>
                          <a:pt x="1477" y="239"/>
                        </a:cubicBezTo>
                        <a:cubicBezTo>
                          <a:pt x="1489" y="120"/>
                          <a:pt x="1358" y="1"/>
                          <a:pt x="1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67" name="Google Shape;67;p2"/>
              <p:cNvGrpSpPr/>
              <p:nvPr/>
            </p:nvGrpSpPr>
            <p:grpSpPr>
              <a:xfrm>
                <a:off x="1115854" y="481104"/>
                <a:ext cx="100431" cy="74456"/>
                <a:chOff x="1115854" y="481104"/>
                <a:chExt cx="100431" cy="74456"/>
              </a:xfrm>
            </p:grpSpPr>
            <p:sp>
              <p:nvSpPr>
                <p:cNvPr id="68" name="Google Shape;68;p2"/>
                <p:cNvSpPr/>
                <p:nvPr/>
              </p:nvSpPr>
              <p:spPr>
                <a:xfrm>
                  <a:off x="1118134" y="490522"/>
                  <a:ext cx="98151" cy="57899"/>
                </a:xfrm>
                <a:custGeom>
                  <a:avLst/>
                  <a:gdLst/>
                  <a:ahLst/>
                  <a:cxnLst/>
                  <a:rect l="l" t="t" r="r" b="b"/>
                  <a:pathLst>
                    <a:path w="990" h="584" fill="none" extrusionOk="0">
                      <a:moveTo>
                        <a:pt x="1" y="584"/>
                      </a:moveTo>
                      <a:lnTo>
                        <a:pt x="989" y="1"/>
                      </a:ln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9" name="Google Shape;69;p2"/>
                <p:cNvSpPr/>
                <p:nvPr/>
              </p:nvSpPr>
              <p:spPr>
                <a:xfrm>
                  <a:off x="1115854" y="481104"/>
                  <a:ext cx="94483" cy="74456"/>
                </a:xfrm>
                <a:custGeom>
                  <a:avLst/>
                  <a:gdLst/>
                  <a:ahLst/>
                  <a:cxnLst/>
                  <a:rect l="l" t="t" r="r" b="b"/>
                  <a:pathLst>
                    <a:path w="953" h="751" fill="none" extrusionOk="0">
                      <a:moveTo>
                        <a:pt x="0" y="0"/>
                      </a:moveTo>
                      <a:cubicBezTo>
                        <a:pt x="310" y="262"/>
                        <a:pt x="643" y="500"/>
                        <a:pt x="953" y="750"/>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grpSp>
        <p:nvGrpSpPr>
          <p:cNvPr id="70" name="Google Shape;70;p2"/>
          <p:cNvGrpSpPr/>
          <p:nvPr/>
        </p:nvGrpSpPr>
        <p:grpSpPr>
          <a:xfrm>
            <a:off x="-2079050" y="-213579"/>
            <a:ext cx="6237452" cy="3910974"/>
            <a:chOff x="-1039525" y="-106790"/>
            <a:chExt cx="3118726" cy="1955487"/>
          </a:xfrm>
        </p:grpSpPr>
        <p:sp>
          <p:nvSpPr>
            <p:cNvPr id="71" name="Google Shape;71;p2"/>
            <p:cNvSpPr/>
            <p:nvPr/>
          </p:nvSpPr>
          <p:spPr>
            <a:xfrm>
              <a:off x="-1039525" y="-105600"/>
              <a:ext cx="3118726" cy="1954297"/>
            </a:xfrm>
            <a:custGeom>
              <a:avLst/>
              <a:gdLst/>
              <a:ahLst/>
              <a:cxnLst/>
              <a:rect l="l" t="t" r="r" b="b"/>
              <a:pathLst>
                <a:path w="31457" h="19712" extrusionOk="0">
                  <a:moveTo>
                    <a:pt x="31457" y="1"/>
                  </a:moveTo>
                  <a:cubicBezTo>
                    <a:pt x="30992" y="1"/>
                    <a:pt x="30635" y="132"/>
                    <a:pt x="30159" y="144"/>
                  </a:cubicBezTo>
                  <a:cubicBezTo>
                    <a:pt x="30552" y="1096"/>
                    <a:pt x="30802" y="2739"/>
                    <a:pt x="29885" y="3216"/>
                  </a:cubicBezTo>
                  <a:cubicBezTo>
                    <a:pt x="24480" y="6002"/>
                    <a:pt x="20979" y="11931"/>
                    <a:pt x="15205" y="13884"/>
                  </a:cubicBezTo>
                  <a:cubicBezTo>
                    <a:pt x="12002" y="14967"/>
                    <a:pt x="8430" y="14669"/>
                    <a:pt x="5275" y="15884"/>
                  </a:cubicBezTo>
                  <a:cubicBezTo>
                    <a:pt x="4489" y="16181"/>
                    <a:pt x="3751" y="16574"/>
                    <a:pt x="2929" y="16801"/>
                  </a:cubicBezTo>
                  <a:cubicBezTo>
                    <a:pt x="2509" y="16924"/>
                    <a:pt x="2012" y="17009"/>
                    <a:pt x="1524" y="17009"/>
                  </a:cubicBezTo>
                  <a:cubicBezTo>
                    <a:pt x="1072" y="17009"/>
                    <a:pt x="629" y="16936"/>
                    <a:pt x="262" y="16753"/>
                  </a:cubicBezTo>
                  <a:lnTo>
                    <a:pt x="0" y="17289"/>
                  </a:lnTo>
                  <a:cubicBezTo>
                    <a:pt x="3062" y="18901"/>
                    <a:pt x="6526" y="19711"/>
                    <a:pt x="9989" y="19711"/>
                  </a:cubicBezTo>
                  <a:cubicBezTo>
                    <a:pt x="12868" y="19711"/>
                    <a:pt x="15747" y="19151"/>
                    <a:pt x="18396" y="18027"/>
                  </a:cubicBezTo>
                  <a:cubicBezTo>
                    <a:pt x="24230" y="15538"/>
                    <a:pt x="28825" y="10324"/>
                    <a:pt x="30599" y="4239"/>
                  </a:cubicBezTo>
                  <a:cubicBezTo>
                    <a:pt x="31016" y="2811"/>
                    <a:pt x="31350" y="1453"/>
                    <a:pt x="3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2" name="Google Shape;72;p2"/>
            <p:cNvSpPr/>
            <p:nvPr/>
          </p:nvSpPr>
          <p:spPr>
            <a:xfrm>
              <a:off x="1950306" y="-106790"/>
              <a:ext cx="128786" cy="271650"/>
            </a:xfrm>
            <a:custGeom>
              <a:avLst/>
              <a:gdLst/>
              <a:ahLst/>
              <a:cxnLst/>
              <a:rect l="l" t="t" r="r" b="b"/>
              <a:pathLst>
                <a:path w="1299" h="2740" extrusionOk="0">
                  <a:moveTo>
                    <a:pt x="1299" y="1"/>
                  </a:moveTo>
                  <a:lnTo>
                    <a:pt x="1299" y="1"/>
                  </a:lnTo>
                  <a:cubicBezTo>
                    <a:pt x="822" y="13"/>
                    <a:pt x="465" y="144"/>
                    <a:pt x="1" y="144"/>
                  </a:cubicBezTo>
                  <a:cubicBezTo>
                    <a:pt x="227" y="692"/>
                    <a:pt x="406" y="1477"/>
                    <a:pt x="346" y="2144"/>
                  </a:cubicBezTo>
                  <a:cubicBezTo>
                    <a:pt x="525" y="2335"/>
                    <a:pt x="691" y="2525"/>
                    <a:pt x="834" y="2739"/>
                  </a:cubicBezTo>
                  <a:cubicBezTo>
                    <a:pt x="1061" y="1846"/>
                    <a:pt x="1227" y="953"/>
                    <a:pt x="1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 name="Google Shape;73;p2"/>
            <p:cNvSpPr/>
            <p:nvPr/>
          </p:nvSpPr>
          <p:spPr>
            <a:xfrm>
              <a:off x="-830639" y="320598"/>
              <a:ext cx="2759929" cy="1442523"/>
            </a:xfrm>
            <a:custGeom>
              <a:avLst/>
              <a:gdLst/>
              <a:ahLst/>
              <a:cxnLst/>
              <a:rect l="l" t="t" r="r" b="b"/>
              <a:pathLst>
                <a:path w="27838" h="14550" fill="none" extrusionOk="0">
                  <a:moveTo>
                    <a:pt x="27838" y="0"/>
                  </a:moveTo>
                  <a:cubicBezTo>
                    <a:pt x="25373" y="5274"/>
                    <a:pt x="21289" y="7953"/>
                    <a:pt x="16110" y="10585"/>
                  </a:cubicBezTo>
                  <a:cubicBezTo>
                    <a:pt x="10931" y="13216"/>
                    <a:pt x="5704" y="14549"/>
                    <a:pt x="1" y="13430"/>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74" name="Google Shape;74;p2"/>
          <p:cNvSpPr/>
          <p:nvPr/>
        </p:nvSpPr>
        <p:spPr>
          <a:xfrm>
            <a:off x="5074020" y="6129720"/>
            <a:ext cx="52148" cy="52148"/>
          </a:xfrm>
          <a:custGeom>
            <a:avLst/>
            <a:gdLst/>
            <a:ahLst/>
            <a:cxnLst/>
            <a:rect l="l" t="t" r="r" b="b"/>
            <a:pathLst>
              <a:path w="263" h="263" fill="none" extrusionOk="0">
                <a:moveTo>
                  <a:pt x="262" y="132"/>
                </a:moveTo>
                <a:cubicBezTo>
                  <a:pt x="262" y="215"/>
                  <a:pt x="203" y="263"/>
                  <a:pt x="131" y="263"/>
                </a:cubicBezTo>
                <a:cubicBezTo>
                  <a:pt x="60" y="263"/>
                  <a:pt x="0" y="215"/>
                  <a:pt x="0" y="132"/>
                </a:cubicBezTo>
                <a:cubicBezTo>
                  <a:pt x="0" y="61"/>
                  <a:pt x="60" y="1"/>
                  <a:pt x="131" y="1"/>
                </a:cubicBezTo>
                <a:cubicBezTo>
                  <a:pt x="203" y="1"/>
                  <a:pt x="262" y="61"/>
                  <a:pt x="262" y="132"/>
                </a:cubicBezTo>
                <a:close/>
              </a:path>
            </a:pathLst>
          </a:custGeom>
          <a:solidFill>
            <a:schemeClr val="lt1"/>
          </a:solidFill>
          <a:ln w="59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75" name="Google Shape;75;p2"/>
          <p:cNvGrpSpPr/>
          <p:nvPr/>
        </p:nvGrpSpPr>
        <p:grpSpPr>
          <a:xfrm>
            <a:off x="6075585" y="-1913499"/>
            <a:ext cx="5951586" cy="4674478"/>
            <a:chOff x="2993842" y="-643825"/>
            <a:chExt cx="2975793" cy="2337239"/>
          </a:xfrm>
        </p:grpSpPr>
        <p:sp>
          <p:nvSpPr>
            <p:cNvPr id="76" name="Google Shape;76;p2"/>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no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77" name="Google Shape;77;p2"/>
            <p:cNvGrpSpPr/>
            <p:nvPr/>
          </p:nvGrpSpPr>
          <p:grpSpPr>
            <a:xfrm>
              <a:off x="3062248" y="-152790"/>
              <a:ext cx="2907388" cy="1846204"/>
              <a:chOff x="3062248" y="-152790"/>
              <a:chExt cx="2907388" cy="1846204"/>
            </a:xfrm>
          </p:grpSpPr>
          <p:sp>
            <p:nvSpPr>
              <p:cNvPr id="78" name="Google Shape;78;p2"/>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 name="Google Shape;79;p2"/>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 name="Google Shape;80;p2"/>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1" name="Google Shape;81;p2"/>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2" name="Google Shape;82;p2"/>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3" name="Google Shape;83;p2"/>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
        <p:nvSpPr>
          <p:cNvPr id="84" name="Google Shape;84;p2"/>
          <p:cNvSpPr txBox="1">
            <a:spLocks noGrp="1"/>
          </p:cNvSpPr>
          <p:nvPr>
            <p:ph type="ctrTitle"/>
          </p:nvPr>
        </p:nvSpPr>
        <p:spPr>
          <a:xfrm>
            <a:off x="3013000" y="2925400"/>
            <a:ext cx="7592400" cy="4674600"/>
          </a:xfrm>
          <a:prstGeom prst="rect">
            <a:avLst/>
          </a:prstGeom>
        </p:spPr>
        <p:txBody>
          <a:bodyPr spcFirstLastPara="1" wrap="square" lIns="0" tIns="0" rIns="0" bIns="0" anchor="t" anchorCtr="0">
            <a:noAutofit/>
          </a:bodyPr>
          <a:lstStyle>
            <a:lvl1pPr lvl="0" algn="l" rtl="0">
              <a:lnSpc>
                <a:spcPct val="80000"/>
              </a:lnSpc>
              <a:spcBef>
                <a:spcPts val="0"/>
              </a:spcBef>
              <a:spcAft>
                <a:spcPts val="0"/>
              </a:spcAft>
              <a:buSzPts val="5200"/>
              <a:buNone/>
              <a:defRPr sz="9600" b="1">
                <a:latin typeface="Khand"/>
                <a:ea typeface="Khand"/>
                <a:cs typeface="Khand"/>
                <a:sym typeface="Khand"/>
              </a:defRPr>
            </a:lvl1pPr>
            <a:lvl2pPr lvl="1" algn="ctr" rtl="0">
              <a:spcBef>
                <a:spcPts val="0"/>
              </a:spcBef>
              <a:spcAft>
                <a:spcPts val="0"/>
              </a:spcAft>
              <a:buSzPts val="5200"/>
              <a:buNone/>
              <a:defRPr sz="10400"/>
            </a:lvl2pPr>
            <a:lvl3pPr lvl="2" algn="ctr" rtl="0">
              <a:spcBef>
                <a:spcPts val="0"/>
              </a:spcBef>
              <a:spcAft>
                <a:spcPts val="0"/>
              </a:spcAft>
              <a:buSzPts val="5200"/>
              <a:buNone/>
              <a:defRPr sz="10400"/>
            </a:lvl3pPr>
            <a:lvl4pPr lvl="3" algn="ctr" rtl="0">
              <a:spcBef>
                <a:spcPts val="0"/>
              </a:spcBef>
              <a:spcAft>
                <a:spcPts val="0"/>
              </a:spcAft>
              <a:buSzPts val="5200"/>
              <a:buNone/>
              <a:defRPr sz="10400"/>
            </a:lvl4pPr>
            <a:lvl5pPr lvl="4" algn="ctr" rtl="0">
              <a:spcBef>
                <a:spcPts val="0"/>
              </a:spcBef>
              <a:spcAft>
                <a:spcPts val="0"/>
              </a:spcAft>
              <a:buSzPts val="5200"/>
              <a:buNone/>
              <a:defRPr sz="10400"/>
            </a:lvl5pPr>
            <a:lvl6pPr lvl="5" algn="ctr" rtl="0">
              <a:spcBef>
                <a:spcPts val="0"/>
              </a:spcBef>
              <a:spcAft>
                <a:spcPts val="0"/>
              </a:spcAft>
              <a:buSzPts val="5200"/>
              <a:buNone/>
              <a:defRPr sz="10400"/>
            </a:lvl6pPr>
            <a:lvl7pPr lvl="6" algn="ctr" rtl="0">
              <a:spcBef>
                <a:spcPts val="0"/>
              </a:spcBef>
              <a:spcAft>
                <a:spcPts val="0"/>
              </a:spcAft>
              <a:buSzPts val="5200"/>
              <a:buNone/>
              <a:defRPr sz="10400"/>
            </a:lvl7pPr>
            <a:lvl8pPr lvl="7" algn="ctr" rtl="0">
              <a:spcBef>
                <a:spcPts val="0"/>
              </a:spcBef>
              <a:spcAft>
                <a:spcPts val="0"/>
              </a:spcAft>
              <a:buSzPts val="5200"/>
              <a:buNone/>
              <a:defRPr sz="10400"/>
            </a:lvl8pPr>
            <a:lvl9pPr lvl="8" algn="ctr" rtl="0">
              <a:spcBef>
                <a:spcPts val="0"/>
              </a:spcBef>
              <a:spcAft>
                <a:spcPts val="0"/>
              </a:spcAft>
              <a:buSzPts val="5200"/>
              <a:buNone/>
              <a:defRPr sz="10400"/>
            </a:lvl9pPr>
          </a:lstStyle>
          <a:p>
            <a:r>
              <a:rPr lang="en-US"/>
              <a:t>Click to edit Master title style</a:t>
            </a:r>
            <a:endParaRPr/>
          </a:p>
        </p:txBody>
      </p:sp>
      <p:sp>
        <p:nvSpPr>
          <p:cNvPr id="85" name="Google Shape;85;p2"/>
          <p:cNvSpPr txBox="1">
            <a:spLocks noGrp="1"/>
          </p:cNvSpPr>
          <p:nvPr>
            <p:ph type="subTitle" idx="1"/>
          </p:nvPr>
        </p:nvSpPr>
        <p:spPr>
          <a:xfrm>
            <a:off x="3089950" y="7717750"/>
            <a:ext cx="7589400" cy="54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SzPts val="2800"/>
              <a:buNone/>
              <a:defRPr sz="5600"/>
            </a:lvl2pPr>
            <a:lvl3pPr lvl="2" algn="ctr" rtl="0">
              <a:lnSpc>
                <a:spcPct val="100000"/>
              </a:lnSpc>
              <a:spcBef>
                <a:spcPts val="0"/>
              </a:spcBef>
              <a:spcAft>
                <a:spcPts val="0"/>
              </a:spcAft>
              <a:buSzPts val="2800"/>
              <a:buNone/>
              <a:defRPr sz="5600"/>
            </a:lvl3pPr>
            <a:lvl4pPr lvl="3" algn="ctr" rtl="0">
              <a:lnSpc>
                <a:spcPct val="100000"/>
              </a:lnSpc>
              <a:spcBef>
                <a:spcPts val="0"/>
              </a:spcBef>
              <a:spcAft>
                <a:spcPts val="0"/>
              </a:spcAft>
              <a:buSzPts val="2800"/>
              <a:buNone/>
              <a:defRPr sz="5600"/>
            </a:lvl4pPr>
            <a:lvl5pPr lvl="4" algn="ctr" rtl="0">
              <a:lnSpc>
                <a:spcPct val="100000"/>
              </a:lnSpc>
              <a:spcBef>
                <a:spcPts val="0"/>
              </a:spcBef>
              <a:spcAft>
                <a:spcPts val="0"/>
              </a:spcAft>
              <a:buSzPts val="2800"/>
              <a:buNone/>
              <a:defRPr sz="5600"/>
            </a:lvl5pPr>
            <a:lvl6pPr lvl="5" algn="ctr" rtl="0">
              <a:lnSpc>
                <a:spcPct val="100000"/>
              </a:lnSpc>
              <a:spcBef>
                <a:spcPts val="0"/>
              </a:spcBef>
              <a:spcAft>
                <a:spcPts val="0"/>
              </a:spcAft>
              <a:buSzPts val="2800"/>
              <a:buNone/>
              <a:defRPr sz="5600"/>
            </a:lvl6pPr>
            <a:lvl7pPr lvl="6" algn="ctr" rtl="0">
              <a:lnSpc>
                <a:spcPct val="100000"/>
              </a:lnSpc>
              <a:spcBef>
                <a:spcPts val="0"/>
              </a:spcBef>
              <a:spcAft>
                <a:spcPts val="0"/>
              </a:spcAft>
              <a:buSzPts val="2800"/>
              <a:buNone/>
              <a:defRPr sz="5600"/>
            </a:lvl7pPr>
            <a:lvl8pPr lvl="7" algn="ctr" rtl="0">
              <a:lnSpc>
                <a:spcPct val="100000"/>
              </a:lnSpc>
              <a:spcBef>
                <a:spcPts val="0"/>
              </a:spcBef>
              <a:spcAft>
                <a:spcPts val="0"/>
              </a:spcAft>
              <a:buSzPts val="2800"/>
              <a:buNone/>
              <a:defRPr sz="5600"/>
            </a:lvl8pPr>
            <a:lvl9pPr lvl="8" algn="ctr" rtl="0">
              <a:lnSpc>
                <a:spcPct val="100000"/>
              </a:lnSpc>
              <a:spcBef>
                <a:spcPts val="0"/>
              </a:spcBef>
              <a:spcAft>
                <a:spcPts val="0"/>
              </a:spcAft>
              <a:buSzPts val="2800"/>
              <a:buNone/>
              <a:defRPr sz="5600"/>
            </a:lvl9pPr>
          </a:lstStyle>
          <a:p>
            <a:r>
              <a:rPr lang="en-US"/>
              <a:t>Click to edit Master subtitle style</a:t>
            </a:r>
            <a:endParaRPr/>
          </a:p>
        </p:txBody>
      </p:sp>
    </p:spTree>
    <p:extLst>
      <p:ext uri="{BB962C8B-B14F-4D97-AF65-F5344CB8AC3E}">
        <p14:creationId xmlns:p14="http://schemas.microsoft.com/office/powerpoint/2010/main" val="1957749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1019"/>
        <p:cNvGrpSpPr/>
        <p:nvPr/>
      </p:nvGrpSpPr>
      <p:grpSpPr>
        <a:xfrm>
          <a:off x="0" y="0"/>
          <a:ext cx="0" cy="0"/>
          <a:chOff x="0" y="0"/>
          <a:chExt cx="0" cy="0"/>
        </a:xfrm>
      </p:grpSpPr>
      <p:sp>
        <p:nvSpPr>
          <p:cNvPr id="1020" name="Google Shape;1020;p30"/>
          <p:cNvSpPr txBox="1">
            <a:spLocks noGrp="1"/>
          </p:cNvSpPr>
          <p:nvPr>
            <p:ph type="title"/>
          </p:nvPr>
        </p:nvSpPr>
        <p:spPr>
          <a:xfrm>
            <a:off x="2096700" y="647700"/>
            <a:ext cx="14094600" cy="96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3123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6"/>
        <p:cNvGrpSpPr/>
        <p:nvPr/>
      </p:nvGrpSpPr>
      <p:grpSpPr>
        <a:xfrm>
          <a:off x="0" y="0"/>
          <a:ext cx="0" cy="0"/>
          <a:chOff x="0" y="0"/>
          <a:chExt cx="0" cy="0"/>
        </a:xfrm>
      </p:grpSpPr>
      <p:sp>
        <p:nvSpPr>
          <p:cNvPr id="87" name="Google Shape;87;p3"/>
          <p:cNvSpPr/>
          <p:nvPr/>
        </p:nvSpPr>
        <p:spPr>
          <a:xfrm>
            <a:off x="2267001" y="5671898"/>
            <a:ext cx="1730830" cy="5607104"/>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8" name="Google Shape;88;p3"/>
          <p:cNvSpPr/>
          <p:nvPr/>
        </p:nvSpPr>
        <p:spPr>
          <a:xfrm>
            <a:off x="4018784" y="5216256"/>
            <a:ext cx="1751848" cy="5892832"/>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9" name="Google Shape;89;p3"/>
          <p:cNvSpPr/>
          <p:nvPr/>
        </p:nvSpPr>
        <p:spPr>
          <a:xfrm>
            <a:off x="5990515" y="4354540"/>
            <a:ext cx="1404850" cy="6605864"/>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0" name="Google Shape;90;p3"/>
          <p:cNvSpPr/>
          <p:nvPr/>
        </p:nvSpPr>
        <p:spPr>
          <a:xfrm>
            <a:off x="7481904" y="4472517"/>
            <a:ext cx="1704656" cy="6648298"/>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1" name="Google Shape;91;p3"/>
          <p:cNvSpPr/>
          <p:nvPr/>
        </p:nvSpPr>
        <p:spPr>
          <a:xfrm>
            <a:off x="-679208" y="7378672"/>
            <a:ext cx="7831068" cy="112388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2" name="Google Shape;92;p3"/>
          <p:cNvSpPr/>
          <p:nvPr/>
        </p:nvSpPr>
        <p:spPr>
          <a:xfrm>
            <a:off x="-1578595" y="7978265"/>
            <a:ext cx="9986426" cy="2224162"/>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3" name="Google Shape;93;p3"/>
          <p:cNvSpPr/>
          <p:nvPr/>
        </p:nvSpPr>
        <p:spPr>
          <a:xfrm>
            <a:off x="11938993" y="53302"/>
            <a:ext cx="1083826" cy="686542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4" name="Google Shape;94;p3"/>
          <p:cNvSpPr/>
          <p:nvPr/>
        </p:nvSpPr>
        <p:spPr>
          <a:xfrm>
            <a:off x="9542805" y="853553"/>
            <a:ext cx="833590" cy="3312350"/>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5" name="Google Shape;95;p3"/>
          <p:cNvSpPr/>
          <p:nvPr/>
        </p:nvSpPr>
        <p:spPr>
          <a:xfrm>
            <a:off x="10593479" y="4290895"/>
            <a:ext cx="8003378" cy="1411790"/>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hlink"/>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6" name="Google Shape;96;p3"/>
          <p:cNvSpPr/>
          <p:nvPr/>
        </p:nvSpPr>
        <p:spPr>
          <a:xfrm>
            <a:off x="470604" y="6949005"/>
            <a:ext cx="1440144" cy="4122146"/>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7" name="Google Shape;97;p3"/>
          <p:cNvSpPr/>
          <p:nvPr/>
        </p:nvSpPr>
        <p:spPr>
          <a:xfrm rot="1744210">
            <a:off x="14343215" y="3068788"/>
            <a:ext cx="178066" cy="372168"/>
          </a:xfrm>
          <a:custGeom>
            <a:avLst/>
            <a:gdLst/>
            <a:ahLst/>
            <a:cxnLst/>
            <a:rect l="l" t="t" r="r" b="b"/>
            <a:pathLst>
              <a:path w="2621" h="5478" extrusionOk="0">
                <a:moveTo>
                  <a:pt x="644" y="0"/>
                </a:moveTo>
                <a:lnTo>
                  <a:pt x="1" y="2084"/>
                </a:lnTo>
                <a:cubicBezTo>
                  <a:pt x="298" y="3060"/>
                  <a:pt x="858" y="4251"/>
                  <a:pt x="1834" y="5477"/>
                </a:cubicBezTo>
                <a:lnTo>
                  <a:pt x="2620" y="2858"/>
                </a:lnTo>
                <a:cubicBezTo>
                  <a:pt x="1584" y="1858"/>
                  <a:pt x="977" y="774"/>
                  <a:pt x="644" y="0"/>
                </a:cubicBezTo>
                <a:close/>
              </a:path>
            </a:pathLst>
          </a:custGeom>
          <a:solidFill>
            <a:srgbClr val="2AA56D"/>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8" name="Google Shape;98;p3"/>
          <p:cNvSpPr/>
          <p:nvPr/>
        </p:nvSpPr>
        <p:spPr>
          <a:xfrm rot="1744210">
            <a:off x="14152235" y="3146945"/>
            <a:ext cx="213598" cy="546090"/>
          </a:xfrm>
          <a:custGeom>
            <a:avLst/>
            <a:gdLst/>
            <a:ahLst/>
            <a:cxnLst/>
            <a:rect l="l" t="t" r="r" b="b"/>
            <a:pathLst>
              <a:path w="3144" h="8038" extrusionOk="0">
                <a:moveTo>
                  <a:pt x="1310" y="1"/>
                </a:moveTo>
                <a:lnTo>
                  <a:pt x="0" y="4251"/>
                </a:lnTo>
                <a:cubicBezTo>
                  <a:pt x="274" y="5252"/>
                  <a:pt x="810" y="6764"/>
                  <a:pt x="1750" y="8038"/>
                </a:cubicBezTo>
                <a:lnTo>
                  <a:pt x="3143" y="3394"/>
                </a:lnTo>
                <a:cubicBezTo>
                  <a:pt x="2167" y="2168"/>
                  <a:pt x="1607" y="977"/>
                  <a:pt x="1310" y="1"/>
                </a:cubicBezTo>
                <a:close/>
              </a:path>
            </a:pathLst>
          </a:cu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9" name="Google Shape;99;p3"/>
          <p:cNvSpPr/>
          <p:nvPr/>
        </p:nvSpPr>
        <p:spPr>
          <a:xfrm rot="1744210">
            <a:off x="14505135" y="2790760"/>
            <a:ext cx="235474" cy="540384"/>
          </a:xfrm>
          <a:custGeom>
            <a:avLst/>
            <a:gdLst/>
            <a:ahLst/>
            <a:cxnLst/>
            <a:rect l="l" t="t" r="r" b="b"/>
            <a:pathLst>
              <a:path w="3466" h="7954" extrusionOk="0">
                <a:moveTo>
                  <a:pt x="1572" y="0"/>
                </a:moveTo>
                <a:lnTo>
                  <a:pt x="1" y="5096"/>
                </a:lnTo>
                <a:cubicBezTo>
                  <a:pt x="346" y="5870"/>
                  <a:pt x="953" y="6954"/>
                  <a:pt x="1977" y="7954"/>
                </a:cubicBezTo>
                <a:lnTo>
                  <a:pt x="3465" y="3025"/>
                </a:lnTo>
                <a:cubicBezTo>
                  <a:pt x="2453" y="1965"/>
                  <a:pt x="1894" y="834"/>
                  <a:pt x="1572" y="0"/>
                </a:cubicBezTo>
                <a:close/>
              </a:path>
            </a:pathLst>
          </a:custGeom>
          <a:solidFill>
            <a:srgbClr val="FFFFF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0" name="Google Shape;100;p3"/>
          <p:cNvSpPr/>
          <p:nvPr/>
        </p:nvSpPr>
        <p:spPr>
          <a:xfrm rot="1744210">
            <a:off x="14462611" y="2621295"/>
            <a:ext cx="63182" cy="42122"/>
          </a:xfrm>
          <a:custGeom>
            <a:avLst/>
            <a:gdLst/>
            <a:ahLst/>
            <a:cxnLst/>
            <a:rect l="l" t="t" r="r" b="b"/>
            <a:pathLst>
              <a:path w="930" h="620" extrusionOk="0">
                <a:moveTo>
                  <a:pt x="496" y="0"/>
                </a:moveTo>
                <a:cubicBezTo>
                  <a:pt x="486" y="0"/>
                  <a:pt x="475" y="0"/>
                  <a:pt x="465" y="1"/>
                </a:cubicBezTo>
                <a:cubicBezTo>
                  <a:pt x="215" y="1"/>
                  <a:pt x="0" y="144"/>
                  <a:pt x="0" y="310"/>
                </a:cubicBezTo>
                <a:cubicBezTo>
                  <a:pt x="0" y="477"/>
                  <a:pt x="215" y="620"/>
                  <a:pt x="465" y="620"/>
                </a:cubicBezTo>
                <a:cubicBezTo>
                  <a:pt x="715" y="620"/>
                  <a:pt x="929" y="489"/>
                  <a:pt x="929" y="310"/>
                </a:cubicBezTo>
                <a:cubicBezTo>
                  <a:pt x="929" y="139"/>
                  <a:pt x="753" y="0"/>
                  <a:pt x="496"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1" name="Google Shape;101;p3"/>
          <p:cNvSpPr/>
          <p:nvPr/>
        </p:nvSpPr>
        <p:spPr>
          <a:xfrm rot="1744210">
            <a:off x="14605003" y="2735919"/>
            <a:ext cx="24390" cy="16238"/>
          </a:xfrm>
          <a:custGeom>
            <a:avLst/>
            <a:gdLst/>
            <a:ahLst/>
            <a:cxnLst/>
            <a:rect l="l" t="t" r="r" b="b"/>
            <a:pathLst>
              <a:path w="359" h="239" extrusionOk="0">
                <a:moveTo>
                  <a:pt x="180" y="1"/>
                </a:moveTo>
                <a:cubicBezTo>
                  <a:pt x="72" y="1"/>
                  <a:pt x="1" y="60"/>
                  <a:pt x="1" y="120"/>
                </a:cubicBezTo>
                <a:cubicBezTo>
                  <a:pt x="1" y="191"/>
                  <a:pt x="72" y="239"/>
                  <a:pt x="180" y="239"/>
                </a:cubicBezTo>
                <a:cubicBezTo>
                  <a:pt x="275" y="239"/>
                  <a:pt x="358" y="191"/>
                  <a:pt x="358" y="120"/>
                </a:cubicBezTo>
                <a:cubicBezTo>
                  <a:pt x="358" y="60"/>
                  <a:pt x="275" y="1"/>
                  <a:pt x="180" y="1"/>
                </a:cubicBezTo>
                <a:close/>
              </a:path>
            </a:pathLst>
          </a:custGeom>
          <a:solidFill>
            <a:srgbClr val="F2522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2" name="Google Shape;102;p3"/>
          <p:cNvSpPr/>
          <p:nvPr/>
        </p:nvSpPr>
        <p:spPr>
          <a:xfrm rot="1744210">
            <a:off x="14378536" y="2482783"/>
            <a:ext cx="52652" cy="16238"/>
          </a:xfrm>
          <a:custGeom>
            <a:avLst/>
            <a:gdLst/>
            <a:ahLst/>
            <a:cxnLst/>
            <a:rect l="l" t="t" r="r" b="b"/>
            <a:pathLst>
              <a:path w="775" h="239" extrusionOk="0">
                <a:moveTo>
                  <a:pt x="393" y="1"/>
                </a:moveTo>
                <a:cubicBezTo>
                  <a:pt x="179" y="1"/>
                  <a:pt x="0" y="60"/>
                  <a:pt x="0" y="120"/>
                </a:cubicBezTo>
                <a:cubicBezTo>
                  <a:pt x="0" y="191"/>
                  <a:pt x="167" y="239"/>
                  <a:pt x="393" y="239"/>
                </a:cubicBezTo>
                <a:cubicBezTo>
                  <a:pt x="596" y="239"/>
                  <a:pt x="774" y="179"/>
                  <a:pt x="774" y="120"/>
                </a:cubicBezTo>
                <a:cubicBezTo>
                  <a:pt x="774" y="60"/>
                  <a:pt x="596" y="12"/>
                  <a:pt x="393" y="1"/>
                </a:cubicBezTo>
                <a:close/>
              </a:path>
            </a:pathLst>
          </a:custGeom>
          <a:solidFill>
            <a:srgbClr val="F2522F"/>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3" name="Google Shape;103;p3"/>
          <p:cNvSpPr/>
          <p:nvPr/>
        </p:nvSpPr>
        <p:spPr>
          <a:xfrm rot="1744210">
            <a:off x="14602528" y="2598253"/>
            <a:ext cx="145660" cy="32406"/>
          </a:xfrm>
          <a:custGeom>
            <a:avLst/>
            <a:gdLst/>
            <a:ahLst/>
            <a:cxnLst/>
            <a:rect l="l" t="t" r="r" b="b"/>
            <a:pathLst>
              <a:path w="2144" h="477" extrusionOk="0">
                <a:moveTo>
                  <a:pt x="1072" y="0"/>
                </a:moveTo>
                <a:cubicBezTo>
                  <a:pt x="477" y="0"/>
                  <a:pt x="0" y="107"/>
                  <a:pt x="0" y="238"/>
                </a:cubicBezTo>
                <a:cubicBezTo>
                  <a:pt x="0" y="381"/>
                  <a:pt x="477" y="476"/>
                  <a:pt x="1072" y="476"/>
                </a:cubicBezTo>
                <a:cubicBezTo>
                  <a:pt x="1667" y="476"/>
                  <a:pt x="2143" y="369"/>
                  <a:pt x="2143" y="238"/>
                </a:cubicBezTo>
                <a:cubicBezTo>
                  <a:pt x="2143" y="107"/>
                  <a:pt x="1667" y="0"/>
                  <a:pt x="1072"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4" name="Google Shape;104;p3"/>
          <p:cNvSpPr/>
          <p:nvPr/>
        </p:nvSpPr>
        <p:spPr>
          <a:xfrm rot="1744210">
            <a:off x="14362224" y="2870286"/>
            <a:ext cx="30844" cy="30028"/>
          </a:xfrm>
          <a:custGeom>
            <a:avLst/>
            <a:gdLst/>
            <a:ahLst/>
            <a:cxnLst/>
            <a:rect l="l" t="t" r="r" b="b"/>
            <a:pathLst>
              <a:path w="454" h="442" extrusionOk="0">
                <a:moveTo>
                  <a:pt x="227" y="1"/>
                </a:moveTo>
                <a:cubicBezTo>
                  <a:pt x="108" y="1"/>
                  <a:pt x="1" y="108"/>
                  <a:pt x="1" y="227"/>
                </a:cubicBezTo>
                <a:cubicBezTo>
                  <a:pt x="1" y="346"/>
                  <a:pt x="108" y="441"/>
                  <a:pt x="227" y="441"/>
                </a:cubicBezTo>
                <a:cubicBezTo>
                  <a:pt x="346" y="441"/>
                  <a:pt x="453" y="346"/>
                  <a:pt x="453" y="227"/>
                </a:cubicBezTo>
                <a:cubicBezTo>
                  <a:pt x="453" y="84"/>
                  <a:pt x="358" y="1"/>
                  <a:pt x="227"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5" name="Google Shape;105;p3"/>
          <p:cNvSpPr/>
          <p:nvPr/>
        </p:nvSpPr>
        <p:spPr>
          <a:xfrm rot="1744210">
            <a:off x="15226201" y="3373219"/>
            <a:ext cx="95522" cy="94706"/>
          </a:xfrm>
          <a:custGeom>
            <a:avLst/>
            <a:gdLst/>
            <a:ahLst/>
            <a:cxnLst/>
            <a:rect l="l" t="t" r="r" b="b"/>
            <a:pathLst>
              <a:path w="1406" h="1394" extrusionOk="0">
                <a:moveTo>
                  <a:pt x="703" y="1"/>
                </a:moveTo>
                <a:cubicBezTo>
                  <a:pt x="322" y="1"/>
                  <a:pt x="0" y="310"/>
                  <a:pt x="0" y="703"/>
                </a:cubicBezTo>
                <a:cubicBezTo>
                  <a:pt x="0" y="1084"/>
                  <a:pt x="322" y="1394"/>
                  <a:pt x="703" y="1394"/>
                </a:cubicBezTo>
                <a:cubicBezTo>
                  <a:pt x="1096" y="1394"/>
                  <a:pt x="1405" y="1084"/>
                  <a:pt x="1405" y="703"/>
                </a:cubicBezTo>
                <a:cubicBezTo>
                  <a:pt x="1405" y="310"/>
                  <a:pt x="1096" y="1"/>
                  <a:pt x="703"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6" name="Google Shape;106;p3"/>
          <p:cNvSpPr/>
          <p:nvPr/>
        </p:nvSpPr>
        <p:spPr>
          <a:xfrm rot="1744210">
            <a:off x="14187146" y="2675009"/>
            <a:ext cx="36416" cy="36482"/>
          </a:xfrm>
          <a:custGeom>
            <a:avLst/>
            <a:gdLst/>
            <a:ahLst/>
            <a:cxnLst/>
            <a:rect l="l" t="t" r="r" b="b"/>
            <a:pathLst>
              <a:path w="536" h="537" extrusionOk="0">
                <a:moveTo>
                  <a:pt x="274" y="1"/>
                </a:moveTo>
                <a:cubicBezTo>
                  <a:pt x="119" y="1"/>
                  <a:pt x="0" y="120"/>
                  <a:pt x="0" y="275"/>
                </a:cubicBezTo>
                <a:cubicBezTo>
                  <a:pt x="0" y="418"/>
                  <a:pt x="119" y="537"/>
                  <a:pt x="274" y="537"/>
                </a:cubicBezTo>
                <a:cubicBezTo>
                  <a:pt x="417" y="537"/>
                  <a:pt x="536" y="418"/>
                  <a:pt x="536" y="275"/>
                </a:cubicBezTo>
                <a:cubicBezTo>
                  <a:pt x="536" y="120"/>
                  <a:pt x="417" y="1"/>
                  <a:pt x="274"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7" name="Google Shape;107;p3"/>
          <p:cNvSpPr/>
          <p:nvPr/>
        </p:nvSpPr>
        <p:spPr>
          <a:xfrm rot="1744210">
            <a:off x="14812208" y="3187804"/>
            <a:ext cx="67192" cy="66376"/>
          </a:xfrm>
          <a:custGeom>
            <a:avLst/>
            <a:gdLst/>
            <a:ahLst/>
            <a:cxnLst/>
            <a:rect l="l" t="t" r="r" b="b"/>
            <a:pathLst>
              <a:path w="989" h="977" extrusionOk="0">
                <a:moveTo>
                  <a:pt x="500" y="0"/>
                </a:moveTo>
                <a:cubicBezTo>
                  <a:pt x="227" y="0"/>
                  <a:pt x="0" y="215"/>
                  <a:pt x="0" y="488"/>
                </a:cubicBezTo>
                <a:cubicBezTo>
                  <a:pt x="0" y="750"/>
                  <a:pt x="227" y="977"/>
                  <a:pt x="500" y="977"/>
                </a:cubicBezTo>
                <a:cubicBezTo>
                  <a:pt x="762" y="977"/>
                  <a:pt x="989" y="750"/>
                  <a:pt x="989" y="488"/>
                </a:cubicBezTo>
                <a:cubicBezTo>
                  <a:pt x="989" y="215"/>
                  <a:pt x="762" y="0"/>
                  <a:pt x="500"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08" name="Google Shape;108;p3"/>
          <p:cNvGrpSpPr/>
          <p:nvPr/>
        </p:nvGrpSpPr>
        <p:grpSpPr>
          <a:xfrm>
            <a:off x="12936998" y="349700"/>
            <a:ext cx="4269416" cy="5164260"/>
            <a:chOff x="6948899" y="398675"/>
            <a:chExt cx="2134708" cy="2582130"/>
          </a:xfrm>
        </p:grpSpPr>
        <p:sp>
          <p:nvSpPr>
            <p:cNvPr id="109" name="Google Shape;109;p3"/>
            <p:cNvSpPr/>
            <p:nvPr/>
          </p:nvSpPr>
          <p:spPr>
            <a:xfrm rot="1744210">
              <a:off x="7836288" y="1592527"/>
              <a:ext cx="87811" cy="162203"/>
            </a:xfrm>
            <a:custGeom>
              <a:avLst/>
              <a:gdLst/>
              <a:ahLst/>
              <a:cxnLst/>
              <a:rect l="l" t="t" r="r" b="b"/>
              <a:pathLst>
                <a:path w="2585" h="4775" extrusionOk="0">
                  <a:moveTo>
                    <a:pt x="536" y="0"/>
                  </a:moveTo>
                  <a:lnTo>
                    <a:pt x="0" y="1750"/>
                  </a:lnTo>
                  <a:cubicBezTo>
                    <a:pt x="322" y="2584"/>
                    <a:pt x="882" y="3739"/>
                    <a:pt x="1894" y="4775"/>
                  </a:cubicBezTo>
                  <a:lnTo>
                    <a:pt x="2584" y="2489"/>
                  </a:lnTo>
                  <a:cubicBezTo>
                    <a:pt x="1584" y="1596"/>
                    <a:pt x="893" y="596"/>
                    <a:pt x="536" y="0"/>
                  </a:cubicBezTo>
                  <a:close/>
                </a:path>
              </a:pathLst>
            </a:custGeom>
            <a:solidFill>
              <a:srgbClr val="2AA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0" name="Google Shape;110;p3"/>
            <p:cNvSpPr/>
            <p:nvPr/>
          </p:nvSpPr>
          <p:spPr>
            <a:xfrm rot="1744210">
              <a:off x="8410017" y="1016357"/>
              <a:ext cx="82545" cy="206329"/>
            </a:xfrm>
            <a:custGeom>
              <a:avLst/>
              <a:gdLst/>
              <a:ahLst/>
              <a:cxnLst/>
              <a:rect l="l" t="t" r="r" b="b"/>
              <a:pathLst>
                <a:path w="2430" h="6074" extrusionOk="0">
                  <a:moveTo>
                    <a:pt x="774" y="1"/>
                  </a:moveTo>
                  <a:lnTo>
                    <a:pt x="1" y="2537"/>
                  </a:lnTo>
                  <a:cubicBezTo>
                    <a:pt x="239" y="3537"/>
                    <a:pt x="703" y="4823"/>
                    <a:pt x="1596" y="6073"/>
                  </a:cubicBezTo>
                  <a:lnTo>
                    <a:pt x="2429" y="3299"/>
                  </a:lnTo>
                  <a:cubicBezTo>
                    <a:pt x="1513" y="2085"/>
                    <a:pt x="1013" y="775"/>
                    <a:pt x="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1" name="Google Shape;111;p3"/>
            <p:cNvSpPr/>
            <p:nvPr/>
          </p:nvSpPr>
          <p:spPr>
            <a:xfrm rot="1744210">
              <a:off x="8600856" y="846250"/>
              <a:ext cx="82138" cy="182857"/>
            </a:xfrm>
            <a:custGeom>
              <a:avLst/>
              <a:gdLst/>
              <a:ahLst/>
              <a:cxnLst/>
              <a:rect l="l" t="t" r="r" b="b"/>
              <a:pathLst>
                <a:path w="2418" h="5383" extrusionOk="0">
                  <a:moveTo>
                    <a:pt x="655" y="1"/>
                  </a:moveTo>
                  <a:lnTo>
                    <a:pt x="0" y="2144"/>
                  </a:lnTo>
                  <a:cubicBezTo>
                    <a:pt x="250" y="3072"/>
                    <a:pt x="727" y="4299"/>
                    <a:pt x="1643" y="5382"/>
                  </a:cubicBezTo>
                  <a:lnTo>
                    <a:pt x="2417" y="2799"/>
                  </a:lnTo>
                  <a:cubicBezTo>
                    <a:pt x="1524" y="1941"/>
                    <a:pt x="965" y="834"/>
                    <a:pt x="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2" name="Google Shape;112;p3"/>
            <p:cNvSpPr/>
            <p:nvPr/>
          </p:nvSpPr>
          <p:spPr>
            <a:xfrm rot="1744210">
              <a:off x="8176854" y="1239989"/>
              <a:ext cx="81322" cy="219645"/>
            </a:xfrm>
            <a:custGeom>
              <a:avLst/>
              <a:gdLst/>
              <a:ahLst/>
              <a:cxnLst/>
              <a:rect l="l" t="t" r="r" b="b"/>
              <a:pathLst>
                <a:path w="2394" h="6466" extrusionOk="0">
                  <a:moveTo>
                    <a:pt x="703" y="1"/>
                  </a:moveTo>
                  <a:lnTo>
                    <a:pt x="1" y="2275"/>
                  </a:lnTo>
                  <a:cubicBezTo>
                    <a:pt x="168" y="3370"/>
                    <a:pt x="549" y="4965"/>
                    <a:pt x="1453" y="6466"/>
                  </a:cubicBezTo>
                  <a:lnTo>
                    <a:pt x="2394" y="3346"/>
                  </a:lnTo>
                  <a:cubicBezTo>
                    <a:pt x="1537" y="2167"/>
                    <a:pt x="1001" y="917"/>
                    <a:pt x="703" y="1"/>
                  </a:cubicBezTo>
                  <a:close/>
                </a:path>
              </a:pathLst>
            </a:custGeom>
            <a:solidFill>
              <a:srgbClr val="2AA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3" name="Google Shape;113;p3"/>
            <p:cNvSpPr/>
            <p:nvPr/>
          </p:nvSpPr>
          <p:spPr>
            <a:xfrm rot="1744210">
              <a:off x="7996798" y="1421893"/>
              <a:ext cx="86180" cy="196988"/>
            </a:xfrm>
            <a:custGeom>
              <a:avLst/>
              <a:gdLst/>
              <a:ahLst/>
              <a:cxnLst/>
              <a:rect l="l" t="t" r="r" b="b"/>
              <a:pathLst>
                <a:path w="2537" h="5799" extrusionOk="0">
                  <a:moveTo>
                    <a:pt x="679" y="0"/>
                  </a:moveTo>
                  <a:lnTo>
                    <a:pt x="0" y="2203"/>
                  </a:lnTo>
                  <a:cubicBezTo>
                    <a:pt x="191" y="3167"/>
                    <a:pt x="655" y="4477"/>
                    <a:pt x="1679" y="5799"/>
                  </a:cubicBezTo>
                  <a:lnTo>
                    <a:pt x="2536" y="2953"/>
                  </a:lnTo>
                  <a:cubicBezTo>
                    <a:pt x="1548" y="1751"/>
                    <a:pt x="965" y="631"/>
                    <a:pt x="679" y="0"/>
                  </a:cubicBezTo>
                  <a:close/>
                </a:path>
              </a:pathLst>
            </a:custGeom>
            <a:solidFill>
              <a:srgbClr val="2AA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4" name="Google Shape;114;p3"/>
            <p:cNvSpPr/>
            <p:nvPr/>
          </p:nvSpPr>
          <p:spPr>
            <a:xfrm rot="1744210">
              <a:off x="7907632" y="1465238"/>
              <a:ext cx="104761" cy="239449"/>
            </a:xfrm>
            <a:custGeom>
              <a:avLst/>
              <a:gdLst/>
              <a:ahLst/>
              <a:cxnLst/>
              <a:rect l="l" t="t" r="r" b="b"/>
              <a:pathLst>
                <a:path w="3084" h="7049" extrusionOk="0">
                  <a:moveTo>
                    <a:pt x="1405" y="0"/>
                  </a:moveTo>
                  <a:lnTo>
                    <a:pt x="0" y="4560"/>
                  </a:lnTo>
                  <a:cubicBezTo>
                    <a:pt x="357" y="5156"/>
                    <a:pt x="1048" y="6156"/>
                    <a:pt x="2048" y="7049"/>
                  </a:cubicBezTo>
                  <a:lnTo>
                    <a:pt x="3084" y="3608"/>
                  </a:lnTo>
                  <a:cubicBezTo>
                    <a:pt x="2060" y="2286"/>
                    <a:pt x="1596" y="976"/>
                    <a:pt x="1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5" name="Google Shape;115;p3"/>
            <p:cNvSpPr/>
            <p:nvPr/>
          </p:nvSpPr>
          <p:spPr>
            <a:xfrm rot="1744210">
              <a:off x="8667488" y="762441"/>
              <a:ext cx="117704" cy="211561"/>
            </a:xfrm>
            <a:custGeom>
              <a:avLst/>
              <a:gdLst/>
              <a:ahLst/>
              <a:cxnLst/>
              <a:rect l="l" t="t" r="r" b="b"/>
              <a:pathLst>
                <a:path w="3465" h="6228" extrusionOk="0">
                  <a:moveTo>
                    <a:pt x="1060" y="1"/>
                  </a:moveTo>
                  <a:lnTo>
                    <a:pt x="0" y="3429"/>
                  </a:lnTo>
                  <a:cubicBezTo>
                    <a:pt x="310" y="4251"/>
                    <a:pt x="869" y="5358"/>
                    <a:pt x="1762" y="6227"/>
                  </a:cubicBezTo>
                  <a:lnTo>
                    <a:pt x="3465" y="572"/>
                  </a:lnTo>
                  <a:lnTo>
                    <a:pt x="3465" y="572"/>
                  </a:lnTo>
                  <a:cubicBezTo>
                    <a:pt x="3325" y="898"/>
                    <a:pt x="2908" y="1275"/>
                    <a:pt x="2311" y="1275"/>
                  </a:cubicBezTo>
                  <a:cubicBezTo>
                    <a:pt x="2145" y="1275"/>
                    <a:pt x="1966" y="1246"/>
                    <a:pt x="1774" y="1179"/>
                  </a:cubicBezTo>
                  <a:cubicBezTo>
                    <a:pt x="1000" y="917"/>
                    <a:pt x="1060"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6" name="Google Shape;116;p3"/>
            <p:cNvSpPr/>
            <p:nvPr/>
          </p:nvSpPr>
          <p:spPr>
            <a:xfrm rot="1744210">
              <a:off x="8495627" y="884947"/>
              <a:ext cx="107207" cy="279125"/>
            </a:xfrm>
            <a:custGeom>
              <a:avLst/>
              <a:gdLst/>
              <a:ahLst/>
              <a:cxnLst/>
              <a:rect l="l" t="t" r="r" b="b"/>
              <a:pathLst>
                <a:path w="3156" h="8217" extrusionOk="0">
                  <a:moveTo>
                    <a:pt x="1512" y="1"/>
                  </a:moveTo>
                  <a:lnTo>
                    <a:pt x="0" y="4918"/>
                  </a:lnTo>
                  <a:cubicBezTo>
                    <a:pt x="238" y="5716"/>
                    <a:pt x="727" y="7025"/>
                    <a:pt x="1643" y="8216"/>
                  </a:cubicBezTo>
                  <a:lnTo>
                    <a:pt x="3155" y="3239"/>
                  </a:lnTo>
                  <a:cubicBezTo>
                    <a:pt x="2227" y="2156"/>
                    <a:pt x="1750" y="929"/>
                    <a:pt x="1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7" name="Google Shape;117;p3"/>
            <p:cNvSpPr/>
            <p:nvPr/>
          </p:nvSpPr>
          <p:spPr>
            <a:xfrm rot="1744210">
              <a:off x="8080584" y="1284208"/>
              <a:ext cx="101976" cy="269818"/>
            </a:xfrm>
            <a:custGeom>
              <a:avLst/>
              <a:gdLst/>
              <a:ahLst/>
              <a:cxnLst/>
              <a:rect l="l" t="t" r="r" b="b"/>
              <a:pathLst>
                <a:path w="3002" h="7943" extrusionOk="0">
                  <a:moveTo>
                    <a:pt x="1537" y="1"/>
                  </a:moveTo>
                  <a:lnTo>
                    <a:pt x="1" y="4989"/>
                  </a:lnTo>
                  <a:cubicBezTo>
                    <a:pt x="287" y="5620"/>
                    <a:pt x="870" y="6751"/>
                    <a:pt x="1870" y="7942"/>
                  </a:cubicBezTo>
                  <a:lnTo>
                    <a:pt x="3001" y="4192"/>
                  </a:lnTo>
                  <a:cubicBezTo>
                    <a:pt x="2084" y="2691"/>
                    <a:pt x="1703" y="1096"/>
                    <a:pt x="1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8" name="Google Shape;118;p3"/>
            <p:cNvSpPr/>
            <p:nvPr/>
          </p:nvSpPr>
          <p:spPr>
            <a:xfrm rot="1744210">
              <a:off x="8275099" y="1060692"/>
              <a:ext cx="122153" cy="335345"/>
            </a:xfrm>
            <a:custGeom>
              <a:avLst/>
              <a:gdLst/>
              <a:ahLst/>
              <a:cxnLst/>
              <a:rect l="l" t="t" r="r" b="b"/>
              <a:pathLst>
                <a:path w="3596" h="9872" extrusionOk="0">
                  <a:moveTo>
                    <a:pt x="2000" y="1"/>
                  </a:moveTo>
                  <a:lnTo>
                    <a:pt x="0" y="6526"/>
                  </a:lnTo>
                  <a:cubicBezTo>
                    <a:pt x="298" y="7442"/>
                    <a:pt x="834" y="8692"/>
                    <a:pt x="1691" y="9871"/>
                  </a:cubicBezTo>
                  <a:lnTo>
                    <a:pt x="3596" y="3549"/>
                  </a:lnTo>
                  <a:cubicBezTo>
                    <a:pt x="2703" y="2299"/>
                    <a:pt x="2239" y="1001"/>
                    <a:pt x="2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19" name="Google Shape;119;p3"/>
            <p:cNvSpPr/>
            <p:nvPr/>
          </p:nvSpPr>
          <p:spPr>
            <a:xfrm rot="1744210">
              <a:off x="8739878" y="781104"/>
              <a:ext cx="83734" cy="43141"/>
            </a:xfrm>
            <a:custGeom>
              <a:avLst/>
              <a:gdLst/>
              <a:ahLst/>
              <a:cxnLst/>
              <a:rect l="l" t="t" r="r" b="b"/>
              <a:pathLst>
                <a:path w="2465" h="1270" extrusionOk="0">
                  <a:moveTo>
                    <a:pt x="60" y="1"/>
                  </a:moveTo>
                  <a:cubicBezTo>
                    <a:pt x="60" y="1"/>
                    <a:pt x="0" y="929"/>
                    <a:pt x="774" y="1179"/>
                  </a:cubicBezTo>
                  <a:cubicBezTo>
                    <a:pt x="958" y="1242"/>
                    <a:pt x="1132" y="1269"/>
                    <a:pt x="1294" y="1269"/>
                  </a:cubicBezTo>
                  <a:cubicBezTo>
                    <a:pt x="1895" y="1269"/>
                    <a:pt x="2324" y="891"/>
                    <a:pt x="2465" y="572"/>
                  </a:cubicBezTo>
                  <a:lnTo>
                    <a:pt x="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0" name="Google Shape;120;p3"/>
            <p:cNvSpPr/>
            <p:nvPr/>
          </p:nvSpPr>
          <p:spPr>
            <a:xfrm rot="1744210">
              <a:off x="7347409" y="961521"/>
              <a:ext cx="992514" cy="1897693"/>
            </a:xfrm>
            <a:custGeom>
              <a:avLst/>
              <a:gdLst/>
              <a:ahLst/>
              <a:cxnLst/>
              <a:rect l="l" t="t" r="r" b="b"/>
              <a:pathLst>
                <a:path w="29218" h="55865" extrusionOk="0">
                  <a:moveTo>
                    <a:pt x="23908" y="0"/>
                  </a:moveTo>
                  <a:cubicBezTo>
                    <a:pt x="23753" y="0"/>
                    <a:pt x="5275" y="1179"/>
                    <a:pt x="5275" y="1179"/>
                  </a:cubicBezTo>
                  <a:lnTo>
                    <a:pt x="6167" y="10144"/>
                  </a:lnTo>
                  <a:cubicBezTo>
                    <a:pt x="6167" y="10144"/>
                    <a:pt x="0" y="10656"/>
                    <a:pt x="0" y="16205"/>
                  </a:cubicBezTo>
                  <a:lnTo>
                    <a:pt x="0" y="47685"/>
                  </a:lnTo>
                  <a:cubicBezTo>
                    <a:pt x="0" y="51840"/>
                    <a:pt x="155" y="55864"/>
                    <a:pt x="5489" y="55864"/>
                  </a:cubicBezTo>
                  <a:lnTo>
                    <a:pt x="5560" y="55864"/>
                  </a:lnTo>
                  <a:cubicBezTo>
                    <a:pt x="9966" y="55864"/>
                    <a:pt x="19252" y="55591"/>
                    <a:pt x="22479" y="55591"/>
                  </a:cubicBezTo>
                  <a:cubicBezTo>
                    <a:pt x="23217" y="55591"/>
                    <a:pt x="23860" y="55531"/>
                    <a:pt x="24432" y="55424"/>
                  </a:cubicBezTo>
                  <a:cubicBezTo>
                    <a:pt x="28551" y="54674"/>
                    <a:pt x="28599" y="51328"/>
                    <a:pt x="28599" y="46899"/>
                  </a:cubicBezTo>
                  <a:cubicBezTo>
                    <a:pt x="28599" y="35802"/>
                    <a:pt x="28932" y="19550"/>
                    <a:pt x="29075" y="14621"/>
                  </a:cubicBezTo>
                  <a:cubicBezTo>
                    <a:pt x="29218" y="10478"/>
                    <a:pt x="26706" y="8978"/>
                    <a:pt x="24074" y="8978"/>
                  </a:cubicBezTo>
                  <a:cubicBezTo>
                    <a:pt x="24074" y="8978"/>
                    <a:pt x="24074"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1" name="Google Shape;121;p3"/>
            <p:cNvSpPr/>
            <p:nvPr/>
          </p:nvSpPr>
          <p:spPr>
            <a:xfrm rot="1744210">
              <a:off x="7249298" y="1497785"/>
              <a:ext cx="918937" cy="1293855"/>
            </a:xfrm>
            <a:custGeom>
              <a:avLst/>
              <a:gdLst/>
              <a:ahLst/>
              <a:cxnLst/>
              <a:rect l="l" t="t" r="r" b="b"/>
              <a:pathLst>
                <a:path w="27052" h="38089" extrusionOk="0">
                  <a:moveTo>
                    <a:pt x="27051" y="1"/>
                  </a:moveTo>
                  <a:lnTo>
                    <a:pt x="0" y="1156"/>
                  </a:lnTo>
                  <a:cubicBezTo>
                    <a:pt x="0" y="1156"/>
                    <a:pt x="381" y="29278"/>
                    <a:pt x="381" y="31909"/>
                  </a:cubicBezTo>
                  <a:cubicBezTo>
                    <a:pt x="381" y="35267"/>
                    <a:pt x="965" y="38089"/>
                    <a:pt x="5382" y="38089"/>
                  </a:cubicBezTo>
                  <a:cubicBezTo>
                    <a:pt x="10383" y="38089"/>
                    <a:pt x="19527" y="38005"/>
                    <a:pt x="21837" y="37862"/>
                  </a:cubicBezTo>
                  <a:cubicBezTo>
                    <a:pt x="25254" y="37636"/>
                    <a:pt x="26325" y="35957"/>
                    <a:pt x="26325" y="32374"/>
                  </a:cubicBezTo>
                  <a:cubicBezTo>
                    <a:pt x="26325" y="28778"/>
                    <a:pt x="27051" y="1"/>
                    <a:pt x="27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2" name="Google Shape;122;p3"/>
            <p:cNvSpPr/>
            <p:nvPr/>
          </p:nvSpPr>
          <p:spPr>
            <a:xfrm rot="1744210">
              <a:off x="7873916" y="1142610"/>
              <a:ext cx="745014" cy="103165"/>
            </a:xfrm>
            <a:custGeom>
              <a:avLst/>
              <a:gdLst/>
              <a:ahLst/>
              <a:cxnLst/>
              <a:rect l="l" t="t" r="r" b="b"/>
              <a:pathLst>
                <a:path w="21932" h="3037" extrusionOk="0">
                  <a:moveTo>
                    <a:pt x="21932" y="1"/>
                  </a:moveTo>
                  <a:lnTo>
                    <a:pt x="0" y="1584"/>
                  </a:lnTo>
                  <a:lnTo>
                    <a:pt x="227" y="3037"/>
                  </a:lnTo>
                  <a:lnTo>
                    <a:pt x="21932" y="1358"/>
                  </a:lnTo>
                  <a:lnTo>
                    <a:pt x="21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3" name="Google Shape;123;p3"/>
            <p:cNvSpPr/>
            <p:nvPr/>
          </p:nvSpPr>
          <p:spPr>
            <a:xfrm rot="1744210">
              <a:off x="7842330" y="1245263"/>
              <a:ext cx="718314" cy="114476"/>
            </a:xfrm>
            <a:custGeom>
              <a:avLst/>
              <a:gdLst/>
              <a:ahLst/>
              <a:cxnLst/>
              <a:rect l="l" t="t" r="r" b="b"/>
              <a:pathLst>
                <a:path w="21146" h="3370" extrusionOk="0">
                  <a:moveTo>
                    <a:pt x="21146" y="0"/>
                  </a:moveTo>
                  <a:lnTo>
                    <a:pt x="0" y="2024"/>
                  </a:lnTo>
                  <a:lnTo>
                    <a:pt x="346" y="3370"/>
                  </a:lnTo>
                  <a:lnTo>
                    <a:pt x="21146" y="1786"/>
                  </a:lnTo>
                  <a:lnTo>
                    <a:pt x="21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4" name="Google Shape;124;p3"/>
            <p:cNvSpPr/>
            <p:nvPr/>
          </p:nvSpPr>
          <p:spPr>
            <a:xfrm rot="1744210">
              <a:off x="8116368" y="1753209"/>
              <a:ext cx="125415" cy="41544"/>
            </a:xfrm>
            <a:custGeom>
              <a:avLst/>
              <a:gdLst/>
              <a:ahLst/>
              <a:cxnLst/>
              <a:rect l="l" t="t" r="r" b="b"/>
              <a:pathLst>
                <a:path w="3692" h="1223" extrusionOk="0">
                  <a:moveTo>
                    <a:pt x="2949" y="1"/>
                  </a:moveTo>
                  <a:cubicBezTo>
                    <a:pt x="2619" y="1"/>
                    <a:pt x="2197" y="52"/>
                    <a:pt x="1739" y="155"/>
                  </a:cubicBezTo>
                  <a:cubicBezTo>
                    <a:pt x="751" y="370"/>
                    <a:pt x="1" y="763"/>
                    <a:pt x="60" y="1013"/>
                  </a:cubicBezTo>
                  <a:cubicBezTo>
                    <a:pt x="93" y="1150"/>
                    <a:pt x="360" y="1223"/>
                    <a:pt x="759" y="1223"/>
                  </a:cubicBezTo>
                  <a:cubicBezTo>
                    <a:pt x="1087" y="1223"/>
                    <a:pt x="1503" y="1174"/>
                    <a:pt x="1954" y="1072"/>
                  </a:cubicBezTo>
                  <a:cubicBezTo>
                    <a:pt x="2942" y="846"/>
                    <a:pt x="3692" y="465"/>
                    <a:pt x="3632" y="215"/>
                  </a:cubicBezTo>
                  <a:cubicBezTo>
                    <a:pt x="3600" y="73"/>
                    <a:pt x="3340" y="1"/>
                    <a:pt x="2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5" name="Google Shape;125;p3"/>
            <p:cNvSpPr/>
            <p:nvPr/>
          </p:nvSpPr>
          <p:spPr>
            <a:xfrm rot="1744210">
              <a:off x="7960440" y="1718204"/>
              <a:ext cx="45349" cy="14165"/>
            </a:xfrm>
            <a:custGeom>
              <a:avLst/>
              <a:gdLst/>
              <a:ahLst/>
              <a:cxnLst/>
              <a:rect l="l" t="t" r="r" b="b"/>
              <a:pathLst>
                <a:path w="1335" h="417" extrusionOk="0">
                  <a:moveTo>
                    <a:pt x="668" y="0"/>
                  </a:moveTo>
                  <a:cubicBezTo>
                    <a:pt x="299" y="0"/>
                    <a:pt x="1" y="107"/>
                    <a:pt x="1" y="203"/>
                  </a:cubicBezTo>
                  <a:cubicBezTo>
                    <a:pt x="1" y="322"/>
                    <a:pt x="299" y="417"/>
                    <a:pt x="668" y="417"/>
                  </a:cubicBezTo>
                  <a:cubicBezTo>
                    <a:pt x="1037" y="417"/>
                    <a:pt x="1334" y="310"/>
                    <a:pt x="1334" y="203"/>
                  </a:cubicBezTo>
                  <a:cubicBezTo>
                    <a:pt x="1334" y="95"/>
                    <a:pt x="1037"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6" name="Google Shape;126;p3"/>
            <p:cNvSpPr/>
            <p:nvPr/>
          </p:nvSpPr>
          <p:spPr>
            <a:xfrm rot="1744210">
              <a:off x="7997417" y="1654307"/>
              <a:ext cx="142807" cy="14199"/>
            </a:xfrm>
            <a:custGeom>
              <a:avLst/>
              <a:gdLst/>
              <a:ahLst/>
              <a:cxnLst/>
              <a:rect l="l" t="t" r="r" b="b"/>
              <a:pathLst>
                <a:path w="4204" h="418" extrusionOk="0">
                  <a:moveTo>
                    <a:pt x="2108" y="1"/>
                  </a:moveTo>
                  <a:cubicBezTo>
                    <a:pt x="942" y="1"/>
                    <a:pt x="1" y="96"/>
                    <a:pt x="1" y="203"/>
                  </a:cubicBezTo>
                  <a:cubicBezTo>
                    <a:pt x="1" y="322"/>
                    <a:pt x="942" y="418"/>
                    <a:pt x="2108" y="418"/>
                  </a:cubicBezTo>
                  <a:cubicBezTo>
                    <a:pt x="3263" y="418"/>
                    <a:pt x="4204" y="322"/>
                    <a:pt x="4204" y="203"/>
                  </a:cubicBezTo>
                  <a:cubicBezTo>
                    <a:pt x="4204" y="96"/>
                    <a:pt x="3263" y="1"/>
                    <a:pt x="2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7" name="Google Shape;127;p3"/>
            <p:cNvSpPr/>
            <p:nvPr/>
          </p:nvSpPr>
          <p:spPr>
            <a:xfrm rot="1744210">
              <a:off x="8292797" y="1778233"/>
              <a:ext cx="47761" cy="19261"/>
            </a:xfrm>
            <a:custGeom>
              <a:avLst/>
              <a:gdLst/>
              <a:ahLst/>
              <a:cxnLst/>
              <a:rect l="l" t="t" r="r" b="b"/>
              <a:pathLst>
                <a:path w="1406" h="567" extrusionOk="0">
                  <a:moveTo>
                    <a:pt x="987" y="0"/>
                  </a:moveTo>
                  <a:cubicBezTo>
                    <a:pt x="888" y="0"/>
                    <a:pt x="775" y="11"/>
                    <a:pt x="655" y="33"/>
                  </a:cubicBezTo>
                  <a:cubicBezTo>
                    <a:pt x="286" y="117"/>
                    <a:pt x="1" y="295"/>
                    <a:pt x="36" y="426"/>
                  </a:cubicBezTo>
                  <a:cubicBezTo>
                    <a:pt x="44" y="516"/>
                    <a:pt x="203" y="567"/>
                    <a:pt x="421" y="567"/>
                  </a:cubicBezTo>
                  <a:cubicBezTo>
                    <a:pt x="522" y="567"/>
                    <a:pt x="634" y="556"/>
                    <a:pt x="751" y="534"/>
                  </a:cubicBezTo>
                  <a:cubicBezTo>
                    <a:pt x="1120" y="450"/>
                    <a:pt x="1405" y="272"/>
                    <a:pt x="1370" y="141"/>
                  </a:cubicBezTo>
                  <a:cubicBezTo>
                    <a:pt x="1353" y="51"/>
                    <a:pt x="1203" y="0"/>
                    <a:pt x="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8" name="Google Shape;128;p3"/>
            <p:cNvSpPr/>
            <p:nvPr/>
          </p:nvSpPr>
          <p:spPr>
            <a:xfrm rot="1744210">
              <a:off x="8060140" y="1714686"/>
              <a:ext cx="23065" cy="8119"/>
            </a:xfrm>
            <a:custGeom>
              <a:avLst/>
              <a:gdLst/>
              <a:ahLst/>
              <a:cxnLst/>
              <a:rect l="l" t="t" r="r" b="b"/>
              <a:pathLst>
                <a:path w="679" h="239" extrusionOk="0">
                  <a:moveTo>
                    <a:pt x="345" y="1"/>
                  </a:moveTo>
                  <a:cubicBezTo>
                    <a:pt x="155" y="1"/>
                    <a:pt x="0" y="60"/>
                    <a:pt x="0" y="120"/>
                  </a:cubicBezTo>
                  <a:cubicBezTo>
                    <a:pt x="0" y="191"/>
                    <a:pt x="155" y="239"/>
                    <a:pt x="345" y="239"/>
                  </a:cubicBezTo>
                  <a:cubicBezTo>
                    <a:pt x="524" y="239"/>
                    <a:pt x="679" y="191"/>
                    <a:pt x="679" y="120"/>
                  </a:cubicBezTo>
                  <a:cubicBezTo>
                    <a:pt x="679" y="60"/>
                    <a:pt x="524" y="1"/>
                    <a:pt x="345" y="1"/>
                  </a:cubicBezTo>
                  <a:close/>
                </a:path>
              </a:pathLst>
            </a:custGeom>
            <a:solidFill>
              <a:srgbClr val="F25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29" name="Google Shape;129;p3"/>
            <p:cNvSpPr/>
            <p:nvPr/>
          </p:nvSpPr>
          <p:spPr>
            <a:xfrm rot="1744210">
              <a:off x="8183827" y="1713807"/>
              <a:ext cx="12195" cy="8119"/>
            </a:xfrm>
            <a:custGeom>
              <a:avLst/>
              <a:gdLst/>
              <a:ahLst/>
              <a:cxnLst/>
              <a:rect l="l" t="t" r="r" b="b"/>
              <a:pathLst>
                <a:path w="359" h="239" extrusionOk="0">
                  <a:moveTo>
                    <a:pt x="180" y="0"/>
                  </a:moveTo>
                  <a:cubicBezTo>
                    <a:pt x="84" y="0"/>
                    <a:pt x="1" y="48"/>
                    <a:pt x="1" y="119"/>
                  </a:cubicBezTo>
                  <a:cubicBezTo>
                    <a:pt x="1" y="179"/>
                    <a:pt x="84" y="238"/>
                    <a:pt x="180" y="238"/>
                  </a:cubicBezTo>
                  <a:cubicBezTo>
                    <a:pt x="287" y="238"/>
                    <a:pt x="358" y="179"/>
                    <a:pt x="358" y="119"/>
                  </a:cubicBezTo>
                  <a:cubicBezTo>
                    <a:pt x="358" y="48"/>
                    <a:pt x="287" y="0"/>
                    <a:pt x="180" y="0"/>
                  </a:cubicBezTo>
                  <a:close/>
                </a:path>
              </a:pathLst>
            </a:custGeom>
            <a:solidFill>
              <a:srgbClr val="F25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130" name="Google Shape;130;p3"/>
            <p:cNvGrpSpPr/>
            <p:nvPr/>
          </p:nvGrpSpPr>
          <p:grpSpPr>
            <a:xfrm>
              <a:off x="8349468" y="691408"/>
              <a:ext cx="318130" cy="267553"/>
              <a:chOff x="8349468" y="691408"/>
              <a:chExt cx="318130" cy="267553"/>
            </a:xfrm>
          </p:grpSpPr>
          <p:sp>
            <p:nvSpPr>
              <p:cNvPr id="131" name="Google Shape;131;p3"/>
              <p:cNvSpPr/>
              <p:nvPr/>
            </p:nvSpPr>
            <p:spPr>
              <a:xfrm rot="1744210">
                <a:off x="8371141" y="739134"/>
                <a:ext cx="235407" cy="150246"/>
              </a:xfrm>
              <a:custGeom>
                <a:avLst/>
                <a:gdLst/>
                <a:ahLst/>
                <a:cxnLst/>
                <a:rect l="l" t="t" r="r" b="b"/>
                <a:pathLst>
                  <a:path w="6930" h="4423" extrusionOk="0">
                    <a:moveTo>
                      <a:pt x="6565" y="1"/>
                    </a:moveTo>
                    <a:cubicBezTo>
                      <a:pt x="5628" y="1"/>
                      <a:pt x="0" y="3049"/>
                      <a:pt x="983" y="4221"/>
                    </a:cubicBezTo>
                    <a:cubicBezTo>
                      <a:pt x="1099" y="4360"/>
                      <a:pt x="1262" y="4423"/>
                      <a:pt x="1461" y="4423"/>
                    </a:cubicBezTo>
                    <a:cubicBezTo>
                      <a:pt x="3054" y="4423"/>
                      <a:pt x="6930" y="455"/>
                      <a:pt x="6686" y="42"/>
                    </a:cubicBezTo>
                    <a:cubicBezTo>
                      <a:pt x="6669" y="14"/>
                      <a:pt x="6627" y="1"/>
                      <a:pt x="6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 name="Google Shape;132;p3"/>
              <p:cNvSpPr/>
              <p:nvPr/>
            </p:nvSpPr>
            <p:spPr>
              <a:xfrm rot="1744210">
                <a:off x="8445028" y="824538"/>
                <a:ext cx="125279" cy="110978"/>
              </a:xfrm>
              <a:custGeom>
                <a:avLst/>
                <a:gdLst/>
                <a:ahLst/>
                <a:cxnLst/>
                <a:rect l="l" t="t" r="r" b="b"/>
                <a:pathLst>
                  <a:path w="3688" h="3267" extrusionOk="0">
                    <a:moveTo>
                      <a:pt x="3300" y="0"/>
                    </a:moveTo>
                    <a:cubicBezTo>
                      <a:pt x="2724" y="0"/>
                      <a:pt x="0" y="2714"/>
                      <a:pt x="664" y="3209"/>
                    </a:cubicBezTo>
                    <a:cubicBezTo>
                      <a:pt x="715" y="3248"/>
                      <a:pt x="775" y="3266"/>
                      <a:pt x="842" y="3266"/>
                    </a:cubicBezTo>
                    <a:cubicBezTo>
                      <a:pt x="1687" y="3266"/>
                      <a:pt x="3687" y="360"/>
                      <a:pt x="3378" y="30"/>
                    </a:cubicBezTo>
                    <a:cubicBezTo>
                      <a:pt x="3361" y="10"/>
                      <a:pt x="3334" y="0"/>
                      <a:pt x="3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3" name="Google Shape;133;p3"/>
              <p:cNvSpPr/>
              <p:nvPr/>
            </p:nvSpPr>
            <p:spPr>
              <a:xfrm rot="1744210">
                <a:off x="8549630" y="730102"/>
                <a:ext cx="82070" cy="27957"/>
              </a:xfrm>
              <a:custGeom>
                <a:avLst/>
                <a:gdLst/>
                <a:ahLst/>
                <a:cxnLst/>
                <a:rect l="l" t="t" r="r" b="b"/>
                <a:pathLst>
                  <a:path w="2416" h="823" extrusionOk="0">
                    <a:moveTo>
                      <a:pt x="2054" y="0"/>
                    </a:moveTo>
                    <a:cubicBezTo>
                      <a:pt x="1389" y="0"/>
                      <a:pt x="1" y="304"/>
                      <a:pt x="111" y="671"/>
                    </a:cubicBezTo>
                    <a:cubicBezTo>
                      <a:pt x="143" y="778"/>
                      <a:pt x="279" y="822"/>
                      <a:pt x="469" y="822"/>
                    </a:cubicBezTo>
                    <a:cubicBezTo>
                      <a:pt x="1121" y="822"/>
                      <a:pt x="2415" y="309"/>
                      <a:pt x="2397" y="87"/>
                    </a:cubicBezTo>
                    <a:cubicBezTo>
                      <a:pt x="2386" y="27"/>
                      <a:pt x="2252"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4" name="Google Shape;134;p3"/>
              <p:cNvSpPr/>
              <p:nvPr/>
            </p:nvSpPr>
            <p:spPr>
              <a:xfrm rot="1744210">
                <a:off x="8596146" y="787815"/>
                <a:ext cx="57408" cy="72694"/>
              </a:xfrm>
              <a:custGeom>
                <a:avLst/>
                <a:gdLst/>
                <a:ahLst/>
                <a:cxnLst/>
                <a:rect l="l" t="t" r="r" b="b"/>
                <a:pathLst>
                  <a:path w="1690" h="2140" extrusionOk="0">
                    <a:moveTo>
                      <a:pt x="1434" y="1"/>
                    </a:moveTo>
                    <a:cubicBezTo>
                      <a:pt x="1143" y="1"/>
                      <a:pt x="0" y="1954"/>
                      <a:pt x="449" y="2127"/>
                    </a:cubicBezTo>
                    <a:cubicBezTo>
                      <a:pt x="468" y="2135"/>
                      <a:pt x="488" y="2139"/>
                      <a:pt x="508" y="2139"/>
                    </a:cubicBezTo>
                    <a:cubicBezTo>
                      <a:pt x="967" y="2139"/>
                      <a:pt x="1689" y="156"/>
                      <a:pt x="1461" y="8"/>
                    </a:cubicBezTo>
                    <a:cubicBezTo>
                      <a:pt x="1453" y="3"/>
                      <a:pt x="1444" y="1"/>
                      <a:pt x="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 name="Google Shape;135;p3"/>
              <p:cNvSpPr/>
              <p:nvPr/>
            </p:nvSpPr>
            <p:spPr>
              <a:xfrm rot="1744210">
                <a:off x="8431440" y="722958"/>
                <a:ext cx="123173" cy="52618"/>
              </a:xfrm>
              <a:custGeom>
                <a:avLst/>
                <a:gdLst/>
                <a:ahLst/>
                <a:cxnLst/>
                <a:rect l="l" t="t" r="r" b="b"/>
                <a:pathLst>
                  <a:path w="3626" h="1549" extrusionOk="0">
                    <a:moveTo>
                      <a:pt x="3104" y="0"/>
                    </a:moveTo>
                    <a:cubicBezTo>
                      <a:pt x="2232" y="0"/>
                      <a:pt x="0" y="910"/>
                      <a:pt x="380" y="1409"/>
                    </a:cubicBezTo>
                    <a:cubicBezTo>
                      <a:pt x="453" y="1506"/>
                      <a:pt x="594" y="1548"/>
                      <a:pt x="777" y="1548"/>
                    </a:cubicBezTo>
                    <a:cubicBezTo>
                      <a:pt x="1685" y="1548"/>
                      <a:pt x="3626" y="508"/>
                      <a:pt x="3428" y="111"/>
                    </a:cubicBezTo>
                    <a:cubicBezTo>
                      <a:pt x="3389" y="34"/>
                      <a:pt x="3272" y="0"/>
                      <a:pt x="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 name="Google Shape;136;p3"/>
              <p:cNvSpPr/>
              <p:nvPr/>
            </p:nvSpPr>
            <p:spPr>
              <a:xfrm rot="1744210">
                <a:off x="8381837" y="744900"/>
                <a:ext cx="31591" cy="31591"/>
              </a:xfrm>
              <a:custGeom>
                <a:avLst/>
                <a:gdLst/>
                <a:ahLst/>
                <a:cxnLst/>
                <a:rect l="l" t="t" r="r" b="b"/>
                <a:pathLst>
                  <a:path w="930" h="930" extrusionOk="0">
                    <a:moveTo>
                      <a:pt x="465" y="0"/>
                    </a:moveTo>
                    <a:cubicBezTo>
                      <a:pt x="215" y="0"/>
                      <a:pt x="1" y="215"/>
                      <a:pt x="1" y="465"/>
                    </a:cubicBezTo>
                    <a:cubicBezTo>
                      <a:pt x="1" y="715"/>
                      <a:pt x="215" y="929"/>
                      <a:pt x="465" y="929"/>
                    </a:cubicBezTo>
                    <a:cubicBezTo>
                      <a:pt x="727" y="929"/>
                      <a:pt x="930" y="715"/>
                      <a:pt x="930" y="465"/>
                    </a:cubicBezTo>
                    <a:cubicBezTo>
                      <a:pt x="930" y="215"/>
                      <a:pt x="727" y="0"/>
                      <a:pt x="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 name="Google Shape;137;p3"/>
              <p:cNvSpPr/>
              <p:nvPr/>
            </p:nvSpPr>
            <p:spPr>
              <a:xfrm rot="1744210">
                <a:off x="8627289" y="766683"/>
                <a:ext cx="17426" cy="17019"/>
              </a:xfrm>
              <a:custGeom>
                <a:avLst/>
                <a:gdLst/>
                <a:ahLst/>
                <a:cxnLst/>
                <a:rect l="l" t="t" r="r" b="b"/>
                <a:pathLst>
                  <a:path w="513" h="501" extrusionOk="0">
                    <a:moveTo>
                      <a:pt x="262" y="1"/>
                    </a:moveTo>
                    <a:cubicBezTo>
                      <a:pt x="119" y="1"/>
                      <a:pt x="0" y="120"/>
                      <a:pt x="0" y="251"/>
                    </a:cubicBezTo>
                    <a:cubicBezTo>
                      <a:pt x="0" y="382"/>
                      <a:pt x="131" y="501"/>
                      <a:pt x="262" y="501"/>
                    </a:cubicBezTo>
                    <a:cubicBezTo>
                      <a:pt x="393" y="501"/>
                      <a:pt x="512" y="382"/>
                      <a:pt x="512" y="251"/>
                    </a:cubicBezTo>
                    <a:cubicBezTo>
                      <a:pt x="512" y="120"/>
                      <a:pt x="405"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38" name="Google Shape;138;p3"/>
            <p:cNvSpPr/>
            <p:nvPr/>
          </p:nvSpPr>
          <p:spPr>
            <a:xfrm rot="1744210">
              <a:off x="7516967" y="513722"/>
              <a:ext cx="738967" cy="1023664"/>
            </a:xfrm>
            <a:custGeom>
              <a:avLst/>
              <a:gdLst/>
              <a:ahLst/>
              <a:cxnLst/>
              <a:rect l="l" t="t" r="r" b="b"/>
              <a:pathLst>
                <a:path w="21754" h="30135" extrusionOk="0">
                  <a:moveTo>
                    <a:pt x="19550" y="6370"/>
                  </a:moveTo>
                  <a:lnTo>
                    <a:pt x="19550" y="6370"/>
                  </a:lnTo>
                  <a:cubicBezTo>
                    <a:pt x="19557" y="6381"/>
                    <a:pt x="19565" y="6390"/>
                    <a:pt x="19575" y="6396"/>
                  </a:cubicBezTo>
                  <a:lnTo>
                    <a:pt x="19575" y="6396"/>
                  </a:lnTo>
                  <a:cubicBezTo>
                    <a:pt x="19566" y="6387"/>
                    <a:pt x="19558" y="6378"/>
                    <a:pt x="19550" y="6370"/>
                  </a:cubicBezTo>
                  <a:close/>
                  <a:moveTo>
                    <a:pt x="19575" y="6396"/>
                  </a:moveTo>
                  <a:lnTo>
                    <a:pt x="19575" y="6396"/>
                  </a:lnTo>
                  <a:cubicBezTo>
                    <a:pt x="19593" y="6414"/>
                    <a:pt x="19614" y="6430"/>
                    <a:pt x="19634" y="6430"/>
                  </a:cubicBezTo>
                  <a:cubicBezTo>
                    <a:pt x="19658" y="6433"/>
                    <a:pt x="19680" y="6433"/>
                    <a:pt x="19702" y="6433"/>
                  </a:cubicBezTo>
                  <a:cubicBezTo>
                    <a:pt x="19742" y="6433"/>
                    <a:pt x="19777" y="6433"/>
                    <a:pt x="19808" y="6461"/>
                  </a:cubicBezTo>
                  <a:lnTo>
                    <a:pt x="19808" y="6461"/>
                  </a:lnTo>
                  <a:cubicBezTo>
                    <a:pt x="19805" y="6458"/>
                    <a:pt x="19803" y="6456"/>
                    <a:pt x="19801" y="6453"/>
                  </a:cubicBezTo>
                  <a:cubicBezTo>
                    <a:pt x="19741" y="6394"/>
                    <a:pt x="19658" y="6418"/>
                    <a:pt x="19598" y="6406"/>
                  </a:cubicBezTo>
                  <a:cubicBezTo>
                    <a:pt x="19590" y="6404"/>
                    <a:pt x="19582" y="6401"/>
                    <a:pt x="19575" y="6396"/>
                  </a:cubicBezTo>
                  <a:close/>
                  <a:moveTo>
                    <a:pt x="19808" y="6461"/>
                  </a:moveTo>
                  <a:cubicBezTo>
                    <a:pt x="19831" y="6486"/>
                    <a:pt x="19855" y="6521"/>
                    <a:pt x="19883" y="6554"/>
                  </a:cubicBezTo>
                  <a:lnTo>
                    <a:pt x="19883" y="6554"/>
                  </a:lnTo>
                  <a:cubicBezTo>
                    <a:pt x="19859" y="6521"/>
                    <a:pt x="19843" y="6488"/>
                    <a:pt x="19813" y="6465"/>
                  </a:cubicBezTo>
                  <a:cubicBezTo>
                    <a:pt x="19811" y="6464"/>
                    <a:pt x="19809" y="6462"/>
                    <a:pt x="19808" y="6461"/>
                  </a:cubicBezTo>
                  <a:close/>
                  <a:moveTo>
                    <a:pt x="19883" y="6554"/>
                  </a:moveTo>
                  <a:cubicBezTo>
                    <a:pt x="19895" y="6573"/>
                    <a:pt x="19911" y="6591"/>
                    <a:pt x="19932" y="6608"/>
                  </a:cubicBezTo>
                  <a:cubicBezTo>
                    <a:pt x="19985" y="6650"/>
                    <a:pt x="20038" y="6655"/>
                    <a:pt x="20082" y="6672"/>
                  </a:cubicBezTo>
                  <a:lnTo>
                    <a:pt x="20082" y="6672"/>
                  </a:lnTo>
                  <a:cubicBezTo>
                    <a:pt x="20080" y="6671"/>
                    <a:pt x="20077" y="6669"/>
                    <a:pt x="20075" y="6668"/>
                  </a:cubicBezTo>
                  <a:cubicBezTo>
                    <a:pt x="20015" y="6644"/>
                    <a:pt x="19956" y="6632"/>
                    <a:pt x="19920" y="6596"/>
                  </a:cubicBezTo>
                  <a:cubicBezTo>
                    <a:pt x="19907" y="6583"/>
                    <a:pt x="19894" y="6569"/>
                    <a:pt x="19883" y="6554"/>
                  </a:cubicBezTo>
                  <a:close/>
                  <a:moveTo>
                    <a:pt x="10631" y="7296"/>
                  </a:moveTo>
                  <a:cubicBezTo>
                    <a:pt x="10635" y="7298"/>
                    <a:pt x="10637" y="7299"/>
                    <a:pt x="10633" y="7299"/>
                  </a:cubicBezTo>
                  <a:lnTo>
                    <a:pt x="10631" y="7296"/>
                  </a:lnTo>
                  <a:close/>
                  <a:moveTo>
                    <a:pt x="8197" y="7336"/>
                  </a:moveTo>
                  <a:lnTo>
                    <a:pt x="8197" y="7336"/>
                  </a:lnTo>
                  <a:cubicBezTo>
                    <a:pt x="8197" y="7336"/>
                    <a:pt x="8199" y="7338"/>
                    <a:pt x="8202" y="7343"/>
                  </a:cubicBezTo>
                  <a:lnTo>
                    <a:pt x="8202" y="7343"/>
                  </a:lnTo>
                  <a:cubicBezTo>
                    <a:pt x="8197" y="7340"/>
                    <a:pt x="8195" y="7336"/>
                    <a:pt x="8197" y="7336"/>
                  </a:cubicBezTo>
                  <a:close/>
                  <a:moveTo>
                    <a:pt x="11189" y="7366"/>
                  </a:moveTo>
                  <a:lnTo>
                    <a:pt x="11193" y="7370"/>
                  </a:lnTo>
                  <a:cubicBezTo>
                    <a:pt x="11198" y="7370"/>
                    <a:pt x="11194" y="7368"/>
                    <a:pt x="11189" y="7366"/>
                  </a:cubicBezTo>
                  <a:close/>
                  <a:moveTo>
                    <a:pt x="11928" y="7472"/>
                  </a:moveTo>
                  <a:lnTo>
                    <a:pt x="11928" y="7472"/>
                  </a:lnTo>
                  <a:cubicBezTo>
                    <a:pt x="11928" y="7472"/>
                    <a:pt x="11929" y="7472"/>
                    <a:pt x="11932" y="7474"/>
                  </a:cubicBezTo>
                  <a:lnTo>
                    <a:pt x="11932" y="7474"/>
                  </a:lnTo>
                  <a:cubicBezTo>
                    <a:pt x="11931" y="7473"/>
                    <a:pt x="11929" y="7472"/>
                    <a:pt x="11928" y="7472"/>
                  </a:cubicBezTo>
                  <a:close/>
                  <a:moveTo>
                    <a:pt x="10509" y="7496"/>
                  </a:moveTo>
                  <a:cubicBezTo>
                    <a:pt x="10511" y="7496"/>
                    <a:pt x="10513" y="7497"/>
                    <a:pt x="10514" y="7499"/>
                  </a:cubicBezTo>
                  <a:lnTo>
                    <a:pt x="10514" y="7499"/>
                  </a:lnTo>
                  <a:cubicBezTo>
                    <a:pt x="10506" y="7498"/>
                    <a:pt x="10507" y="7496"/>
                    <a:pt x="10509" y="7496"/>
                  </a:cubicBezTo>
                  <a:close/>
                  <a:moveTo>
                    <a:pt x="20082" y="6672"/>
                  </a:moveTo>
                  <a:cubicBezTo>
                    <a:pt x="20136" y="6708"/>
                    <a:pt x="20159" y="6765"/>
                    <a:pt x="20194" y="6811"/>
                  </a:cubicBezTo>
                  <a:cubicBezTo>
                    <a:pt x="20229" y="6846"/>
                    <a:pt x="20289" y="6870"/>
                    <a:pt x="20337" y="6894"/>
                  </a:cubicBezTo>
                  <a:cubicBezTo>
                    <a:pt x="20432" y="6941"/>
                    <a:pt x="20491" y="7025"/>
                    <a:pt x="20587" y="7072"/>
                  </a:cubicBezTo>
                  <a:cubicBezTo>
                    <a:pt x="20634" y="7084"/>
                    <a:pt x="20670" y="7108"/>
                    <a:pt x="20718" y="7132"/>
                  </a:cubicBezTo>
                  <a:cubicBezTo>
                    <a:pt x="20765" y="7168"/>
                    <a:pt x="20777" y="7203"/>
                    <a:pt x="20813" y="7251"/>
                  </a:cubicBezTo>
                  <a:cubicBezTo>
                    <a:pt x="20837" y="7346"/>
                    <a:pt x="20944" y="7358"/>
                    <a:pt x="21003" y="7406"/>
                  </a:cubicBezTo>
                  <a:lnTo>
                    <a:pt x="21182" y="7537"/>
                  </a:lnTo>
                  <a:cubicBezTo>
                    <a:pt x="21241" y="7584"/>
                    <a:pt x="21301" y="7596"/>
                    <a:pt x="21349" y="7644"/>
                  </a:cubicBezTo>
                  <a:cubicBezTo>
                    <a:pt x="21384" y="7680"/>
                    <a:pt x="21420" y="7727"/>
                    <a:pt x="21468" y="7763"/>
                  </a:cubicBezTo>
                  <a:cubicBezTo>
                    <a:pt x="21503" y="7787"/>
                    <a:pt x="21539" y="7823"/>
                    <a:pt x="21563" y="7846"/>
                  </a:cubicBezTo>
                  <a:cubicBezTo>
                    <a:pt x="21622" y="7906"/>
                    <a:pt x="21682" y="7942"/>
                    <a:pt x="21706" y="7977"/>
                  </a:cubicBezTo>
                  <a:cubicBezTo>
                    <a:pt x="21718" y="7977"/>
                    <a:pt x="21753" y="8001"/>
                    <a:pt x="21753" y="8001"/>
                  </a:cubicBezTo>
                  <a:lnTo>
                    <a:pt x="21706" y="7954"/>
                  </a:lnTo>
                  <a:cubicBezTo>
                    <a:pt x="21694" y="7906"/>
                    <a:pt x="21634" y="7870"/>
                    <a:pt x="21575" y="7811"/>
                  </a:cubicBezTo>
                  <a:cubicBezTo>
                    <a:pt x="21539" y="7787"/>
                    <a:pt x="21491" y="7751"/>
                    <a:pt x="21468" y="7727"/>
                  </a:cubicBezTo>
                  <a:cubicBezTo>
                    <a:pt x="21420" y="7703"/>
                    <a:pt x="21396" y="7656"/>
                    <a:pt x="21349" y="7608"/>
                  </a:cubicBezTo>
                  <a:cubicBezTo>
                    <a:pt x="21301" y="7561"/>
                    <a:pt x="21241" y="7549"/>
                    <a:pt x="21182" y="7501"/>
                  </a:cubicBezTo>
                  <a:lnTo>
                    <a:pt x="21003" y="7370"/>
                  </a:lnTo>
                  <a:cubicBezTo>
                    <a:pt x="20968" y="7358"/>
                    <a:pt x="20932" y="7322"/>
                    <a:pt x="20896" y="7311"/>
                  </a:cubicBezTo>
                  <a:cubicBezTo>
                    <a:pt x="20860" y="7299"/>
                    <a:pt x="20825" y="7263"/>
                    <a:pt x="20813" y="7215"/>
                  </a:cubicBezTo>
                  <a:cubicBezTo>
                    <a:pt x="20789" y="7180"/>
                    <a:pt x="20765" y="7132"/>
                    <a:pt x="20729" y="7120"/>
                  </a:cubicBezTo>
                  <a:cubicBezTo>
                    <a:pt x="20694" y="7084"/>
                    <a:pt x="20646" y="7084"/>
                    <a:pt x="20598" y="7072"/>
                  </a:cubicBezTo>
                  <a:cubicBezTo>
                    <a:pt x="20515" y="7025"/>
                    <a:pt x="20432" y="6941"/>
                    <a:pt x="20348" y="6894"/>
                  </a:cubicBezTo>
                  <a:cubicBezTo>
                    <a:pt x="20301" y="6870"/>
                    <a:pt x="20241" y="6846"/>
                    <a:pt x="20194" y="6799"/>
                  </a:cubicBezTo>
                  <a:cubicBezTo>
                    <a:pt x="20170" y="6763"/>
                    <a:pt x="20134" y="6703"/>
                    <a:pt x="20098" y="6680"/>
                  </a:cubicBezTo>
                  <a:cubicBezTo>
                    <a:pt x="20093" y="6677"/>
                    <a:pt x="20088" y="6675"/>
                    <a:pt x="20082" y="6672"/>
                  </a:cubicBezTo>
                  <a:close/>
                  <a:moveTo>
                    <a:pt x="11895" y="8156"/>
                  </a:moveTo>
                  <a:cubicBezTo>
                    <a:pt x="11895" y="8156"/>
                    <a:pt x="11896" y="8157"/>
                    <a:pt x="11896" y="8157"/>
                  </a:cubicBezTo>
                  <a:lnTo>
                    <a:pt x="11896" y="8157"/>
                  </a:lnTo>
                  <a:cubicBezTo>
                    <a:pt x="11891" y="8156"/>
                    <a:pt x="11891" y="8156"/>
                    <a:pt x="11895" y="8156"/>
                  </a:cubicBezTo>
                  <a:close/>
                  <a:moveTo>
                    <a:pt x="11237" y="7697"/>
                  </a:moveTo>
                  <a:cubicBezTo>
                    <a:pt x="11246" y="7701"/>
                    <a:pt x="11252" y="7703"/>
                    <a:pt x="11252" y="7703"/>
                  </a:cubicBezTo>
                  <a:lnTo>
                    <a:pt x="11300" y="7715"/>
                  </a:lnTo>
                  <a:lnTo>
                    <a:pt x="11419" y="7739"/>
                  </a:lnTo>
                  <a:lnTo>
                    <a:pt x="11502" y="7739"/>
                  </a:lnTo>
                  <a:cubicBezTo>
                    <a:pt x="11550" y="7739"/>
                    <a:pt x="11562" y="7727"/>
                    <a:pt x="11597" y="7727"/>
                  </a:cubicBezTo>
                  <a:cubicBezTo>
                    <a:pt x="11609" y="7715"/>
                    <a:pt x="11621" y="7715"/>
                    <a:pt x="11645" y="7715"/>
                  </a:cubicBezTo>
                  <a:lnTo>
                    <a:pt x="11669" y="7715"/>
                  </a:lnTo>
                  <a:cubicBezTo>
                    <a:pt x="11688" y="7718"/>
                    <a:pt x="11704" y="7719"/>
                    <a:pt x="11719" y="7719"/>
                  </a:cubicBezTo>
                  <a:cubicBezTo>
                    <a:pt x="11778" y="7719"/>
                    <a:pt x="11807" y="7703"/>
                    <a:pt x="11835" y="7703"/>
                  </a:cubicBezTo>
                  <a:lnTo>
                    <a:pt x="11847" y="7703"/>
                  </a:lnTo>
                  <a:cubicBezTo>
                    <a:pt x="11859" y="7715"/>
                    <a:pt x="11895" y="7739"/>
                    <a:pt x="11966" y="7787"/>
                  </a:cubicBezTo>
                  <a:cubicBezTo>
                    <a:pt x="11990" y="7793"/>
                    <a:pt x="11999" y="7793"/>
                    <a:pt x="12007" y="7793"/>
                  </a:cubicBezTo>
                  <a:cubicBezTo>
                    <a:pt x="12014" y="7793"/>
                    <a:pt x="12020" y="7793"/>
                    <a:pt x="12038" y="7799"/>
                  </a:cubicBezTo>
                  <a:lnTo>
                    <a:pt x="12121" y="7799"/>
                  </a:lnTo>
                  <a:cubicBezTo>
                    <a:pt x="12157" y="7787"/>
                    <a:pt x="12193" y="7787"/>
                    <a:pt x="12205" y="7775"/>
                  </a:cubicBezTo>
                  <a:cubicBezTo>
                    <a:pt x="12214" y="7775"/>
                    <a:pt x="12230" y="7768"/>
                    <a:pt x="12243" y="7764"/>
                  </a:cubicBezTo>
                  <a:lnTo>
                    <a:pt x="12243" y="7764"/>
                  </a:lnTo>
                  <a:cubicBezTo>
                    <a:pt x="12250" y="7769"/>
                    <a:pt x="12271" y="7784"/>
                    <a:pt x="12300" y="7823"/>
                  </a:cubicBezTo>
                  <a:cubicBezTo>
                    <a:pt x="12300" y="7834"/>
                    <a:pt x="12312" y="7834"/>
                    <a:pt x="12324" y="7846"/>
                  </a:cubicBezTo>
                  <a:lnTo>
                    <a:pt x="12383" y="7882"/>
                  </a:lnTo>
                  <a:cubicBezTo>
                    <a:pt x="12431" y="7894"/>
                    <a:pt x="12478" y="7894"/>
                    <a:pt x="12502" y="7894"/>
                  </a:cubicBezTo>
                  <a:cubicBezTo>
                    <a:pt x="12562" y="7894"/>
                    <a:pt x="12597" y="7882"/>
                    <a:pt x="12609" y="7882"/>
                  </a:cubicBezTo>
                  <a:lnTo>
                    <a:pt x="12609" y="7882"/>
                  </a:lnTo>
                  <a:cubicBezTo>
                    <a:pt x="12597" y="7882"/>
                    <a:pt x="12633" y="7894"/>
                    <a:pt x="12657" y="7894"/>
                  </a:cubicBezTo>
                  <a:lnTo>
                    <a:pt x="12728" y="7906"/>
                  </a:lnTo>
                  <a:lnTo>
                    <a:pt x="12812" y="7906"/>
                  </a:lnTo>
                  <a:cubicBezTo>
                    <a:pt x="12836" y="7906"/>
                    <a:pt x="12859" y="7942"/>
                    <a:pt x="12907" y="7965"/>
                  </a:cubicBezTo>
                  <a:cubicBezTo>
                    <a:pt x="12919" y="7977"/>
                    <a:pt x="12919" y="7977"/>
                    <a:pt x="12955" y="8001"/>
                  </a:cubicBezTo>
                  <a:cubicBezTo>
                    <a:pt x="12978" y="8013"/>
                    <a:pt x="12990" y="8013"/>
                    <a:pt x="12990" y="8013"/>
                  </a:cubicBezTo>
                  <a:cubicBezTo>
                    <a:pt x="13014" y="8013"/>
                    <a:pt x="13026" y="8013"/>
                    <a:pt x="13038" y="8025"/>
                  </a:cubicBezTo>
                  <a:cubicBezTo>
                    <a:pt x="13086" y="8037"/>
                    <a:pt x="13109" y="8073"/>
                    <a:pt x="13193" y="8084"/>
                  </a:cubicBezTo>
                  <a:cubicBezTo>
                    <a:pt x="13221" y="8088"/>
                    <a:pt x="13244" y="8090"/>
                    <a:pt x="13265" y="8090"/>
                  </a:cubicBezTo>
                  <a:cubicBezTo>
                    <a:pt x="13305" y="8090"/>
                    <a:pt x="13332" y="8084"/>
                    <a:pt x="13348" y="8084"/>
                  </a:cubicBezTo>
                  <a:lnTo>
                    <a:pt x="13371" y="8084"/>
                  </a:lnTo>
                  <a:cubicBezTo>
                    <a:pt x="13371" y="8084"/>
                    <a:pt x="13383" y="8096"/>
                    <a:pt x="13395" y="8096"/>
                  </a:cubicBezTo>
                  <a:lnTo>
                    <a:pt x="13443" y="8096"/>
                  </a:lnTo>
                  <a:cubicBezTo>
                    <a:pt x="13490" y="8096"/>
                    <a:pt x="13526" y="8120"/>
                    <a:pt x="13550" y="8120"/>
                  </a:cubicBezTo>
                  <a:cubicBezTo>
                    <a:pt x="13574" y="8132"/>
                    <a:pt x="13586" y="8144"/>
                    <a:pt x="13633" y="8156"/>
                  </a:cubicBezTo>
                  <a:cubicBezTo>
                    <a:pt x="13669" y="8192"/>
                    <a:pt x="13740" y="8204"/>
                    <a:pt x="13752" y="8215"/>
                  </a:cubicBezTo>
                  <a:lnTo>
                    <a:pt x="13871" y="8275"/>
                  </a:lnTo>
                  <a:lnTo>
                    <a:pt x="13907" y="8299"/>
                  </a:lnTo>
                  <a:cubicBezTo>
                    <a:pt x="13919" y="8299"/>
                    <a:pt x="13931" y="8311"/>
                    <a:pt x="13943" y="8311"/>
                  </a:cubicBezTo>
                  <a:cubicBezTo>
                    <a:pt x="13979" y="8323"/>
                    <a:pt x="14002" y="8323"/>
                    <a:pt x="14026" y="8323"/>
                  </a:cubicBezTo>
                  <a:cubicBezTo>
                    <a:pt x="14038" y="8335"/>
                    <a:pt x="14050" y="8335"/>
                    <a:pt x="14062" y="8335"/>
                  </a:cubicBezTo>
                  <a:cubicBezTo>
                    <a:pt x="14086" y="8335"/>
                    <a:pt x="14062" y="8335"/>
                    <a:pt x="14098" y="8358"/>
                  </a:cubicBezTo>
                  <a:lnTo>
                    <a:pt x="14217" y="8418"/>
                  </a:lnTo>
                  <a:cubicBezTo>
                    <a:pt x="14276" y="8442"/>
                    <a:pt x="14264" y="8430"/>
                    <a:pt x="14288" y="8454"/>
                  </a:cubicBezTo>
                  <a:cubicBezTo>
                    <a:pt x="14324" y="8477"/>
                    <a:pt x="14348" y="8513"/>
                    <a:pt x="14407" y="8561"/>
                  </a:cubicBezTo>
                  <a:cubicBezTo>
                    <a:pt x="14419" y="8573"/>
                    <a:pt x="14455" y="8596"/>
                    <a:pt x="14479" y="8620"/>
                  </a:cubicBezTo>
                  <a:cubicBezTo>
                    <a:pt x="14502" y="8632"/>
                    <a:pt x="14526" y="8656"/>
                    <a:pt x="14538" y="8668"/>
                  </a:cubicBezTo>
                  <a:cubicBezTo>
                    <a:pt x="14574" y="8692"/>
                    <a:pt x="14598" y="8692"/>
                    <a:pt x="14633" y="8716"/>
                  </a:cubicBezTo>
                  <a:cubicBezTo>
                    <a:pt x="14752" y="8751"/>
                    <a:pt x="14693" y="8716"/>
                    <a:pt x="14741" y="8787"/>
                  </a:cubicBezTo>
                  <a:cubicBezTo>
                    <a:pt x="14741" y="8799"/>
                    <a:pt x="14752" y="8811"/>
                    <a:pt x="14752" y="8835"/>
                  </a:cubicBezTo>
                  <a:cubicBezTo>
                    <a:pt x="14752" y="8846"/>
                    <a:pt x="14764" y="8858"/>
                    <a:pt x="14764" y="8870"/>
                  </a:cubicBezTo>
                  <a:lnTo>
                    <a:pt x="14764" y="8954"/>
                  </a:lnTo>
                  <a:cubicBezTo>
                    <a:pt x="14764" y="8966"/>
                    <a:pt x="14752" y="9025"/>
                    <a:pt x="14741" y="9049"/>
                  </a:cubicBezTo>
                  <a:lnTo>
                    <a:pt x="14705" y="9108"/>
                  </a:lnTo>
                  <a:lnTo>
                    <a:pt x="14693" y="9108"/>
                  </a:lnTo>
                  <a:cubicBezTo>
                    <a:pt x="14681" y="9097"/>
                    <a:pt x="14645" y="9097"/>
                    <a:pt x="14622" y="9097"/>
                  </a:cubicBezTo>
                  <a:lnTo>
                    <a:pt x="14526" y="9097"/>
                  </a:lnTo>
                  <a:cubicBezTo>
                    <a:pt x="14502" y="9108"/>
                    <a:pt x="14455" y="9108"/>
                    <a:pt x="14419" y="9108"/>
                  </a:cubicBezTo>
                  <a:lnTo>
                    <a:pt x="14348" y="9108"/>
                  </a:lnTo>
                  <a:cubicBezTo>
                    <a:pt x="14324" y="9132"/>
                    <a:pt x="14288" y="9132"/>
                    <a:pt x="14276" y="9132"/>
                  </a:cubicBezTo>
                  <a:lnTo>
                    <a:pt x="14181" y="9132"/>
                  </a:lnTo>
                  <a:cubicBezTo>
                    <a:pt x="14161" y="9124"/>
                    <a:pt x="14144" y="9122"/>
                    <a:pt x="14129" y="9122"/>
                  </a:cubicBezTo>
                  <a:cubicBezTo>
                    <a:pt x="14098" y="9122"/>
                    <a:pt x="14074" y="9132"/>
                    <a:pt x="14050" y="9132"/>
                  </a:cubicBezTo>
                  <a:cubicBezTo>
                    <a:pt x="14047" y="9134"/>
                    <a:pt x="14044" y="9134"/>
                    <a:pt x="14040" y="9134"/>
                  </a:cubicBezTo>
                  <a:cubicBezTo>
                    <a:pt x="14008" y="9134"/>
                    <a:pt x="13934" y="9094"/>
                    <a:pt x="13860" y="9073"/>
                  </a:cubicBezTo>
                  <a:cubicBezTo>
                    <a:pt x="13764" y="9037"/>
                    <a:pt x="13681" y="9037"/>
                    <a:pt x="13645" y="9013"/>
                  </a:cubicBezTo>
                  <a:cubicBezTo>
                    <a:pt x="13633" y="8989"/>
                    <a:pt x="13586" y="8977"/>
                    <a:pt x="13550" y="8954"/>
                  </a:cubicBezTo>
                  <a:cubicBezTo>
                    <a:pt x="13526" y="8954"/>
                    <a:pt x="13502" y="8930"/>
                    <a:pt x="13502" y="8930"/>
                  </a:cubicBezTo>
                  <a:cubicBezTo>
                    <a:pt x="13490" y="8930"/>
                    <a:pt x="13467" y="8918"/>
                    <a:pt x="13455" y="8918"/>
                  </a:cubicBezTo>
                  <a:cubicBezTo>
                    <a:pt x="13431" y="8906"/>
                    <a:pt x="13395" y="8906"/>
                    <a:pt x="13383" y="8906"/>
                  </a:cubicBezTo>
                  <a:cubicBezTo>
                    <a:pt x="13276" y="8894"/>
                    <a:pt x="13336" y="8918"/>
                    <a:pt x="13252" y="8835"/>
                  </a:cubicBezTo>
                  <a:cubicBezTo>
                    <a:pt x="13228" y="8811"/>
                    <a:pt x="13217" y="8787"/>
                    <a:pt x="13169" y="8775"/>
                  </a:cubicBezTo>
                  <a:cubicBezTo>
                    <a:pt x="13145" y="8751"/>
                    <a:pt x="13133" y="8739"/>
                    <a:pt x="13098" y="8739"/>
                  </a:cubicBezTo>
                  <a:cubicBezTo>
                    <a:pt x="13050" y="8727"/>
                    <a:pt x="13014" y="8727"/>
                    <a:pt x="12990" y="8716"/>
                  </a:cubicBezTo>
                  <a:cubicBezTo>
                    <a:pt x="12967" y="8716"/>
                    <a:pt x="12955" y="8692"/>
                    <a:pt x="12919" y="8668"/>
                  </a:cubicBezTo>
                  <a:cubicBezTo>
                    <a:pt x="12895" y="8632"/>
                    <a:pt x="12836" y="8596"/>
                    <a:pt x="12788" y="8573"/>
                  </a:cubicBezTo>
                  <a:cubicBezTo>
                    <a:pt x="12740" y="8561"/>
                    <a:pt x="12693" y="8549"/>
                    <a:pt x="12669" y="8537"/>
                  </a:cubicBezTo>
                  <a:lnTo>
                    <a:pt x="12609" y="8501"/>
                  </a:lnTo>
                  <a:cubicBezTo>
                    <a:pt x="12562" y="8489"/>
                    <a:pt x="12550" y="8477"/>
                    <a:pt x="12514" y="8477"/>
                  </a:cubicBezTo>
                  <a:cubicBezTo>
                    <a:pt x="12478" y="8477"/>
                    <a:pt x="12443" y="8454"/>
                    <a:pt x="12431" y="8454"/>
                  </a:cubicBezTo>
                  <a:lnTo>
                    <a:pt x="12324" y="8394"/>
                  </a:lnTo>
                  <a:lnTo>
                    <a:pt x="12264" y="8370"/>
                  </a:lnTo>
                  <a:lnTo>
                    <a:pt x="12252" y="8358"/>
                  </a:lnTo>
                  <a:cubicBezTo>
                    <a:pt x="12252" y="8335"/>
                    <a:pt x="12240" y="8335"/>
                    <a:pt x="12240" y="8335"/>
                  </a:cubicBezTo>
                  <a:lnTo>
                    <a:pt x="12145" y="8251"/>
                  </a:lnTo>
                  <a:cubicBezTo>
                    <a:pt x="12133" y="8239"/>
                    <a:pt x="12097" y="8215"/>
                    <a:pt x="12097" y="8215"/>
                  </a:cubicBezTo>
                  <a:cubicBezTo>
                    <a:pt x="12074" y="8204"/>
                    <a:pt x="12062" y="8192"/>
                    <a:pt x="12038" y="8192"/>
                  </a:cubicBezTo>
                  <a:cubicBezTo>
                    <a:pt x="12002" y="8180"/>
                    <a:pt x="11966" y="8180"/>
                    <a:pt x="11955" y="8180"/>
                  </a:cubicBezTo>
                  <a:cubicBezTo>
                    <a:pt x="11928" y="8166"/>
                    <a:pt x="11909" y="8161"/>
                    <a:pt x="11899" y="8158"/>
                  </a:cubicBezTo>
                  <a:lnTo>
                    <a:pt x="11899" y="8158"/>
                  </a:lnTo>
                  <a:cubicBezTo>
                    <a:pt x="11894" y="8148"/>
                    <a:pt x="11888" y="8134"/>
                    <a:pt x="11883" y="8120"/>
                  </a:cubicBezTo>
                  <a:cubicBezTo>
                    <a:pt x="11859" y="8084"/>
                    <a:pt x="11835" y="8001"/>
                    <a:pt x="11728" y="7965"/>
                  </a:cubicBezTo>
                  <a:cubicBezTo>
                    <a:pt x="11669" y="7954"/>
                    <a:pt x="11621" y="7954"/>
                    <a:pt x="11597" y="7954"/>
                  </a:cubicBezTo>
                  <a:lnTo>
                    <a:pt x="11585" y="7954"/>
                  </a:lnTo>
                  <a:cubicBezTo>
                    <a:pt x="11585" y="7954"/>
                    <a:pt x="11550" y="7942"/>
                    <a:pt x="11538" y="7918"/>
                  </a:cubicBezTo>
                  <a:cubicBezTo>
                    <a:pt x="11478" y="7882"/>
                    <a:pt x="11419" y="7834"/>
                    <a:pt x="11347" y="7787"/>
                  </a:cubicBezTo>
                  <a:lnTo>
                    <a:pt x="11300" y="7763"/>
                  </a:lnTo>
                  <a:lnTo>
                    <a:pt x="11264" y="7739"/>
                  </a:lnTo>
                  <a:cubicBezTo>
                    <a:pt x="11264" y="7731"/>
                    <a:pt x="11254" y="7718"/>
                    <a:pt x="11237" y="7697"/>
                  </a:cubicBezTo>
                  <a:close/>
                  <a:moveTo>
                    <a:pt x="3322" y="13216"/>
                  </a:moveTo>
                  <a:cubicBezTo>
                    <a:pt x="3326" y="13223"/>
                    <a:pt x="3328" y="13230"/>
                    <a:pt x="3330" y="13239"/>
                  </a:cubicBezTo>
                  <a:lnTo>
                    <a:pt x="3330" y="13239"/>
                  </a:lnTo>
                  <a:cubicBezTo>
                    <a:pt x="3322" y="13234"/>
                    <a:pt x="3322" y="13216"/>
                    <a:pt x="3322" y="13216"/>
                  </a:cubicBezTo>
                  <a:close/>
                  <a:moveTo>
                    <a:pt x="3346" y="13240"/>
                  </a:moveTo>
                  <a:cubicBezTo>
                    <a:pt x="3346" y="13242"/>
                    <a:pt x="3346" y="13242"/>
                    <a:pt x="3345" y="13242"/>
                  </a:cubicBezTo>
                  <a:cubicBezTo>
                    <a:pt x="3344" y="13242"/>
                    <a:pt x="3342" y="13241"/>
                    <a:pt x="3341" y="13240"/>
                  </a:cubicBezTo>
                  <a:close/>
                  <a:moveTo>
                    <a:pt x="7449" y="15235"/>
                  </a:moveTo>
                  <a:lnTo>
                    <a:pt x="7449" y="15235"/>
                  </a:lnTo>
                  <a:cubicBezTo>
                    <a:pt x="7461" y="15246"/>
                    <a:pt x="7487" y="15270"/>
                    <a:pt x="7513" y="15288"/>
                  </a:cubicBezTo>
                  <a:cubicBezTo>
                    <a:pt x="7513" y="15300"/>
                    <a:pt x="7537" y="15300"/>
                    <a:pt x="7549" y="15323"/>
                  </a:cubicBezTo>
                  <a:cubicBezTo>
                    <a:pt x="7561" y="15335"/>
                    <a:pt x="7597" y="15347"/>
                    <a:pt x="7621" y="15347"/>
                  </a:cubicBezTo>
                  <a:lnTo>
                    <a:pt x="7680" y="15347"/>
                  </a:lnTo>
                  <a:cubicBezTo>
                    <a:pt x="7716" y="15347"/>
                    <a:pt x="7728" y="15335"/>
                    <a:pt x="7740" y="15335"/>
                  </a:cubicBezTo>
                  <a:cubicBezTo>
                    <a:pt x="7799" y="15300"/>
                    <a:pt x="7835" y="15288"/>
                    <a:pt x="7847" y="15276"/>
                  </a:cubicBezTo>
                  <a:cubicBezTo>
                    <a:pt x="7871" y="15288"/>
                    <a:pt x="7906" y="15323"/>
                    <a:pt x="7966" y="15335"/>
                  </a:cubicBezTo>
                  <a:cubicBezTo>
                    <a:pt x="7978" y="15347"/>
                    <a:pt x="8014" y="15347"/>
                    <a:pt x="8014" y="15347"/>
                  </a:cubicBezTo>
                  <a:lnTo>
                    <a:pt x="8216" y="15347"/>
                  </a:lnTo>
                  <a:cubicBezTo>
                    <a:pt x="8216" y="15347"/>
                    <a:pt x="8252" y="15359"/>
                    <a:pt x="8287" y="15383"/>
                  </a:cubicBezTo>
                  <a:cubicBezTo>
                    <a:pt x="8311" y="15395"/>
                    <a:pt x="8323" y="15407"/>
                    <a:pt x="8371" y="15407"/>
                  </a:cubicBezTo>
                  <a:lnTo>
                    <a:pt x="8430" y="15407"/>
                  </a:lnTo>
                  <a:lnTo>
                    <a:pt x="8549" y="15419"/>
                  </a:lnTo>
                  <a:cubicBezTo>
                    <a:pt x="8585" y="15419"/>
                    <a:pt x="8609" y="15419"/>
                    <a:pt x="8645" y="15443"/>
                  </a:cubicBezTo>
                  <a:cubicBezTo>
                    <a:pt x="8692" y="15454"/>
                    <a:pt x="8740" y="15466"/>
                    <a:pt x="8787" y="15466"/>
                  </a:cubicBezTo>
                  <a:lnTo>
                    <a:pt x="8918" y="15466"/>
                  </a:lnTo>
                  <a:cubicBezTo>
                    <a:pt x="8966" y="15466"/>
                    <a:pt x="9049" y="15478"/>
                    <a:pt x="9121" y="15502"/>
                  </a:cubicBezTo>
                  <a:lnTo>
                    <a:pt x="9216" y="15502"/>
                  </a:lnTo>
                  <a:cubicBezTo>
                    <a:pt x="9240" y="15502"/>
                    <a:pt x="9276" y="15478"/>
                    <a:pt x="9288" y="15478"/>
                  </a:cubicBezTo>
                  <a:cubicBezTo>
                    <a:pt x="9324" y="15469"/>
                    <a:pt x="9346" y="15467"/>
                    <a:pt x="9350" y="15467"/>
                  </a:cubicBezTo>
                  <a:lnTo>
                    <a:pt x="9350" y="15467"/>
                  </a:lnTo>
                  <a:cubicBezTo>
                    <a:pt x="9362" y="15468"/>
                    <a:pt x="9385" y="15480"/>
                    <a:pt x="9418" y="15502"/>
                  </a:cubicBezTo>
                  <a:cubicBezTo>
                    <a:pt x="9454" y="15514"/>
                    <a:pt x="9466" y="15514"/>
                    <a:pt x="9502" y="15526"/>
                  </a:cubicBezTo>
                  <a:cubicBezTo>
                    <a:pt x="9526" y="15538"/>
                    <a:pt x="9514" y="15538"/>
                    <a:pt x="9526" y="15538"/>
                  </a:cubicBezTo>
                  <a:cubicBezTo>
                    <a:pt x="9538" y="15538"/>
                    <a:pt x="9573" y="15573"/>
                    <a:pt x="9621" y="15597"/>
                  </a:cubicBezTo>
                  <a:cubicBezTo>
                    <a:pt x="9661" y="15629"/>
                    <a:pt x="9711" y="15640"/>
                    <a:pt x="9754" y="15640"/>
                  </a:cubicBezTo>
                  <a:cubicBezTo>
                    <a:pt x="9776" y="15640"/>
                    <a:pt x="9796" y="15637"/>
                    <a:pt x="9811" y="15633"/>
                  </a:cubicBezTo>
                  <a:lnTo>
                    <a:pt x="9871" y="15609"/>
                  </a:lnTo>
                  <a:lnTo>
                    <a:pt x="9883" y="15609"/>
                  </a:lnTo>
                  <a:lnTo>
                    <a:pt x="9919" y="15633"/>
                  </a:lnTo>
                  <a:lnTo>
                    <a:pt x="9942" y="15645"/>
                  </a:lnTo>
                  <a:lnTo>
                    <a:pt x="10002" y="15657"/>
                  </a:lnTo>
                  <a:cubicBezTo>
                    <a:pt x="10050" y="15669"/>
                    <a:pt x="10061" y="15669"/>
                    <a:pt x="10097" y="15693"/>
                  </a:cubicBezTo>
                  <a:lnTo>
                    <a:pt x="10192" y="15728"/>
                  </a:lnTo>
                  <a:lnTo>
                    <a:pt x="10228" y="15752"/>
                  </a:lnTo>
                  <a:lnTo>
                    <a:pt x="10240" y="15752"/>
                  </a:lnTo>
                  <a:lnTo>
                    <a:pt x="10252" y="15764"/>
                  </a:lnTo>
                  <a:cubicBezTo>
                    <a:pt x="10276" y="15788"/>
                    <a:pt x="10288" y="15824"/>
                    <a:pt x="10347" y="15883"/>
                  </a:cubicBezTo>
                  <a:cubicBezTo>
                    <a:pt x="10466" y="15954"/>
                    <a:pt x="10538" y="15954"/>
                    <a:pt x="10550" y="15990"/>
                  </a:cubicBezTo>
                  <a:lnTo>
                    <a:pt x="10645" y="16074"/>
                  </a:lnTo>
                  <a:lnTo>
                    <a:pt x="10657" y="16085"/>
                  </a:lnTo>
                  <a:lnTo>
                    <a:pt x="10669" y="16109"/>
                  </a:lnTo>
                  <a:lnTo>
                    <a:pt x="10716" y="16145"/>
                  </a:lnTo>
                  <a:cubicBezTo>
                    <a:pt x="10752" y="16181"/>
                    <a:pt x="10764" y="16193"/>
                    <a:pt x="10764" y="16205"/>
                  </a:cubicBezTo>
                  <a:cubicBezTo>
                    <a:pt x="10776" y="16252"/>
                    <a:pt x="10788" y="16288"/>
                    <a:pt x="10812" y="16312"/>
                  </a:cubicBezTo>
                  <a:cubicBezTo>
                    <a:pt x="10819" y="16335"/>
                    <a:pt x="10822" y="16354"/>
                    <a:pt x="10823" y="16360"/>
                  </a:cubicBezTo>
                  <a:lnTo>
                    <a:pt x="10823" y="16360"/>
                  </a:lnTo>
                  <a:cubicBezTo>
                    <a:pt x="10821" y="16365"/>
                    <a:pt x="10808" y="16387"/>
                    <a:pt x="10776" y="16419"/>
                  </a:cubicBezTo>
                  <a:cubicBezTo>
                    <a:pt x="10764" y="16419"/>
                    <a:pt x="10764" y="16431"/>
                    <a:pt x="10752" y="16443"/>
                  </a:cubicBezTo>
                  <a:cubicBezTo>
                    <a:pt x="10752" y="16466"/>
                    <a:pt x="10728" y="16478"/>
                    <a:pt x="10728" y="16490"/>
                  </a:cubicBezTo>
                  <a:cubicBezTo>
                    <a:pt x="10716" y="16526"/>
                    <a:pt x="10704" y="16538"/>
                    <a:pt x="10704" y="16550"/>
                  </a:cubicBezTo>
                  <a:cubicBezTo>
                    <a:pt x="10700" y="16563"/>
                    <a:pt x="10694" y="16573"/>
                    <a:pt x="10689" y="16579"/>
                  </a:cubicBezTo>
                  <a:lnTo>
                    <a:pt x="10689" y="16579"/>
                  </a:lnTo>
                  <a:cubicBezTo>
                    <a:pt x="10678" y="16572"/>
                    <a:pt x="10665" y="16562"/>
                    <a:pt x="10657" y="16562"/>
                  </a:cubicBezTo>
                  <a:cubicBezTo>
                    <a:pt x="10625" y="16562"/>
                    <a:pt x="10599" y="16551"/>
                    <a:pt x="10553" y="16551"/>
                  </a:cubicBezTo>
                  <a:cubicBezTo>
                    <a:pt x="10530" y="16551"/>
                    <a:pt x="10502" y="16554"/>
                    <a:pt x="10466" y="16562"/>
                  </a:cubicBezTo>
                  <a:cubicBezTo>
                    <a:pt x="10399" y="16596"/>
                    <a:pt x="10374" y="16619"/>
                    <a:pt x="10351" y="16641"/>
                  </a:cubicBezTo>
                  <a:lnTo>
                    <a:pt x="10351" y="16641"/>
                  </a:lnTo>
                  <a:cubicBezTo>
                    <a:pt x="10335" y="16629"/>
                    <a:pt x="10305" y="16591"/>
                    <a:pt x="10276" y="16562"/>
                  </a:cubicBezTo>
                  <a:cubicBezTo>
                    <a:pt x="10252" y="16550"/>
                    <a:pt x="10240" y="16550"/>
                    <a:pt x="10216" y="16538"/>
                  </a:cubicBezTo>
                  <a:cubicBezTo>
                    <a:pt x="10180" y="16526"/>
                    <a:pt x="10180" y="16526"/>
                    <a:pt x="10157" y="16526"/>
                  </a:cubicBezTo>
                  <a:lnTo>
                    <a:pt x="9990" y="16526"/>
                  </a:lnTo>
                  <a:lnTo>
                    <a:pt x="9871" y="16502"/>
                  </a:lnTo>
                  <a:lnTo>
                    <a:pt x="9811" y="16490"/>
                  </a:lnTo>
                  <a:lnTo>
                    <a:pt x="9716" y="16490"/>
                  </a:lnTo>
                  <a:cubicBezTo>
                    <a:pt x="9657" y="16502"/>
                    <a:pt x="9621" y="16502"/>
                    <a:pt x="9597" y="16502"/>
                  </a:cubicBezTo>
                  <a:lnTo>
                    <a:pt x="9585" y="16502"/>
                  </a:lnTo>
                  <a:cubicBezTo>
                    <a:pt x="9585" y="16502"/>
                    <a:pt x="9573" y="16502"/>
                    <a:pt x="9561" y="16490"/>
                  </a:cubicBezTo>
                  <a:cubicBezTo>
                    <a:pt x="9526" y="16478"/>
                    <a:pt x="9478" y="16431"/>
                    <a:pt x="9407" y="16419"/>
                  </a:cubicBezTo>
                  <a:cubicBezTo>
                    <a:pt x="9383" y="16415"/>
                    <a:pt x="9362" y="16414"/>
                    <a:pt x="9343" y="16414"/>
                  </a:cubicBezTo>
                  <a:cubicBezTo>
                    <a:pt x="9306" y="16414"/>
                    <a:pt x="9280" y="16419"/>
                    <a:pt x="9264" y="16419"/>
                  </a:cubicBezTo>
                  <a:lnTo>
                    <a:pt x="9228" y="16419"/>
                  </a:lnTo>
                  <a:lnTo>
                    <a:pt x="9180" y="16407"/>
                  </a:lnTo>
                  <a:lnTo>
                    <a:pt x="9061" y="16359"/>
                  </a:lnTo>
                  <a:lnTo>
                    <a:pt x="9049" y="16359"/>
                  </a:lnTo>
                  <a:lnTo>
                    <a:pt x="9026" y="16335"/>
                  </a:lnTo>
                  <a:cubicBezTo>
                    <a:pt x="9002" y="16312"/>
                    <a:pt x="8990" y="16288"/>
                    <a:pt x="8966" y="16276"/>
                  </a:cubicBezTo>
                  <a:cubicBezTo>
                    <a:pt x="8942" y="16276"/>
                    <a:pt x="8930" y="16252"/>
                    <a:pt x="8907" y="16240"/>
                  </a:cubicBezTo>
                  <a:cubicBezTo>
                    <a:pt x="8907" y="16240"/>
                    <a:pt x="8871" y="16228"/>
                    <a:pt x="8859" y="16228"/>
                  </a:cubicBezTo>
                  <a:cubicBezTo>
                    <a:pt x="8799" y="16216"/>
                    <a:pt x="8752" y="16216"/>
                    <a:pt x="8728" y="16216"/>
                  </a:cubicBezTo>
                  <a:lnTo>
                    <a:pt x="8692" y="16216"/>
                  </a:lnTo>
                  <a:cubicBezTo>
                    <a:pt x="8692" y="16216"/>
                    <a:pt x="8680" y="16216"/>
                    <a:pt x="8668" y="16193"/>
                  </a:cubicBezTo>
                  <a:cubicBezTo>
                    <a:pt x="8633" y="16181"/>
                    <a:pt x="8609" y="16157"/>
                    <a:pt x="8549" y="16121"/>
                  </a:cubicBezTo>
                  <a:lnTo>
                    <a:pt x="8430" y="16062"/>
                  </a:lnTo>
                  <a:cubicBezTo>
                    <a:pt x="8395" y="16050"/>
                    <a:pt x="8347" y="16038"/>
                    <a:pt x="8335" y="16014"/>
                  </a:cubicBezTo>
                  <a:cubicBezTo>
                    <a:pt x="8311" y="16002"/>
                    <a:pt x="8275" y="15978"/>
                    <a:pt x="8228" y="15943"/>
                  </a:cubicBezTo>
                  <a:cubicBezTo>
                    <a:pt x="8216" y="15943"/>
                    <a:pt x="8192" y="15931"/>
                    <a:pt x="8192" y="15931"/>
                  </a:cubicBezTo>
                  <a:cubicBezTo>
                    <a:pt x="8168" y="15931"/>
                    <a:pt x="8145" y="15919"/>
                    <a:pt x="8133" y="15919"/>
                  </a:cubicBezTo>
                  <a:lnTo>
                    <a:pt x="7980" y="15919"/>
                  </a:lnTo>
                  <a:cubicBezTo>
                    <a:pt x="7976" y="15911"/>
                    <a:pt x="7956" y="15885"/>
                    <a:pt x="7930" y="15859"/>
                  </a:cubicBezTo>
                  <a:cubicBezTo>
                    <a:pt x="7918" y="15835"/>
                    <a:pt x="7906" y="15812"/>
                    <a:pt x="7859" y="15776"/>
                  </a:cubicBezTo>
                  <a:cubicBezTo>
                    <a:pt x="7847" y="15776"/>
                    <a:pt x="7835" y="15764"/>
                    <a:pt x="7811" y="15764"/>
                  </a:cubicBezTo>
                  <a:lnTo>
                    <a:pt x="7787" y="15752"/>
                  </a:lnTo>
                  <a:lnTo>
                    <a:pt x="7668" y="15704"/>
                  </a:lnTo>
                  <a:lnTo>
                    <a:pt x="7633" y="15693"/>
                  </a:lnTo>
                  <a:cubicBezTo>
                    <a:pt x="7621" y="15693"/>
                    <a:pt x="7609" y="15681"/>
                    <a:pt x="7597" y="15681"/>
                  </a:cubicBezTo>
                  <a:cubicBezTo>
                    <a:pt x="7561" y="15657"/>
                    <a:pt x="7537" y="15657"/>
                    <a:pt x="7513" y="15657"/>
                  </a:cubicBezTo>
                  <a:lnTo>
                    <a:pt x="7454" y="15657"/>
                  </a:lnTo>
                  <a:cubicBezTo>
                    <a:pt x="7442" y="15657"/>
                    <a:pt x="7430" y="15633"/>
                    <a:pt x="7383" y="15585"/>
                  </a:cubicBezTo>
                  <a:cubicBezTo>
                    <a:pt x="7371" y="15573"/>
                    <a:pt x="7335" y="15538"/>
                    <a:pt x="7299" y="15526"/>
                  </a:cubicBezTo>
                  <a:cubicBezTo>
                    <a:pt x="7240" y="15514"/>
                    <a:pt x="7204" y="15514"/>
                    <a:pt x="7180" y="15514"/>
                  </a:cubicBezTo>
                  <a:lnTo>
                    <a:pt x="7097" y="15514"/>
                  </a:lnTo>
                  <a:lnTo>
                    <a:pt x="7013" y="15466"/>
                  </a:lnTo>
                  <a:lnTo>
                    <a:pt x="6954" y="15443"/>
                  </a:lnTo>
                  <a:lnTo>
                    <a:pt x="6918" y="15419"/>
                  </a:lnTo>
                  <a:lnTo>
                    <a:pt x="6906" y="15419"/>
                  </a:lnTo>
                  <a:lnTo>
                    <a:pt x="6823" y="15335"/>
                  </a:lnTo>
                  <a:cubicBezTo>
                    <a:pt x="6782" y="15302"/>
                    <a:pt x="6740" y="15286"/>
                    <a:pt x="6703" y="15276"/>
                  </a:cubicBezTo>
                  <a:lnTo>
                    <a:pt x="6728" y="15276"/>
                  </a:lnTo>
                  <a:cubicBezTo>
                    <a:pt x="6763" y="15276"/>
                    <a:pt x="6799" y="15288"/>
                    <a:pt x="6847" y="15288"/>
                  </a:cubicBezTo>
                  <a:lnTo>
                    <a:pt x="6906" y="15288"/>
                  </a:lnTo>
                  <a:cubicBezTo>
                    <a:pt x="6906" y="15288"/>
                    <a:pt x="6918" y="15300"/>
                    <a:pt x="6942" y="15300"/>
                  </a:cubicBezTo>
                  <a:cubicBezTo>
                    <a:pt x="6966" y="15323"/>
                    <a:pt x="7013" y="15335"/>
                    <a:pt x="7073" y="15335"/>
                  </a:cubicBezTo>
                  <a:lnTo>
                    <a:pt x="7263" y="15335"/>
                  </a:lnTo>
                  <a:cubicBezTo>
                    <a:pt x="7275" y="15335"/>
                    <a:pt x="7311" y="15323"/>
                    <a:pt x="7323" y="15323"/>
                  </a:cubicBezTo>
                  <a:cubicBezTo>
                    <a:pt x="7394" y="15288"/>
                    <a:pt x="7418" y="15264"/>
                    <a:pt x="7442" y="15240"/>
                  </a:cubicBezTo>
                  <a:cubicBezTo>
                    <a:pt x="7444" y="15238"/>
                    <a:pt x="7447" y="15236"/>
                    <a:pt x="7449" y="15235"/>
                  </a:cubicBezTo>
                  <a:close/>
                  <a:moveTo>
                    <a:pt x="7633" y="0"/>
                  </a:moveTo>
                  <a:cubicBezTo>
                    <a:pt x="7627" y="12"/>
                    <a:pt x="7624" y="12"/>
                    <a:pt x="7619" y="12"/>
                  </a:cubicBezTo>
                  <a:cubicBezTo>
                    <a:pt x="7615" y="12"/>
                    <a:pt x="7609" y="12"/>
                    <a:pt x="7597" y="24"/>
                  </a:cubicBezTo>
                  <a:cubicBezTo>
                    <a:pt x="7537" y="48"/>
                    <a:pt x="7502" y="83"/>
                    <a:pt x="7478" y="95"/>
                  </a:cubicBezTo>
                  <a:cubicBezTo>
                    <a:pt x="7454" y="95"/>
                    <a:pt x="7442" y="107"/>
                    <a:pt x="7442" y="107"/>
                  </a:cubicBezTo>
                  <a:lnTo>
                    <a:pt x="7430" y="107"/>
                  </a:lnTo>
                  <a:cubicBezTo>
                    <a:pt x="7394" y="119"/>
                    <a:pt x="7371" y="119"/>
                    <a:pt x="7323" y="119"/>
                  </a:cubicBezTo>
                  <a:cubicBezTo>
                    <a:pt x="7275" y="119"/>
                    <a:pt x="7240" y="155"/>
                    <a:pt x="7204" y="155"/>
                  </a:cubicBezTo>
                  <a:cubicBezTo>
                    <a:pt x="7180" y="167"/>
                    <a:pt x="7144" y="167"/>
                    <a:pt x="7097" y="179"/>
                  </a:cubicBezTo>
                  <a:cubicBezTo>
                    <a:pt x="7085" y="203"/>
                    <a:pt x="7061" y="203"/>
                    <a:pt x="7037" y="214"/>
                  </a:cubicBezTo>
                  <a:cubicBezTo>
                    <a:pt x="7025" y="214"/>
                    <a:pt x="7013" y="226"/>
                    <a:pt x="7002" y="226"/>
                  </a:cubicBezTo>
                  <a:cubicBezTo>
                    <a:pt x="6966" y="238"/>
                    <a:pt x="6942" y="262"/>
                    <a:pt x="6894" y="274"/>
                  </a:cubicBezTo>
                  <a:cubicBezTo>
                    <a:pt x="6882" y="286"/>
                    <a:pt x="6847" y="298"/>
                    <a:pt x="6835" y="322"/>
                  </a:cubicBezTo>
                  <a:cubicBezTo>
                    <a:pt x="6787" y="345"/>
                    <a:pt x="6787" y="357"/>
                    <a:pt x="6775" y="393"/>
                  </a:cubicBezTo>
                  <a:cubicBezTo>
                    <a:pt x="6740" y="441"/>
                    <a:pt x="6740" y="464"/>
                    <a:pt x="6728" y="476"/>
                  </a:cubicBezTo>
                  <a:cubicBezTo>
                    <a:pt x="6728" y="500"/>
                    <a:pt x="6656" y="524"/>
                    <a:pt x="6585" y="595"/>
                  </a:cubicBezTo>
                  <a:cubicBezTo>
                    <a:pt x="6561" y="619"/>
                    <a:pt x="6549" y="643"/>
                    <a:pt x="6537" y="679"/>
                  </a:cubicBezTo>
                  <a:cubicBezTo>
                    <a:pt x="6525" y="703"/>
                    <a:pt x="6525" y="738"/>
                    <a:pt x="6525" y="750"/>
                  </a:cubicBezTo>
                  <a:cubicBezTo>
                    <a:pt x="6525" y="774"/>
                    <a:pt x="6501" y="810"/>
                    <a:pt x="6501" y="822"/>
                  </a:cubicBezTo>
                  <a:cubicBezTo>
                    <a:pt x="6501" y="822"/>
                    <a:pt x="6490" y="834"/>
                    <a:pt x="6466" y="857"/>
                  </a:cubicBezTo>
                  <a:cubicBezTo>
                    <a:pt x="6430" y="869"/>
                    <a:pt x="6382" y="881"/>
                    <a:pt x="6359" y="976"/>
                  </a:cubicBezTo>
                  <a:cubicBezTo>
                    <a:pt x="6323" y="1036"/>
                    <a:pt x="6347" y="1096"/>
                    <a:pt x="6347" y="1119"/>
                  </a:cubicBezTo>
                  <a:lnTo>
                    <a:pt x="6347" y="1191"/>
                  </a:lnTo>
                  <a:cubicBezTo>
                    <a:pt x="6347" y="1189"/>
                    <a:pt x="6346" y="1188"/>
                    <a:pt x="6345" y="1188"/>
                  </a:cubicBezTo>
                  <a:cubicBezTo>
                    <a:pt x="6340" y="1188"/>
                    <a:pt x="6320" y="1218"/>
                    <a:pt x="6299" y="1238"/>
                  </a:cubicBezTo>
                  <a:cubicBezTo>
                    <a:pt x="6287" y="1250"/>
                    <a:pt x="6263" y="1274"/>
                    <a:pt x="6251" y="1298"/>
                  </a:cubicBezTo>
                  <a:cubicBezTo>
                    <a:pt x="6251" y="1310"/>
                    <a:pt x="6240" y="1334"/>
                    <a:pt x="6240" y="1346"/>
                  </a:cubicBezTo>
                  <a:cubicBezTo>
                    <a:pt x="6228" y="1357"/>
                    <a:pt x="6228" y="1393"/>
                    <a:pt x="6228" y="1393"/>
                  </a:cubicBezTo>
                  <a:lnTo>
                    <a:pt x="6228" y="1512"/>
                  </a:lnTo>
                  <a:cubicBezTo>
                    <a:pt x="6228" y="1548"/>
                    <a:pt x="6204" y="1572"/>
                    <a:pt x="6228" y="1643"/>
                  </a:cubicBezTo>
                  <a:cubicBezTo>
                    <a:pt x="6240" y="1703"/>
                    <a:pt x="6251" y="1727"/>
                    <a:pt x="6263" y="1762"/>
                  </a:cubicBezTo>
                  <a:cubicBezTo>
                    <a:pt x="6287" y="1786"/>
                    <a:pt x="6263" y="1774"/>
                    <a:pt x="6287" y="1846"/>
                  </a:cubicBezTo>
                  <a:cubicBezTo>
                    <a:pt x="6311" y="1953"/>
                    <a:pt x="6323" y="2000"/>
                    <a:pt x="6311" y="2000"/>
                  </a:cubicBezTo>
                  <a:cubicBezTo>
                    <a:pt x="6299" y="2024"/>
                    <a:pt x="6263" y="2060"/>
                    <a:pt x="6251" y="2108"/>
                  </a:cubicBezTo>
                  <a:cubicBezTo>
                    <a:pt x="6240" y="2119"/>
                    <a:pt x="6228" y="2167"/>
                    <a:pt x="6240" y="2203"/>
                  </a:cubicBezTo>
                  <a:lnTo>
                    <a:pt x="6251" y="2262"/>
                  </a:lnTo>
                  <a:lnTo>
                    <a:pt x="6263" y="2369"/>
                  </a:lnTo>
                  <a:lnTo>
                    <a:pt x="6263" y="2405"/>
                  </a:lnTo>
                  <a:cubicBezTo>
                    <a:pt x="6287" y="2417"/>
                    <a:pt x="6287" y="2417"/>
                    <a:pt x="6287" y="2429"/>
                  </a:cubicBezTo>
                  <a:lnTo>
                    <a:pt x="6299" y="2489"/>
                  </a:lnTo>
                  <a:lnTo>
                    <a:pt x="6323" y="2596"/>
                  </a:lnTo>
                  <a:cubicBezTo>
                    <a:pt x="6347" y="2667"/>
                    <a:pt x="6382" y="2703"/>
                    <a:pt x="6418" y="2727"/>
                  </a:cubicBezTo>
                  <a:cubicBezTo>
                    <a:pt x="6442" y="2762"/>
                    <a:pt x="6466" y="2762"/>
                    <a:pt x="6466" y="2774"/>
                  </a:cubicBezTo>
                  <a:cubicBezTo>
                    <a:pt x="6466" y="2786"/>
                    <a:pt x="6478" y="2822"/>
                    <a:pt x="6478" y="2858"/>
                  </a:cubicBezTo>
                  <a:cubicBezTo>
                    <a:pt x="6478" y="2881"/>
                    <a:pt x="6490" y="2893"/>
                    <a:pt x="6490" y="2917"/>
                  </a:cubicBezTo>
                  <a:cubicBezTo>
                    <a:pt x="6501" y="2953"/>
                    <a:pt x="6525" y="2965"/>
                    <a:pt x="6525" y="2977"/>
                  </a:cubicBezTo>
                  <a:lnTo>
                    <a:pt x="6561" y="3084"/>
                  </a:lnTo>
                  <a:lnTo>
                    <a:pt x="6597" y="3143"/>
                  </a:lnTo>
                  <a:cubicBezTo>
                    <a:pt x="6597" y="3155"/>
                    <a:pt x="6609" y="3191"/>
                    <a:pt x="6621" y="3203"/>
                  </a:cubicBezTo>
                  <a:cubicBezTo>
                    <a:pt x="6656" y="3251"/>
                    <a:pt x="6668" y="3262"/>
                    <a:pt x="6680" y="3298"/>
                  </a:cubicBezTo>
                  <a:lnTo>
                    <a:pt x="6787" y="3489"/>
                  </a:lnTo>
                  <a:lnTo>
                    <a:pt x="6847" y="3572"/>
                  </a:lnTo>
                  <a:lnTo>
                    <a:pt x="6882" y="3620"/>
                  </a:lnTo>
                  <a:cubicBezTo>
                    <a:pt x="6894" y="3620"/>
                    <a:pt x="6894" y="3620"/>
                    <a:pt x="6894" y="3632"/>
                  </a:cubicBezTo>
                  <a:cubicBezTo>
                    <a:pt x="6894" y="3655"/>
                    <a:pt x="6894" y="3691"/>
                    <a:pt x="6906" y="3739"/>
                  </a:cubicBezTo>
                  <a:cubicBezTo>
                    <a:pt x="6906" y="3774"/>
                    <a:pt x="6918" y="3798"/>
                    <a:pt x="6942" y="3834"/>
                  </a:cubicBezTo>
                  <a:cubicBezTo>
                    <a:pt x="6954" y="3846"/>
                    <a:pt x="6954" y="3858"/>
                    <a:pt x="6966" y="3870"/>
                  </a:cubicBezTo>
                  <a:cubicBezTo>
                    <a:pt x="6978" y="3905"/>
                    <a:pt x="7002" y="3929"/>
                    <a:pt x="7025" y="3977"/>
                  </a:cubicBezTo>
                  <a:cubicBezTo>
                    <a:pt x="7061" y="4013"/>
                    <a:pt x="7073" y="4036"/>
                    <a:pt x="7097" y="4072"/>
                  </a:cubicBezTo>
                  <a:lnTo>
                    <a:pt x="7180" y="4155"/>
                  </a:lnTo>
                  <a:cubicBezTo>
                    <a:pt x="7204" y="4191"/>
                    <a:pt x="7216" y="4215"/>
                    <a:pt x="7252" y="4251"/>
                  </a:cubicBezTo>
                  <a:lnTo>
                    <a:pt x="7275" y="4286"/>
                  </a:lnTo>
                  <a:lnTo>
                    <a:pt x="7299" y="4322"/>
                  </a:lnTo>
                  <a:cubicBezTo>
                    <a:pt x="7311" y="4346"/>
                    <a:pt x="7323" y="4346"/>
                    <a:pt x="7335" y="4370"/>
                  </a:cubicBezTo>
                  <a:cubicBezTo>
                    <a:pt x="7383" y="4394"/>
                    <a:pt x="7430" y="4405"/>
                    <a:pt x="7442" y="4429"/>
                  </a:cubicBezTo>
                  <a:cubicBezTo>
                    <a:pt x="7450" y="4429"/>
                    <a:pt x="7453" y="4435"/>
                    <a:pt x="7454" y="4435"/>
                  </a:cubicBezTo>
                  <a:cubicBezTo>
                    <a:pt x="7454" y="4435"/>
                    <a:pt x="7454" y="4433"/>
                    <a:pt x="7454" y="4429"/>
                  </a:cubicBezTo>
                  <a:lnTo>
                    <a:pt x="7454" y="4441"/>
                  </a:lnTo>
                  <a:lnTo>
                    <a:pt x="7454" y="4560"/>
                  </a:lnTo>
                  <a:cubicBezTo>
                    <a:pt x="7454" y="4584"/>
                    <a:pt x="7478" y="4644"/>
                    <a:pt x="7502" y="4679"/>
                  </a:cubicBezTo>
                  <a:cubicBezTo>
                    <a:pt x="7549" y="4727"/>
                    <a:pt x="7573" y="4727"/>
                    <a:pt x="7609" y="4739"/>
                  </a:cubicBezTo>
                  <a:cubicBezTo>
                    <a:pt x="7656" y="4751"/>
                    <a:pt x="7692" y="4763"/>
                    <a:pt x="7716" y="4763"/>
                  </a:cubicBezTo>
                  <a:cubicBezTo>
                    <a:pt x="7716" y="4763"/>
                    <a:pt x="7728" y="4786"/>
                    <a:pt x="7728" y="4798"/>
                  </a:cubicBezTo>
                  <a:lnTo>
                    <a:pt x="7787" y="4917"/>
                  </a:lnTo>
                  <a:cubicBezTo>
                    <a:pt x="7799" y="4941"/>
                    <a:pt x="7799" y="4941"/>
                    <a:pt x="7811" y="4965"/>
                  </a:cubicBezTo>
                  <a:lnTo>
                    <a:pt x="7847" y="5001"/>
                  </a:lnTo>
                  <a:cubicBezTo>
                    <a:pt x="7859" y="5036"/>
                    <a:pt x="7894" y="5084"/>
                    <a:pt x="7918" y="5108"/>
                  </a:cubicBezTo>
                  <a:lnTo>
                    <a:pt x="7990" y="5203"/>
                  </a:lnTo>
                  <a:lnTo>
                    <a:pt x="8037" y="5239"/>
                  </a:lnTo>
                  <a:cubicBezTo>
                    <a:pt x="8049" y="5239"/>
                    <a:pt x="8049" y="5263"/>
                    <a:pt x="8049" y="5263"/>
                  </a:cubicBezTo>
                  <a:lnTo>
                    <a:pt x="8049" y="5275"/>
                  </a:lnTo>
                  <a:cubicBezTo>
                    <a:pt x="8049" y="5298"/>
                    <a:pt x="8073" y="5346"/>
                    <a:pt x="8097" y="5394"/>
                  </a:cubicBezTo>
                  <a:cubicBezTo>
                    <a:pt x="8145" y="5453"/>
                    <a:pt x="8192" y="5477"/>
                    <a:pt x="8216" y="5513"/>
                  </a:cubicBezTo>
                  <a:cubicBezTo>
                    <a:pt x="8252" y="5537"/>
                    <a:pt x="8275" y="5560"/>
                    <a:pt x="8287" y="5572"/>
                  </a:cubicBezTo>
                  <a:lnTo>
                    <a:pt x="8371" y="5656"/>
                  </a:lnTo>
                  <a:cubicBezTo>
                    <a:pt x="8395" y="5691"/>
                    <a:pt x="8395" y="5715"/>
                    <a:pt x="8466" y="5763"/>
                  </a:cubicBezTo>
                  <a:cubicBezTo>
                    <a:pt x="8526" y="5798"/>
                    <a:pt x="8573" y="5798"/>
                    <a:pt x="8585" y="5810"/>
                  </a:cubicBezTo>
                  <a:cubicBezTo>
                    <a:pt x="8621" y="5822"/>
                    <a:pt x="8609" y="5810"/>
                    <a:pt x="8621" y="5834"/>
                  </a:cubicBezTo>
                  <a:cubicBezTo>
                    <a:pt x="8633" y="5858"/>
                    <a:pt x="8633" y="5894"/>
                    <a:pt x="8680" y="5953"/>
                  </a:cubicBezTo>
                  <a:cubicBezTo>
                    <a:pt x="8740" y="6013"/>
                    <a:pt x="8787" y="6049"/>
                    <a:pt x="8811" y="6060"/>
                  </a:cubicBezTo>
                  <a:cubicBezTo>
                    <a:pt x="8823" y="6072"/>
                    <a:pt x="8847" y="6072"/>
                    <a:pt x="8859" y="6096"/>
                  </a:cubicBezTo>
                  <a:lnTo>
                    <a:pt x="8871" y="6108"/>
                  </a:lnTo>
                  <a:lnTo>
                    <a:pt x="8883" y="6120"/>
                  </a:lnTo>
                  <a:cubicBezTo>
                    <a:pt x="8942" y="6168"/>
                    <a:pt x="9002" y="6215"/>
                    <a:pt x="9061" y="6275"/>
                  </a:cubicBezTo>
                  <a:lnTo>
                    <a:pt x="9157" y="6346"/>
                  </a:lnTo>
                  <a:lnTo>
                    <a:pt x="9180" y="6370"/>
                  </a:lnTo>
                  <a:lnTo>
                    <a:pt x="9216" y="6418"/>
                  </a:lnTo>
                  <a:lnTo>
                    <a:pt x="9264" y="6465"/>
                  </a:lnTo>
                  <a:lnTo>
                    <a:pt x="9299" y="6513"/>
                  </a:lnTo>
                  <a:cubicBezTo>
                    <a:pt x="9323" y="6513"/>
                    <a:pt x="9335" y="6537"/>
                    <a:pt x="9359" y="6584"/>
                  </a:cubicBezTo>
                  <a:cubicBezTo>
                    <a:pt x="9395" y="6632"/>
                    <a:pt x="9454" y="6691"/>
                    <a:pt x="9502" y="6703"/>
                  </a:cubicBezTo>
                  <a:cubicBezTo>
                    <a:pt x="9538" y="6727"/>
                    <a:pt x="9585" y="6727"/>
                    <a:pt x="9597" y="6751"/>
                  </a:cubicBezTo>
                  <a:lnTo>
                    <a:pt x="9621" y="6751"/>
                  </a:lnTo>
                  <a:cubicBezTo>
                    <a:pt x="9621" y="6751"/>
                    <a:pt x="9621" y="6763"/>
                    <a:pt x="9633" y="6775"/>
                  </a:cubicBezTo>
                  <a:cubicBezTo>
                    <a:pt x="9645" y="6811"/>
                    <a:pt x="9657" y="6846"/>
                    <a:pt x="9716" y="6906"/>
                  </a:cubicBezTo>
                  <a:cubicBezTo>
                    <a:pt x="9752" y="6941"/>
                    <a:pt x="9799" y="6965"/>
                    <a:pt x="9823" y="6989"/>
                  </a:cubicBezTo>
                  <a:cubicBezTo>
                    <a:pt x="9871" y="7013"/>
                    <a:pt x="9871" y="7025"/>
                    <a:pt x="9930" y="7061"/>
                  </a:cubicBezTo>
                  <a:lnTo>
                    <a:pt x="10038" y="7120"/>
                  </a:lnTo>
                  <a:cubicBezTo>
                    <a:pt x="10050" y="7132"/>
                    <a:pt x="10050" y="7132"/>
                    <a:pt x="10097" y="7168"/>
                  </a:cubicBezTo>
                  <a:cubicBezTo>
                    <a:pt x="10121" y="7180"/>
                    <a:pt x="10157" y="7180"/>
                    <a:pt x="10169" y="7192"/>
                  </a:cubicBezTo>
                  <a:cubicBezTo>
                    <a:pt x="10211" y="7202"/>
                    <a:pt x="10234" y="7222"/>
                    <a:pt x="10239" y="7226"/>
                  </a:cubicBezTo>
                  <a:lnTo>
                    <a:pt x="10239" y="7226"/>
                  </a:lnTo>
                  <a:cubicBezTo>
                    <a:pt x="10235" y="7231"/>
                    <a:pt x="10232" y="7236"/>
                    <a:pt x="10228" y="7239"/>
                  </a:cubicBezTo>
                  <a:cubicBezTo>
                    <a:pt x="10216" y="7251"/>
                    <a:pt x="10192" y="7251"/>
                    <a:pt x="10192" y="7251"/>
                  </a:cubicBezTo>
                  <a:lnTo>
                    <a:pt x="10180" y="7251"/>
                  </a:lnTo>
                  <a:cubicBezTo>
                    <a:pt x="10097" y="7251"/>
                    <a:pt x="10014" y="7239"/>
                    <a:pt x="9930" y="7227"/>
                  </a:cubicBezTo>
                  <a:lnTo>
                    <a:pt x="9823" y="7203"/>
                  </a:lnTo>
                  <a:cubicBezTo>
                    <a:pt x="9823" y="7203"/>
                    <a:pt x="9799" y="7180"/>
                    <a:pt x="9740" y="7144"/>
                  </a:cubicBezTo>
                  <a:cubicBezTo>
                    <a:pt x="9716" y="7144"/>
                    <a:pt x="9692" y="7132"/>
                    <a:pt x="9680" y="7132"/>
                  </a:cubicBezTo>
                  <a:cubicBezTo>
                    <a:pt x="9657" y="7120"/>
                    <a:pt x="9621" y="7120"/>
                    <a:pt x="9621" y="7120"/>
                  </a:cubicBezTo>
                  <a:cubicBezTo>
                    <a:pt x="9605" y="7116"/>
                    <a:pt x="9593" y="7115"/>
                    <a:pt x="9583" y="7115"/>
                  </a:cubicBezTo>
                  <a:cubicBezTo>
                    <a:pt x="9563" y="7115"/>
                    <a:pt x="9549" y="7120"/>
                    <a:pt x="9526" y="7120"/>
                  </a:cubicBezTo>
                  <a:cubicBezTo>
                    <a:pt x="9478" y="7132"/>
                    <a:pt x="9454" y="7132"/>
                    <a:pt x="9442" y="7132"/>
                  </a:cubicBezTo>
                  <a:cubicBezTo>
                    <a:pt x="9418" y="7132"/>
                    <a:pt x="9395" y="7120"/>
                    <a:pt x="9347" y="7108"/>
                  </a:cubicBezTo>
                  <a:cubicBezTo>
                    <a:pt x="9323" y="7084"/>
                    <a:pt x="9288" y="7072"/>
                    <a:pt x="9240" y="7072"/>
                  </a:cubicBezTo>
                  <a:lnTo>
                    <a:pt x="8799" y="7072"/>
                  </a:lnTo>
                  <a:cubicBezTo>
                    <a:pt x="8764" y="7072"/>
                    <a:pt x="8728" y="7061"/>
                    <a:pt x="8668" y="7061"/>
                  </a:cubicBezTo>
                  <a:lnTo>
                    <a:pt x="8609" y="7061"/>
                  </a:lnTo>
                  <a:cubicBezTo>
                    <a:pt x="8573" y="7061"/>
                    <a:pt x="8561" y="7072"/>
                    <a:pt x="8549" y="7072"/>
                  </a:cubicBezTo>
                  <a:cubicBezTo>
                    <a:pt x="8514" y="7084"/>
                    <a:pt x="8490" y="7084"/>
                    <a:pt x="8466" y="7108"/>
                  </a:cubicBezTo>
                  <a:cubicBezTo>
                    <a:pt x="8454" y="7120"/>
                    <a:pt x="8442" y="7120"/>
                    <a:pt x="8442" y="7120"/>
                  </a:cubicBezTo>
                  <a:lnTo>
                    <a:pt x="8275" y="7120"/>
                  </a:lnTo>
                  <a:cubicBezTo>
                    <a:pt x="8281" y="7120"/>
                    <a:pt x="8270" y="7117"/>
                    <a:pt x="8262" y="7116"/>
                  </a:cubicBezTo>
                  <a:lnTo>
                    <a:pt x="8262" y="7116"/>
                  </a:lnTo>
                  <a:cubicBezTo>
                    <a:pt x="8269" y="7120"/>
                    <a:pt x="8275" y="7120"/>
                    <a:pt x="8275" y="7120"/>
                  </a:cubicBezTo>
                  <a:lnTo>
                    <a:pt x="8264" y="7120"/>
                  </a:lnTo>
                  <a:cubicBezTo>
                    <a:pt x="8252" y="7116"/>
                    <a:pt x="8250" y="7115"/>
                    <a:pt x="8253" y="7115"/>
                  </a:cubicBezTo>
                  <a:cubicBezTo>
                    <a:pt x="8255" y="7115"/>
                    <a:pt x="8258" y="7115"/>
                    <a:pt x="8262" y="7116"/>
                  </a:cubicBezTo>
                  <a:lnTo>
                    <a:pt x="8262" y="7116"/>
                  </a:lnTo>
                  <a:cubicBezTo>
                    <a:pt x="8259" y="7114"/>
                    <a:pt x="8255" y="7112"/>
                    <a:pt x="8252" y="7108"/>
                  </a:cubicBezTo>
                  <a:cubicBezTo>
                    <a:pt x="8228" y="7084"/>
                    <a:pt x="8216" y="7072"/>
                    <a:pt x="8192" y="7061"/>
                  </a:cubicBezTo>
                  <a:cubicBezTo>
                    <a:pt x="8156" y="7025"/>
                    <a:pt x="8133" y="7001"/>
                    <a:pt x="8049" y="7001"/>
                  </a:cubicBezTo>
                  <a:cubicBezTo>
                    <a:pt x="7990" y="7001"/>
                    <a:pt x="7930" y="7013"/>
                    <a:pt x="7906" y="7013"/>
                  </a:cubicBezTo>
                  <a:lnTo>
                    <a:pt x="7799" y="7013"/>
                  </a:lnTo>
                  <a:cubicBezTo>
                    <a:pt x="7787" y="7013"/>
                    <a:pt x="7775" y="7025"/>
                    <a:pt x="7752" y="7025"/>
                  </a:cubicBezTo>
                  <a:lnTo>
                    <a:pt x="7668" y="7061"/>
                  </a:lnTo>
                  <a:cubicBezTo>
                    <a:pt x="7668" y="7061"/>
                    <a:pt x="7633" y="7061"/>
                    <a:pt x="7621" y="7049"/>
                  </a:cubicBezTo>
                  <a:cubicBezTo>
                    <a:pt x="7597" y="7025"/>
                    <a:pt x="7573" y="7025"/>
                    <a:pt x="7537" y="7013"/>
                  </a:cubicBezTo>
                  <a:lnTo>
                    <a:pt x="7263" y="7013"/>
                  </a:lnTo>
                  <a:cubicBezTo>
                    <a:pt x="7263" y="7013"/>
                    <a:pt x="7240" y="7001"/>
                    <a:pt x="7216" y="7001"/>
                  </a:cubicBezTo>
                  <a:cubicBezTo>
                    <a:pt x="7204" y="7001"/>
                    <a:pt x="7180" y="6989"/>
                    <a:pt x="7144" y="6989"/>
                  </a:cubicBezTo>
                  <a:lnTo>
                    <a:pt x="7097" y="6989"/>
                  </a:lnTo>
                  <a:cubicBezTo>
                    <a:pt x="7073" y="6989"/>
                    <a:pt x="7073" y="6989"/>
                    <a:pt x="7025" y="7001"/>
                  </a:cubicBezTo>
                  <a:cubicBezTo>
                    <a:pt x="6942" y="7049"/>
                    <a:pt x="6918" y="7072"/>
                    <a:pt x="6894" y="7084"/>
                  </a:cubicBezTo>
                  <a:lnTo>
                    <a:pt x="6882" y="7084"/>
                  </a:lnTo>
                  <a:cubicBezTo>
                    <a:pt x="6847" y="7084"/>
                    <a:pt x="6799" y="7061"/>
                    <a:pt x="6716" y="7049"/>
                  </a:cubicBezTo>
                  <a:lnTo>
                    <a:pt x="6478" y="7049"/>
                  </a:lnTo>
                  <a:cubicBezTo>
                    <a:pt x="6430" y="7049"/>
                    <a:pt x="6382" y="7025"/>
                    <a:pt x="6323" y="7025"/>
                  </a:cubicBezTo>
                  <a:cubicBezTo>
                    <a:pt x="6263" y="7025"/>
                    <a:pt x="6228" y="7049"/>
                    <a:pt x="6180" y="7049"/>
                  </a:cubicBezTo>
                  <a:cubicBezTo>
                    <a:pt x="6120" y="7061"/>
                    <a:pt x="6025" y="7061"/>
                    <a:pt x="5942" y="7072"/>
                  </a:cubicBezTo>
                  <a:lnTo>
                    <a:pt x="5894" y="7072"/>
                  </a:lnTo>
                  <a:cubicBezTo>
                    <a:pt x="5870" y="7072"/>
                    <a:pt x="5847" y="7084"/>
                    <a:pt x="5835" y="7084"/>
                  </a:cubicBezTo>
                  <a:cubicBezTo>
                    <a:pt x="5811" y="7084"/>
                    <a:pt x="5775" y="7108"/>
                    <a:pt x="5763" y="7120"/>
                  </a:cubicBezTo>
                  <a:cubicBezTo>
                    <a:pt x="5758" y="7125"/>
                    <a:pt x="5751" y="7128"/>
                    <a:pt x="5744" y="7130"/>
                  </a:cubicBezTo>
                  <a:lnTo>
                    <a:pt x="5744" y="7130"/>
                  </a:lnTo>
                  <a:cubicBezTo>
                    <a:pt x="5728" y="7125"/>
                    <a:pt x="5690" y="7112"/>
                    <a:pt x="5644" y="7084"/>
                  </a:cubicBezTo>
                  <a:cubicBezTo>
                    <a:pt x="5632" y="7084"/>
                    <a:pt x="5608" y="7072"/>
                    <a:pt x="5585" y="7072"/>
                  </a:cubicBezTo>
                  <a:lnTo>
                    <a:pt x="5525" y="7072"/>
                  </a:lnTo>
                  <a:cubicBezTo>
                    <a:pt x="5478" y="7072"/>
                    <a:pt x="5466" y="7084"/>
                    <a:pt x="5430" y="7084"/>
                  </a:cubicBezTo>
                  <a:cubicBezTo>
                    <a:pt x="5377" y="7107"/>
                    <a:pt x="5358" y="7115"/>
                    <a:pt x="5320" y="7115"/>
                  </a:cubicBezTo>
                  <a:cubicBezTo>
                    <a:pt x="5299" y="7115"/>
                    <a:pt x="5271" y="7113"/>
                    <a:pt x="5227" y="7108"/>
                  </a:cubicBezTo>
                  <a:lnTo>
                    <a:pt x="5132" y="7108"/>
                  </a:lnTo>
                  <a:cubicBezTo>
                    <a:pt x="5108" y="7108"/>
                    <a:pt x="5073" y="7108"/>
                    <a:pt x="5049" y="7120"/>
                  </a:cubicBezTo>
                  <a:lnTo>
                    <a:pt x="4954" y="7144"/>
                  </a:lnTo>
                  <a:cubicBezTo>
                    <a:pt x="4954" y="7144"/>
                    <a:pt x="4930" y="7144"/>
                    <a:pt x="4870" y="7132"/>
                  </a:cubicBezTo>
                  <a:lnTo>
                    <a:pt x="4763" y="7132"/>
                  </a:lnTo>
                  <a:cubicBezTo>
                    <a:pt x="4739" y="7132"/>
                    <a:pt x="4739" y="7132"/>
                    <a:pt x="4692" y="7144"/>
                  </a:cubicBezTo>
                  <a:cubicBezTo>
                    <a:pt x="4680" y="7168"/>
                    <a:pt x="4656" y="7168"/>
                    <a:pt x="4644" y="7180"/>
                  </a:cubicBezTo>
                  <a:cubicBezTo>
                    <a:pt x="4596" y="7203"/>
                    <a:pt x="4573" y="7239"/>
                    <a:pt x="4573" y="7239"/>
                  </a:cubicBezTo>
                  <a:lnTo>
                    <a:pt x="4239" y="7239"/>
                  </a:lnTo>
                  <a:cubicBezTo>
                    <a:pt x="4108" y="7251"/>
                    <a:pt x="4025" y="7299"/>
                    <a:pt x="3989" y="7299"/>
                  </a:cubicBezTo>
                  <a:lnTo>
                    <a:pt x="3870" y="7299"/>
                  </a:lnTo>
                  <a:cubicBezTo>
                    <a:pt x="3846" y="7299"/>
                    <a:pt x="3811" y="7299"/>
                    <a:pt x="3751" y="7322"/>
                  </a:cubicBezTo>
                  <a:cubicBezTo>
                    <a:pt x="3703" y="7346"/>
                    <a:pt x="3680" y="7370"/>
                    <a:pt x="3668" y="7382"/>
                  </a:cubicBezTo>
                  <a:lnTo>
                    <a:pt x="3620" y="7430"/>
                  </a:lnTo>
                  <a:lnTo>
                    <a:pt x="3406" y="7430"/>
                  </a:lnTo>
                  <a:cubicBezTo>
                    <a:pt x="3382" y="7430"/>
                    <a:pt x="3346" y="7406"/>
                    <a:pt x="3251" y="7406"/>
                  </a:cubicBezTo>
                  <a:cubicBezTo>
                    <a:pt x="3215" y="7406"/>
                    <a:pt x="3192" y="7418"/>
                    <a:pt x="3168" y="7418"/>
                  </a:cubicBezTo>
                  <a:cubicBezTo>
                    <a:pt x="3144" y="7442"/>
                    <a:pt x="3132" y="7442"/>
                    <a:pt x="3108" y="7465"/>
                  </a:cubicBezTo>
                  <a:lnTo>
                    <a:pt x="3049" y="7525"/>
                  </a:lnTo>
                  <a:lnTo>
                    <a:pt x="3025" y="7549"/>
                  </a:lnTo>
                  <a:lnTo>
                    <a:pt x="3037" y="7549"/>
                  </a:lnTo>
                  <a:lnTo>
                    <a:pt x="3013" y="7561"/>
                  </a:lnTo>
                  <a:lnTo>
                    <a:pt x="2894" y="7608"/>
                  </a:lnTo>
                  <a:cubicBezTo>
                    <a:pt x="2870" y="7608"/>
                    <a:pt x="2846" y="7620"/>
                    <a:pt x="2846" y="7620"/>
                  </a:cubicBezTo>
                  <a:lnTo>
                    <a:pt x="2727" y="7620"/>
                  </a:lnTo>
                  <a:cubicBezTo>
                    <a:pt x="2691" y="7620"/>
                    <a:pt x="2656" y="7644"/>
                    <a:pt x="2620" y="7656"/>
                  </a:cubicBezTo>
                  <a:cubicBezTo>
                    <a:pt x="2560" y="7680"/>
                    <a:pt x="2537" y="7715"/>
                    <a:pt x="2501" y="7727"/>
                  </a:cubicBezTo>
                  <a:cubicBezTo>
                    <a:pt x="2453" y="7739"/>
                    <a:pt x="2489" y="7739"/>
                    <a:pt x="2441" y="7739"/>
                  </a:cubicBezTo>
                  <a:cubicBezTo>
                    <a:pt x="2433" y="7739"/>
                    <a:pt x="2419" y="7738"/>
                    <a:pt x="2400" y="7738"/>
                  </a:cubicBezTo>
                  <a:cubicBezTo>
                    <a:pt x="2362" y="7738"/>
                    <a:pt x="2306" y="7743"/>
                    <a:pt x="2251" y="7775"/>
                  </a:cubicBezTo>
                  <a:cubicBezTo>
                    <a:pt x="2191" y="7799"/>
                    <a:pt x="2179" y="7834"/>
                    <a:pt x="2156" y="7858"/>
                  </a:cubicBezTo>
                  <a:lnTo>
                    <a:pt x="2132" y="7918"/>
                  </a:lnTo>
                  <a:cubicBezTo>
                    <a:pt x="2132" y="7931"/>
                    <a:pt x="2128" y="7936"/>
                    <a:pt x="2127" y="7939"/>
                  </a:cubicBezTo>
                  <a:lnTo>
                    <a:pt x="2127" y="7939"/>
                  </a:lnTo>
                  <a:cubicBezTo>
                    <a:pt x="2125" y="7941"/>
                    <a:pt x="2122" y="7942"/>
                    <a:pt x="2120" y="7942"/>
                  </a:cubicBezTo>
                  <a:lnTo>
                    <a:pt x="2084" y="7954"/>
                  </a:lnTo>
                  <a:lnTo>
                    <a:pt x="1965" y="8013"/>
                  </a:lnTo>
                  <a:cubicBezTo>
                    <a:pt x="1941" y="8037"/>
                    <a:pt x="1906" y="8037"/>
                    <a:pt x="1858" y="8073"/>
                  </a:cubicBezTo>
                  <a:cubicBezTo>
                    <a:pt x="1834" y="8084"/>
                    <a:pt x="1822" y="8096"/>
                    <a:pt x="1787" y="8120"/>
                  </a:cubicBezTo>
                  <a:cubicBezTo>
                    <a:pt x="1775" y="8132"/>
                    <a:pt x="1787" y="8132"/>
                    <a:pt x="1775" y="8132"/>
                  </a:cubicBezTo>
                  <a:cubicBezTo>
                    <a:pt x="1763" y="8144"/>
                    <a:pt x="1703" y="8144"/>
                    <a:pt x="1620" y="8180"/>
                  </a:cubicBezTo>
                  <a:cubicBezTo>
                    <a:pt x="1560" y="8204"/>
                    <a:pt x="1548" y="8215"/>
                    <a:pt x="1537" y="8239"/>
                  </a:cubicBezTo>
                  <a:cubicBezTo>
                    <a:pt x="1525" y="8263"/>
                    <a:pt x="1501" y="8275"/>
                    <a:pt x="1489" y="8299"/>
                  </a:cubicBezTo>
                  <a:lnTo>
                    <a:pt x="1441" y="8335"/>
                  </a:lnTo>
                  <a:cubicBezTo>
                    <a:pt x="1429" y="8358"/>
                    <a:pt x="1417" y="8370"/>
                    <a:pt x="1382" y="8418"/>
                  </a:cubicBezTo>
                  <a:cubicBezTo>
                    <a:pt x="1346" y="8489"/>
                    <a:pt x="1346" y="8537"/>
                    <a:pt x="1322" y="8549"/>
                  </a:cubicBezTo>
                  <a:cubicBezTo>
                    <a:pt x="1322" y="8549"/>
                    <a:pt x="1310" y="8561"/>
                    <a:pt x="1298" y="8561"/>
                  </a:cubicBezTo>
                  <a:cubicBezTo>
                    <a:pt x="1287" y="8561"/>
                    <a:pt x="1251" y="8573"/>
                    <a:pt x="1227" y="8596"/>
                  </a:cubicBezTo>
                  <a:cubicBezTo>
                    <a:pt x="1191" y="8608"/>
                    <a:pt x="1144" y="8632"/>
                    <a:pt x="1120" y="8692"/>
                  </a:cubicBezTo>
                  <a:cubicBezTo>
                    <a:pt x="1072" y="8787"/>
                    <a:pt x="1072" y="8846"/>
                    <a:pt x="1072" y="8870"/>
                  </a:cubicBezTo>
                  <a:cubicBezTo>
                    <a:pt x="1072" y="8906"/>
                    <a:pt x="1072" y="8906"/>
                    <a:pt x="1060" y="8930"/>
                  </a:cubicBezTo>
                  <a:cubicBezTo>
                    <a:pt x="1048" y="8966"/>
                    <a:pt x="1013" y="8989"/>
                    <a:pt x="989" y="9073"/>
                  </a:cubicBezTo>
                  <a:lnTo>
                    <a:pt x="941" y="9204"/>
                  </a:lnTo>
                  <a:cubicBezTo>
                    <a:pt x="941" y="9227"/>
                    <a:pt x="929" y="9251"/>
                    <a:pt x="929" y="9275"/>
                  </a:cubicBezTo>
                  <a:cubicBezTo>
                    <a:pt x="906" y="9275"/>
                    <a:pt x="906" y="9323"/>
                    <a:pt x="906" y="9323"/>
                  </a:cubicBezTo>
                  <a:cubicBezTo>
                    <a:pt x="906" y="9347"/>
                    <a:pt x="929" y="9382"/>
                    <a:pt x="929" y="9394"/>
                  </a:cubicBezTo>
                  <a:cubicBezTo>
                    <a:pt x="941" y="9466"/>
                    <a:pt x="965" y="9501"/>
                    <a:pt x="965" y="9513"/>
                  </a:cubicBezTo>
                  <a:cubicBezTo>
                    <a:pt x="965" y="9525"/>
                    <a:pt x="953" y="9549"/>
                    <a:pt x="953" y="9561"/>
                  </a:cubicBezTo>
                  <a:cubicBezTo>
                    <a:pt x="941" y="9573"/>
                    <a:pt x="941" y="9608"/>
                    <a:pt x="929" y="9632"/>
                  </a:cubicBezTo>
                  <a:cubicBezTo>
                    <a:pt x="906" y="9668"/>
                    <a:pt x="906" y="9680"/>
                    <a:pt x="906" y="9692"/>
                  </a:cubicBezTo>
                  <a:lnTo>
                    <a:pt x="906" y="9739"/>
                  </a:lnTo>
                  <a:cubicBezTo>
                    <a:pt x="906" y="9751"/>
                    <a:pt x="894" y="9799"/>
                    <a:pt x="894" y="9859"/>
                  </a:cubicBezTo>
                  <a:cubicBezTo>
                    <a:pt x="894" y="9906"/>
                    <a:pt x="906" y="9989"/>
                    <a:pt x="929" y="10037"/>
                  </a:cubicBezTo>
                  <a:lnTo>
                    <a:pt x="953" y="10097"/>
                  </a:lnTo>
                  <a:lnTo>
                    <a:pt x="965" y="10120"/>
                  </a:lnTo>
                  <a:lnTo>
                    <a:pt x="965" y="10156"/>
                  </a:lnTo>
                  <a:cubicBezTo>
                    <a:pt x="1001" y="10240"/>
                    <a:pt x="1060" y="10275"/>
                    <a:pt x="1072" y="10299"/>
                  </a:cubicBezTo>
                  <a:lnTo>
                    <a:pt x="1084" y="10323"/>
                  </a:lnTo>
                  <a:cubicBezTo>
                    <a:pt x="1084" y="10347"/>
                    <a:pt x="1072" y="10394"/>
                    <a:pt x="1084" y="10478"/>
                  </a:cubicBezTo>
                  <a:cubicBezTo>
                    <a:pt x="1084" y="10501"/>
                    <a:pt x="1108" y="10537"/>
                    <a:pt x="1108" y="10537"/>
                  </a:cubicBezTo>
                  <a:lnTo>
                    <a:pt x="1120" y="10573"/>
                  </a:lnTo>
                  <a:lnTo>
                    <a:pt x="1144" y="10632"/>
                  </a:lnTo>
                  <a:lnTo>
                    <a:pt x="1179" y="10692"/>
                  </a:lnTo>
                  <a:cubicBezTo>
                    <a:pt x="1179" y="10704"/>
                    <a:pt x="1191" y="10704"/>
                    <a:pt x="1191" y="10716"/>
                  </a:cubicBezTo>
                  <a:cubicBezTo>
                    <a:pt x="1191" y="10740"/>
                    <a:pt x="1191" y="10775"/>
                    <a:pt x="1203" y="10859"/>
                  </a:cubicBezTo>
                  <a:cubicBezTo>
                    <a:pt x="1203" y="10871"/>
                    <a:pt x="1203" y="10882"/>
                    <a:pt x="1227" y="10918"/>
                  </a:cubicBezTo>
                  <a:cubicBezTo>
                    <a:pt x="1227" y="10930"/>
                    <a:pt x="1239" y="10942"/>
                    <a:pt x="1239" y="10954"/>
                  </a:cubicBezTo>
                  <a:cubicBezTo>
                    <a:pt x="1251" y="10990"/>
                    <a:pt x="1263" y="11002"/>
                    <a:pt x="1287" y="11013"/>
                  </a:cubicBezTo>
                  <a:lnTo>
                    <a:pt x="1310" y="11061"/>
                  </a:lnTo>
                  <a:cubicBezTo>
                    <a:pt x="1322" y="11073"/>
                    <a:pt x="1322" y="11073"/>
                    <a:pt x="1358" y="11121"/>
                  </a:cubicBezTo>
                  <a:cubicBezTo>
                    <a:pt x="1406" y="11180"/>
                    <a:pt x="1441" y="11216"/>
                    <a:pt x="1465" y="11228"/>
                  </a:cubicBezTo>
                  <a:cubicBezTo>
                    <a:pt x="1477" y="11240"/>
                    <a:pt x="1477" y="11228"/>
                    <a:pt x="1489" y="11252"/>
                  </a:cubicBezTo>
                  <a:cubicBezTo>
                    <a:pt x="1501" y="11287"/>
                    <a:pt x="1525" y="11299"/>
                    <a:pt x="1537" y="11311"/>
                  </a:cubicBezTo>
                  <a:lnTo>
                    <a:pt x="1584" y="11359"/>
                  </a:lnTo>
                  <a:lnTo>
                    <a:pt x="1608" y="11406"/>
                  </a:lnTo>
                  <a:lnTo>
                    <a:pt x="1679" y="11513"/>
                  </a:lnTo>
                  <a:lnTo>
                    <a:pt x="1703" y="11537"/>
                  </a:lnTo>
                  <a:lnTo>
                    <a:pt x="1703" y="11549"/>
                  </a:lnTo>
                  <a:lnTo>
                    <a:pt x="1703" y="11633"/>
                  </a:lnTo>
                  <a:cubicBezTo>
                    <a:pt x="1703" y="11656"/>
                    <a:pt x="1703" y="11692"/>
                    <a:pt x="1727" y="11752"/>
                  </a:cubicBezTo>
                  <a:cubicBezTo>
                    <a:pt x="1739" y="11775"/>
                    <a:pt x="1763" y="11775"/>
                    <a:pt x="1787" y="11811"/>
                  </a:cubicBezTo>
                  <a:cubicBezTo>
                    <a:pt x="1822" y="11823"/>
                    <a:pt x="1834" y="11835"/>
                    <a:pt x="1846" y="11835"/>
                  </a:cubicBezTo>
                  <a:cubicBezTo>
                    <a:pt x="1882" y="11835"/>
                    <a:pt x="1906" y="11847"/>
                    <a:pt x="1918" y="11847"/>
                  </a:cubicBezTo>
                  <a:cubicBezTo>
                    <a:pt x="1920" y="11850"/>
                    <a:pt x="1923" y="11852"/>
                    <a:pt x="1926" y="11854"/>
                  </a:cubicBezTo>
                  <a:lnTo>
                    <a:pt x="1926" y="11854"/>
                  </a:lnTo>
                  <a:cubicBezTo>
                    <a:pt x="1932" y="11874"/>
                    <a:pt x="1941" y="11906"/>
                    <a:pt x="1941" y="11942"/>
                  </a:cubicBezTo>
                  <a:cubicBezTo>
                    <a:pt x="1953" y="11966"/>
                    <a:pt x="1953" y="12014"/>
                    <a:pt x="2001" y="12061"/>
                  </a:cubicBezTo>
                  <a:cubicBezTo>
                    <a:pt x="2013" y="12073"/>
                    <a:pt x="2037" y="12085"/>
                    <a:pt x="2060" y="12109"/>
                  </a:cubicBezTo>
                  <a:cubicBezTo>
                    <a:pt x="2072" y="12121"/>
                    <a:pt x="2084" y="12133"/>
                    <a:pt x="2096" y="12133"/>
                  </a:cubicBezTo>
                  <a:cubicBezTo>
                    <a:pt x="2156" y="12145"/>
                    <a:pt x="2191" y="12168"/>
                    <a:pt x="2191" y="12168"/>
                  </a:cubicBezTo>
                  <a:lnTo>
                    <a:pt x="2263" y="12240"/>
                  </a:lnTo>
                  <a:lnTo>
                    <a:pt x="2334" y="12311"/>
                  </a:lnTo>
                  <a:cubicBezTo>
                    <a:pt x="2358" y="12347"/>
                    <a:pt x="2370" y="12371"/>
                    <a:pt x="2418" y="12430"/>
                  </a:cubicBezTo>
                  <a:cubicBezTo>
                    <a:pt x="2418" y="12442"/>
                    <a:pt x="2441" y="12478"/>
                    <a:pt x="2441" y="12478"/>
                  </a:cubicBezTo>
                  <a:cubicBezTo>
                    <a:pt x="2453" y="12478"/>
                    <a:pt x="2477" y="12502"/>
                    <a:pt x="2489" y="12502"/>
                  </a:cubicBezTo>
                  <a:cubicBezTo>
                    <a:pt x="2501" y="12537"/>
                    <a:pt x="2537" y="12537"/>
                    <a:pt x="2549" y="12549"/>
                  </a:cubicBezTo>
                  <a:cubicBezTo>
                    <a:pt x="2572" y="12561"/>
                    <a:pt x="2572" y="12585"/>
                    <a:pt x="2596" y="12585"/>
                  </a:cubicBezTo>
                  <a:cubicBezTo>
                    <a:pt x="2596" y="12585"/>
                    <a:pt x="2608" y="12621"/>
                    <a:pt x="2620" y="12680"/>
                  </a:cubicBezTo>
                  <a:cubicBezTo>
                    <a:pt x="2632" y="12704"/>
                    <a:pt x="2632" y="12728"/>
                    <a:pt x="2656" y="12740"/>
                  </a:cubicBezTo>
                  <a:lnTo>
                    <a:pt x="2691" y="12787"/>
                  </a:lnTo>
                  <a:lnTo>
                    <a:pt x="2739" y="12835"/>
                  </a:lnTo>
                  <a:cubicBezTo>
                    <a:pt x="2799" y="12895"/>
                    <a:pt x="2870" y="12954"/>
                    <a:pt x="2930" y="13002"/>
                  </a:cubicBezTo>
                  <a:cubicBezTo>
                    <a:pt x="2977" y="13026"/>
                    <a:pt x="3013" y="13061"/>
                    <a:pt x="3037" y="13085"/>
                  </a:cubicBezTo>
                  <a:lnTo>
                    <a:pt x="3144" y="13180"/>
                  </a:lnTo>
                  <a:cubicBezTo>
                    <a:pt x="3144" y="13180"/>
                    <a:pt x="3192" y="13204"/>
                    <a:pt x="3203" y="13204"/>
                  </a:cubicBezTo>
                  <a:cubicBezTo>
                    <a:pt x="3215" y="13216"/>
                    <a:pt x="3227" y="13216"/>
                    <a:pt x="3251" y="13216"/>
                  </a:cubicBezTo>
                  <a:cubicBezTo>
                    <a:pt x="3275" y="13240"/>
                    <a:pt x="3311" y="13240"/>
                    <a:pt x="3322" y="13240"/>
                  </a:cubicBezTo>
                  <a:lnTo>
                    <a:pt x="3330" y="13240"/>
                  </a:lnTo>
                  <a:cubicBezTo>
                    <a:pt x="3335" y="13262"/>
                    <a:pt x="3338" y="13293"/>
                    <a:pt x="3346" y="13335"/>
                  </a:cubicBezTo>
                  <a:cubicBezTo>
                    <a:pt x="3370" y="13359"/>
                    <a:pt x="3370" y="13383"/>
                    <a:pt x="3382" y="13395"/>
                  </a:cubicBezTo>
                  <a:cubicBezTo>
                    <a:pt x="3382" y="13418"/>
                    <a:pt x="3430" y="13454"/>
                    <a:pt x="3430" y="13454"/>
                  </a:cubicBezTo>
                  <a:lnTo>
                    <a:pt x="3465" y="13502"/>
                  </a:lnTo>
                  <a:lnTo>
                    <a:pt x="3584" y="13597"/>
                  </a:lnTo>
                  <a:cubicBezTo>
                    <a:pt x="3584" y="13597"/>
                    <a:pt x="3644" y="13621"/>
                    <a:pt x="3668" y="13621"/>
                  </a:cubicBezTo>
                  <a:cubicBezTo>
                    <a:pt x="3692" y="13633"/>
                    <a:pt x="3703" y="13633"/>
                    <a:pt x="3727" y="13633"/>
                  </a:cubicBezTo>
                  <a:lnTo>
                    <a:pt x="3823" y="13633"/>
                  </a:lnTo>
                  <a:cubicBezTo>
                    <a:pt x="3858" y="13668"/>
                    <a:pt x="3870" y="13692"/>
                    <a:pt x="3918" y="13740"/>
                  </a:cubicBezTo>
                  <a:cubicBezTo>
                    <a:pt x="3918" y="13752"/>
                    <a:pt x="3930" y="13752"/>
                    <a:pt x="3942" y="13776"/>
                  </a:cubicBezTo>
                  <a:lnTo>
                    <a:pt x="3965" y="13788"/>
                  </a:lnTo>
                  <a:lnTo>
                    <a:pt x="3989" y="13811"/>
                  </a:lnTo>
                  <a:cubicBezTo>
                    <a:pt x="4001" y="13835"/>
                    <a:pt x="4025" y="13859"/>
                    <a:pt x="4037" y="13871"/>
                  </a:cubicBezTo>
                  <a:cubicBezTo>
                    <a:pt x="4049" y="13907"/>
                    <a:pt x="4084" y="13919"/>
                    <a:pt x="4096" y="13930"/>
                  </a:cubicBezTo>
                  <a:lnTo>
                    <a:pt x="4204" y="14014"/>
                  </a:lnTo>
                  <a:cubicBezTo>
                    <a:pt x="4227" y="14026"/>
                    <a:pt x="4287" y="14073"/>
                    <a:pt x="4335" y="14085"/>
                  </a:cubicBezTo>
                  <a:cubicBezTo>
                    <a:pt x="4382" y="14097"/>
                    <a:pt x="4394" y="14109"/>
                    <a:pt x="4418" y="14133"/>
                  </a:cubicBezTo>
                  <a:lnTo>
                    <a:pt x="4525" y="14204"/>
                  </a:lnTo>
                  <a:cubicBezTo>
                    <a:pt x="4561" y="14216"/>
                    <a:pt x="4561" y="14228"/>
                    <a:pt x="4585" y="14252"/>
                  </a:cubicBezTo>
                  <a:cubicBezTo>
                    <a:pt x="4620" y="14276"/>
                    <a:pt x="4644" y="14276"/>
                    <a:pt x="4680" y="14288"/>
                  </a:cubicBezTo>
                  <a:cubicBezTo>
                    <a:pt x="4731" y="14308"/>
                    <a:pt x="4756" y="14320"/>
                    <a:pt x="4762" y="14323"/>
                  </a:cubicBezTo>
                  <a:lnTo>
                    <a:pt x="4762" y="14323"/>
                  </a:lnTo>
                  <a:cubicBezTo>
                    <a:pt x="4758" y="14321"/>
                    <a:pt x="4756" y="14320"/>
                    <a:pt x="4755" y="14320"/>
                  </a:cubicBezTo>
                  <a:cubicBezTo>
                    <a:pt x="4747" y="14320"/>
                    <a:pt x="4765" y="14343"/>
                    <a:pt x="4775" y="14383"/>
                  </a:cubicBezTo>
                  <a:cubicBezTo>
                    <a:pt x="4775" y="14407"/>
                    <a:pt x="4799" y="14442"/>
                    <a:pt x="4823" y="14466"/>
                  </a:cubicBezTo>
                  <a:cubicBezTo>
                    <a:pt x="4858" y="14514"/>
                    <a:pt x="4918" y="14550"/>
                    <a:pt x="4954" y="14550"/>
                  </a:cubicBezTo>
                  <a:lnTo>
                    <a:pt x="5097" y="14550"/>
                  </a:lnTo>
                  <a:lnTo>
                    <a:pt x="5132" y="14573"/>
                  </a:lnTo>
                  <a:lnTo>
                    <a:pt x="5239" y="14645"/>
                  </a:lnTo>
                  <a:lnTo>
                    <a:pt x="5311" y="14728"/>
                  </a:lnTo>
                  <a:cubicBezTo>
                    <a:pt x="5347" y="14752"/>
                    <a:pt x="5358" y="14764"/>
                    <a:pt x="5394" y="14788"/>
                  </a:cubicBezTo>
                  <a:lnTo>
                    <a:pt x="5454" y="14811"/>
                  </a:lnTo>
                  <a:lnTo>
                    <a:pt x="5549" y="14871"/>
                  </a:lnTo>
                  <a:cubicBezTo>
                    <a:pt x="5585" y="14883"/>
                    <a:pt x="5608" y="14907"/>
                    <a:pt x="5644" y="14931"/>
                  </a:cubicBezTo>
                  <a:cubicBezTo>
                    <a:pt x="5656" y="14942"/>
                    <a:pt x="5668" y="14966"/>
                    <a:pt x="5704" y="14978"/>
                  </a:cubicBezTo>
                  <a:lnTo>
                    <a:pt x="5728" y="15002"/>
                  </a:lnTo>
                  <a:cubicBezTo>
                    <a:pt x="5763" y="15026"/>
                    <a:pt x="5787" y="15050"/>
                    <a:pt x="5835" y="15097"/>
                  </a:cubicBezTo>
                  <a:lnTo>
                    <a:pt x="5882" y="15121"/>
                  </a:lnTo>
                  <a:cubicBezTo>
                    <a:pt x="5906" y="15121"/>
                    <a:pt x="5942" y="15145"/>
                    <a:pt x="5954" y="15145"/>
                  </a:cubicBezTo>
                  <a:lnTo>
                    <a:pt x="6085" y="15145"/>
                  </a:lnTo>
                  <a:cubicBezTo>
                    <a:pt x="6085" y="15145"/>
                    <a:pt x="6108" y="15160"/>
                    <a:pt x="6129" y="15191"/>
                  </a:cubicBezTo>
                  <a:lnTo>
                    <a:pt x="6129" y="15191"/>
                  </a:lnTo>
                  <a:cubicBezTo>
                    <a:pt x="6114" y="15183"/>
                    <a:pt x="6097" y="15175"/>
                    <a:pt x="6073" y="15169"/>
                  </a:cubicBezTo>
                  <a:cubicBezTo>
                    <a:pt x="6049" y="15163"/>
                    <a:pt x="6019" y="15160"/>
                    <a:pt x="5988" y="15160"/>
                  </a:cubicBezTo>
                  <a:cubicBezTo>
                    <a:pt x="5957" y="15160"/>
                    <a:pt x="5924" y="15163"/>
                    <a:pt x="5894" y="15169"/>
                  </a:cubicBezTo>
                  <a:cubicBezTo>
                    <a:pt x="5847" y="15181"/>
                    <a:pt x="5823" y="15216"/>
                    <a:pt x="5787" y="15216"/>
                  </a:cubicBezTo>
                  <a:lnTo>
                    <a:pt x="5704" y="15216"/>
                  </a:lnTo>
                  <a:lnTo>
                    <a:pt x="5478" y="15228"/>
                  </a:lnTo>
                  <a:lnTo>
                    <a:pt x="5347" y="15228"/>
                  </a:lnTo>
                  <a:lnTo>
                    <a:pt x="5227" y="15288"/>
                  </a:lnTo>
                  <a:cubicBezTo>
                    <a:pt x="5192" y="15300"/>
                    <a:pt x="5180" y="15300"/>
                    <a:pt x="5168" y="15300"/>
                  </a:cubicBezTo>
                  <a:cubicBezTo>
                    <a:pt x="5156" y="15300"/>
                    <a:pt x="5108" y="15288"/>
                    <a:pt x="5061" y="15288"/>
                  </a:cubicBezTo>
                  <a:lnTo>
                    <a:pt x="4989" y="15288"/>
                  </a:lnTo>
                  <a:cubicBezTo>
                    <a:pt x="4954" y="15288"/>
                    <a:pt x="4930" y="15288"/>
                    <a:pt x="4918" y="15300"/>
                  </a:cubicBezTo>
                  <a:cubicBezTo>
                    <a:pt x="4882" y="15323"/>
                    <a:pt x="4835" y="15335"/>
                    <a:pt x="4823" y="15335"/>
                  </a:cubicBezTo>
                  <a:lnTo>
                    <a:pt x="4751" y="15335"/>
                  </a:lnTo>
                  <a:cubicBezTo>
                    <a:pt x="4719" y="15335"/>
                    <a:pt x="4698" y="15330"/>
                    <a:pt x="4663" y="15330"/>
                  </a:cubicBezTo>
                  <a:cubicBezTo>
                    <a:pt x="4645" y="15330"/>
                    <a:pt x="4624" y="15331"/>
                    <a:pt x="4596" y="15335"/>
                  </a:cubicBezTo>
                  <a:cubicBezTo>
                    <a:pt x="4525" y="15347"/>
                    <a:pt x="4501" y="15395"/>
                    <a:pt x="4465" y="15407"/>
                  </a:cubicBezTo>
                  <a:lnTo>
                    <a:pt x="4442" y="15443"/>
                  </a:lnTo>
                  <a:lnTo>
                    <a:pt x="4335" y="15443"/>
                  </a:lnTo>
                  <a:cubicBezTo>
                    <a:pt x="4299" y="15443"/>
                    <a:pt x="4227" y="15454"/>
                    <a:pt x="4215" y="15454"/>
                  </a:cubicBezTo>
                  <a:lnTo>
                    <a:pt x="4108" y="15454"/>
                  </a:lnTo>
                  <a:cubicBezTo>
                    <a:pt x="4084" y="15454"/>
                    <a:pt x="4049" y="15466"/>
                    <a:pt x="4037" y="15466"/>
                  </a:cubicBezTo>
                  <a:lnTo>
                    <a:pt x="3977" y="15478"/>
                  </a:lnTo>
                  <a:lnTo>
                    <a:pt x="3870" y="15502"/>
                  </a:lnTo>
                  <a:cubicBezTo>
                    <a:pt x="3858" y="15514"/>
                    <a:pt x="3846" y="15514"/>
                    <a:pt x="3823" y="15514"/>
                  </a:cubicBezTo>
                  <a:lnTo>
                    <a:pt x="3787" y="15514"/>
                  </a:lnTo>
                  <a:cubicBezTo>
                    <a:pt x="3751" y="15514"/>
                    <a:pt x="3703" y="15514"/>
                    <a:pt x="3668" y="15526"/>
                  </a:cubicBezTo>
                  <a:cubicBezTo>
                    <a:pt x="3632" y="15538"/>
                    <a:pt x="3608" y="15538"/>
                    <a:pt x="3561" y="15538"/>
                  </a:cubicBezTo>
                  <a:cubicBezTo>
                    <a:pt x="3513" y="15562"/>
                    <a:pt x="3465" y="15562"/>
                    <a:pt x="3430" y="15573"/>
                  </a:cubicBezTo>
                  <a:cubicBezTo>
                    <a:pt x="3382" y="15585"/>
                    <a:pt x="3346" y="15597"/>
                    <a:pt x="3322" y="15621"/>
                  </a:cubicBezTo>
                  <a:cubicBezTo>
                    <a:pt x="3311" y="15621"/>
                    <a:pt x="3287" y="15633"/>
                    <a:pt x="3275" y="15633"/>
                  </a:cubicBezTo>
                  <a:lnTo>
                    <a:pt x="3251" y="15645"/>
                  </a:lnTo>
                  <a:cubicBezTo>
                    <a:pt x="3215" y="15645"/>
                    <a:pt x="3215" y="15657"/>
                    <a:pt x="3203" y="15657"/>
                  </a:cubicBezTo>
                  <a:cubicBezTo>
                    <a:pt x="3156" y="15681"/>
                    <a:pt x="3132" y="15704"/>
                    <a:pt x="3108" y="15716"/>
                  </a:cubicBezTo>
                  <a:cubicBezTo>
                    <a:pt x="3108" y="15740"/>
                    <a:pt x="3096" y="15740"/>
                    <a:pt x="3096" y="15740"/>
                  </a:cubicBezTo>
                  <a:lnTo>
                    <a:pt x="2953" y="15740"/>
                  </a:lnTo>
                  <a:cubicBezTo>
                    <a:pt x="2894" y="15752"/>
                    <a:pt x="2846" y="15764"/>
                    <a:pt x="2811" y="15776"/>
                  </a:cubicBezTo>
                  <a:lnTo>
                    <a:pt x="2727" y="15824"/>
                  </a:lnTo>
                  <a:cubicBezTo>
                    <a:pt x="2727" y="15824"/>
                    <a:pt x="2680" y="15835"/>
                    <a:pt x="2668" y="15859"/>
                  </a:cubicBezTo>
                  <a:cubicBezTo>
                    <a:pt x="2632" y="15859"/>
                    <a:pt x="2620" y="15871"/>
                    <a:pt x="2608" y="15883"/>
                  </a:cubicBezTo>
                  <a:cubicBezTo>
                    <a:pt x="2572" y="15895"/>
                    <a:pt x="2549" y="15931"/>
                    <a:pt x="2537" y="15931"/>
                  </a:cubicBezTo>
                  <a:cubicBezTo>
                    <a:pt x="2441" y="15954"/>
                    <a:pt x="2382" y="16002"/>
                    <a:pt x="2334" y="16014"/>
                  </a:cubicBezTo>
                  <a:lnTo>
                    <a:pt x="2251" y="16014"/>
                  </a:lnTo>
                  <a:cubicBezTo>
                    <a:pt x="2215" y="16014"/>
                    <a:pt x="2203" y="16038"/>
                    <a:pt x="2179" y="16038"/>
                  </a:cubicBezTo>
                  <a:cubicBezTo>
                    <a:pt x="2156" y="16038"/>
                    <a:pt x="2132" y="16050"/>
                    <a:pt x="2132" y="16050"/>
                  </a:cubicBezTo>
                  <a:lnTo>
                    <a:pt x="2120" y="16062"/>
                  </a:lnTo>
                  <a:cubicBezTo>
                    <a:pt x="2084" y="16074"/>
                    <a:pt x="2060" y="16074"/>
                    <a:pt x="2013" y="16097"/>
                  </a:cubicBezTo>
                  <a:cubicBezTo>
                    <a:pt x="2001" y="16097"/>
                    <a:pt x="1965" y="16097"/>
                    <a:pt x="1953" y="16109"/>
                  </a:cubicBezTo>
                  <a:cubicBezTo>
                    <a:pt x="1918" y="16121"/>
                    <a:pt x="1894" y="16157"/>
                    <a:pt x="1882" y="16169"/>
                  </a:cubicBezTo>
                  <a:cubicBezTo>
                    <a:pt x="1846" y="16193"/>
                    <a:pt x="1834" y="16240"/>
                    <a:pt x="1822" y="16252"/>
                  </a:cubicBezTo>
                  <a:lnTo>
                    <a:pt x="1798" y="16276"/>
                  </a:lnTo>
                  <a:cubicBezTo>
                    <a:pt x="1787" y="16276"/>
                    <a:pt x="1763" y="16252"/>
                    <a:pt x="1715" y="16252"/>
                  </a:cubicBezTo>
                  <a:lnTo>
                    <a:pt x="1644" y="16252"/>
                  </a:lnTo>
                  <a:cubicBezTo>
                    <a:pt x="1620" y="16252"/>
                    <a:pt x="1596" y="16252"/>
                    <a:pt x="1584" y="16276"/>
                  </a:cubicBezTo>
                  <a:lnTo>
                    <a:pt x="1548" y="16300"/>
                  </a:lnTo>
                  <a:cubicBezTo>
                    <a:pt x="1501" y="16347"/>
                    <a:pt x="1489" y="16371"/>
                    <a:pt x="1477" y="16407"/>
                  </a:cubicBezTo>
                  <a:cubicBezTo>
                    <a:pt x="1477" y="16419"/>
                    <a:pt x="1465" y="16431"/>
                    <a:pt x="1465" y="16431"/>
                  </a:cubicBezTo>
                  <a:lnTo>
                    <a:pt x="1441" y="16455"/>
                  </a:lnTo>
                  <a:lnTo>
                    <a:pt x="1358" y="16490"/>
                  </a:lnTo>
                  <a:cubicBezTo>
                    <a:pt x="1322" y="16514"/>
                    <a:pt x="1287" y="16538"/>
                    <a:pt x="1287" y="16538"/>
                  </a:cubicBezTo>
                  <a:cubicBezTo>
                    <a:pt x="1263" y="16538"/>
                    <a:pt x="1239" y="16538"/>
                    <a:pt x="1191" y="16550"/>
                  </a:cubicBezTo>
                  <a:cubicBezTo>
                    <a:pt x="1167" y="16550"/>
                    <a:pt x="1144" y="16574"/>
                    <a:pt x="1120" y="16586"/>
                  </a:cubicBezTo>
                  <a:cubicBezTo>
                    <a:pt x="1108" y="16586"/>
                    <a:pt x="1108" y="16597"/>
                    <a:pt x="1084" y="16597"/>
                  </a:cubicBezTo>
                  <a:lnTo>
                    <a:pt x="1060" y="16609"/>
                  </a:lnTo>
                  <a:lnTo>
                    <a:pt x="989" y="16693"/>
                  </a:lnTo>
                  <a:cubicBezTo>
                    <a:pt x="965" y="16705"/>
                    <a:pt x="965" y="16716"/>
                    <a:pt x="953" y="16716"/>
                  </a:cubicBezTo>
                  <a:lnTo>
                    <a:pt x="906" y="16752"/>
                  </a:lnTo>
                  <a:lnTo>
                    <a:pt x="834" y="16812"/>
                  </a:lnTo>
                  <a:cubicBezTo>
                    <a:pt x="822" y="16824"/>
                    <a:pt x="822" y="16836"/>
                    <a:pt x="786" y="16847"/>
                  </a:cubicBezTo>
                  <a:cubicBezTo>
                    <a:pt x="763" y="16871"/>
                    <a:pt x="763" y="16895"/>
                    <a:pt x="751" y="16907"/>
                  </a:cubicBezTo>
                  <a:cubicBezTo>
                    <a:pt x="715" y="16955"/>
                    <a:pt x="715" y="16990"/>
                    <a:pt x="703" y="17002"/>
                  </a:cubicBezTo>
                  <a:cubicBezTo>
                    <a:pt x="703" y="17014"/>
                    <a:pt x="691" y="17026"/>
                    <a:pt x="655" y="17050"/>
                  </a:cubicBezTo>
                  <a:cubicBezTo>
                    <a:pt x="632" y="17062"/>
                    <a:pt x="596" y="17074"/>
                    <a:pt x="572" y="17109"/>
                  </a:cubicBezTo>
                  <a:lnTo>
                    <a:pt x="489" y="17181"/>
                  </a:lnTo>
                  <a:cubicBezTo>
                    <a:pt x="465" y="17193"/>
                    <a:pt x="429" y="17228"/>
                    <a:pt x="405" y="17252"/>
                  </a:cubicBezTo>
                  <a:cubicBezTo>
                    <a:pt x="358" y="17300"/>
                    <a:pt x="346" y="17324"/>
                    <a:pt x="334" y="17359"/>
                  </a:cubicBezTo>
                  <a:lnTo>
                    <a:pt x="286" y="17443"/>
                  </a:lnTo>
                  <a:cubicBezTo>
                    <a:pt x="274" y="17443"/>
                    <a:pt x="274" y="17478"/>
                    <a:pt x="251" y="17490"/>
                  </a:cubicBezTo>
                  <a:cubicBezTo>
                    <a:pt x="251" y="17526"/>
                    <a:pt x="239" y="17538"/>
                    <a:pt x="239" y="17550"/>
                  </a:cubicBezTo>
                  <a:cubicBezTo>
                    <a:pt x="227" y="17586"/>
                    <a:pt x="227" y="17609"/>
                    <a:pt x="215" y="17645"/>
                  </a:cubicBezTo>
                  <a:lnTo>
                    <a:pt x="191" y="17657"/>
                  </a:lnTo>
                  <a:lnTo>
                    <a:pt x="179" y="17669"/>
                  </a:lnTo>
                  <a:lnTo>
                    <a:pt x="155" y="17705"/>
                  </a:lnTo>
                  <a:cubicBezTo>
                    <a:pt x="132" y="17729"/>
                    <a:pt x="108" y="17764"/>
                    <a:pt x="96" y="17800"/>
                  </a:cubicBezTo>
                  <a:lnTo>
                    <a:pt x="48" y="17895"/>
                  </a:lnTo>
                  <a:cubicBezTo>
                    <a:pt x="36" y="17919"/>
                    <a:pt x="13" y="17955"/>
                    <a:pt x="1" y="18002"/>
                  </a:cubicBezTo>
                  <a:lnTo>
                    <a:pt x="1" y="18038"/>
                  </a:lnTo>
                  <a:lnTo>
                    <a:pt x="1" y="18086"/>
                  </a:lnTo>
                  <a:cubicBezTo>
                    <a:pt x="1" y="18098"/>
                    <a:pt x="13" y="18133"/>
                    <a:pt x="13" y="18145"/>
                  </a:cubicBezTo>
                  <a:cubicBezTo>
                    <a:pt x="13" y="18181"/>
                    <a:pt x="36" y="18205"/>
                    <a:pt x="36" y="18217"/>
                  </a:cubicBezTo>
                  <a:lnTo>
                    <a:pt x="36" y="18264"/>
                  </a:lnTo>
                  <a:lnTo>
                    <a:pt x="36" y="18324"/>
                  </a:lnTo>
                  <a:cubicBezTo>
                    <a:pt x="48" y="18360"/>
                    <a:pt x="48" y="18383"/>
                    <a:pt x="48" y="18419"/>
                  </a:cubicBezTo>
                  <a:lnTo>
                    <a:pt x="60" y="18514"/>
                  </a:lnTo>
                  <a:lnTo>
                    <a:pt x="72" y="18621"/>
                  </a:lnTo>
                  <a:cubicBezTo>
                    <a:pt x="96" y="18633"/>
                    <a:pt x="72" y="18669"/>
                    <a:pt x="72" y="18693"/>
                  </a:cubicBezTo>
                  <a:cubicBezTo>
                    <a:pt x="72" y="18741"/>
                    <a:pt x="60" y="18776"/>
                    <a:pt x="72" y="18836"/>
                  </a:cubicBezTo>
                  <a:cubicBezTo>
                    <a:pt x="72" y="18895"/>
                    <a:pt x="120" y="18919"/>
                    <a:pt x="132" y="18955"/>
                  </a:cubicBezTo>
                  <a:cubicBezTo>
                    <a:pt x="167" y="18979"/>
                    <a:pt x="179" y="18991"/>
                    <a:pt x="179" y="19014"/>
                  </a:cubicBezTo>
                  <a:lnTo>
                    <a:pt x="179" y="19026"/>
                  </a:lnTo>
                  <a:lnTo>
                    <a:pt x="179" y="19038"/>
                  </a:lnTo>
                  <a:lnTo>
                    <a:pt x="179" y="19086"/>
                  </a:lnTo>
                  <a:cubicBezTo>
                    <a:pt x="179" y="19110"/>
                    <a:pt x="167" y="19145"/>
                    <a:pt x="179" y="19205"/>
                  </a:cubicBezTo>
                  <a:cubicBezTo>
                    <a:pt x="179" y="19217"/>
                    <a:pt x="191" y="19253"/>
                    <a:pt x="191" y="19253"/>
                  </a:cubicBezTo>
                  <a:lnTo>
                    <a:pt x="215" y="19264"/>
                  </a:lnTo>
                  <a:lnTo>
                    <a:pt x="227" y="19312"/>
                  </a:lnTo>
                  <a:lnTo>
                    <a:pt x="274" y="19395"/>
                  </a:lnTo>
                  <a:cubicBezTo>
                    <a:pt x="286" y="19431"/>
                    <a:pt x="310" y="19455"/>
                    <a:pt x="334" y="19491"/>
                  </a:cubicBezTo>
                  <a:cubicBezTo>
                    <a:pt x="417" y="19574"/>
                    <a:pt x="477" y="19681"/>
                    <a:pt x="572" y="19788"/>
                  </a:cubicBezTo>
                  <a:cubicBezTo>
                    <a:pt x="596" y="19824"/>
                    <a:pt x="655" y="19884"/>
                    <a:pt x="655" y="19919"/>
                  </a:cubicBezTo>
                  <a:cubicBezTo>
                    <a:pt x="655" y="19931"/>
                    <a:pt x="667" y="19967"/>
                    <a:pt x="691" y="20003"/>
                  </a:cubicBezTo>
                  <a:cubicBezTo>
                    <a:pt x="703" y="20026"/>
                    <a:pt x="715" y="20050"/>
                    <a:pt x="727" y="20062"/>
                  </a:cubicBezTo>
                  <a:cubicBezTo>
                    <a:pt x="751" y="20062"/>
                    <a:pt x="751" y="20062"/>
                    <a:pt x="763" y="20086"/>
                  </a:cubicBezTo>
                  <a:lnTo>
                    <a:pt x="786" y="20098"/>
                  </a:lnTo>
                  <a:cubicBezTo>
                    <a:pt x="822" y="20110"/>
                    <a:pt x="846" y="20122"/>
                    <a:pt x="870" y="20145"/>
                  </a:cubicBezTo>
                  <a:cubicBezTo>
                    <a:pt x="882" y="20145"/>
                    <a:pt x="894" y="20157"/>
                    <a:pt x="894" y="20157"/>
                  </a:cubicBezTo>
                  <a:lnTo>
                    <a:pt x="929" y="20181"/>
                  </a:lnTo>
                  <a:lnTo>
                    <a:pt x="1060" y="20324"/>
                  </a:lnTo>
                  <a:cubicBezTo>
                    <a:pt x="1144" y="20407"/>
                    <a:pt x="1239" y="20479"/>
                    <a:pt x="1322" y="20574"/>
                  </a:cubicBezTo>
                  <a:cubicBezTo>
                    <a:pt x="1358" y="20598"/>
                    <a:pt x="1370" y="20657"/>
                    <a:pt x="1429" y="20717"/>
                  </a:cubicBezTo>
                  <a:lnTo>
                    <a:pt x="1465" y="20753"/>
                  </a:lnTo>
                  <a:cubicBezTo>
                    <a:pt x="1477" y="20753"/>
                    <a:pt x="1477" y="20765"/>
                    <a:pt x="1489" y="20765"/>
                  </a:cubicBezTo>
                  <a:cubicBezTo>
                    <a:pt x="1525" y="20777"/>
                    <a:pt x="1537" y="20777"/>
                    <a:pt x="1548" y="20777"/>
                  </a:cubicBezTo>
                  <a:cubicBezTo>
                    <a:pt x="1584" y="20777"/>
                    <a:pt x="1608" y="20800"/>
                    <a:pt x="1620" y="20800"/>
                  </a:cubicBezTo>
                  <a:lnTo>
                    <a:pt x="1644" y="20812"/>
                  </a:lnTo>
                  <a:lnTo>
                    <a:pt x="1644" y="20824"/>
                  </a:lnTo>
                  <a:cubicBezTo>
                    <a:pt x="1656" y="20860"/>
                    <a:pt x="1656" y="20884"/>
                    <a:pt x="1668" y="20919"/>
                  </a:cubicBezTo>
                  <a:cubicBezTo>
                    <a:pt x="1679" y="20931"/>
                    <a:pt x="1679" y="20955"/>
                    <a:pt x="1703" y="20979"/>
                  </a:cubicBezTo>
                  <a:cubicBezTo>
                    <a:pt x="1715" y="21003"/>
                    <a:pt x="1739" y="21015"/>
                    <a:pt x="1763" y="21038"/>
                  </a:cubicBezTo>
                  <a:cubicBezTo>
                    <a:pt x="1822" y="21062"/>
                    <a:pt x="1846" y="21062"/>
                    <a:pt x="1882" y="21062"/>
                  </a:cubicBezTo>
                  <a:cubicBezTo>
                    <a:pt x="1953" y="21074"/>
                    <a:pt x="1941" y="21074"/>
                    <a:pt x="2001" y="21122"/>
                  </a:cubicBezTo>
                  <a:lnTo>
                    <a:pt x="2072" y="21181"/>
                  </a:lnTo>
                  <a:lnTo>
                    <a:pt x="2096" y="21217"/>
                  </a:lnTo>
                  <a:lnTo>
                    <a:pt x="2096" y="21229"/>
                  </a:lnTo>
                  <a:cubicBezTo>
                    <a:pt x="2096" y="21241"/>
                    <a:pt x="2096" y="21277"/>
                    <a:pt x="2120" y="21300"/>
                  </a:cubicBezTo>
                  <a:cubicBezTo>
                    <a:pt x="2120" y="21336"/>
                    <a:pt x="2132" y="21396"/>
                    <a:pt x="2179" y="21419"/>
                  </a:cubicBezTo>
                  <a:cubicBezTo>
                    <a:pt x="2251" y="21479"/>
                    <a:pt x="2310" y="21479"/>
                    <a:pt x="2334" y="21491"/>
                  </a:cubicBezTo>
                  <a:cubicBezTo>
                    <a:pt x="2334" y="21515"/>
                    <a:pt x="2358" y="21515"/>
                    <a:pt x="2370" y="21527"/>
                  </a:cubicBezTo>
                  <a:cubicBezTo>
                    <a:pt x="2382" y="21539"/>
                    <a:pt x="2394" y="21539"/>
                    <a:pt x="2418" y="21550"/>
                  </a:cubicBezTo>
                  <a:lnTo>
                    <a:pt x="2489" y="21598"/>
                  </a:lnTo>
                  <a:cubicBezTo>
                    <a:pt x="2501" y="21610"/>
                    <a:pt x="2513" y="21610"/>
                    <a:pt x="2513" y="21634"/>
                  </a:cubicBezTo>
                  <a:cubicBezTo>
                    <a:pt x="2537" y="21646"/>
                    <a:pt x="2537" y="21669"/>
                    <a:pt x="2549" y="21705"/>
                  </a:cubicBezTo>
                  <a:cubicBezTo>
                    <a:pt x="2560" y="21729"/>
                    <a:pt x="2560" y="21777"/>
                    <a:pt x="2608" y="21812"/>
                  </a:cubicBezTo>
                  <a:lnTo>
                    <a:pt x="2680" y="21860"/>
                  </a:lnTo>
                  <a:cubicBezTo>
                    <a:pt x="2727" y="21896"/>
                    <a:pt x="2775" y="21920"/>
                    <a:pt x="2811" y="21967"/>
                  </a:cubicBezTo>
                  <a:cubicBezTo>
                    <a:pt x="2870" y="22015"/>
                    <a:pt x="2906" y="22027"/>
                    <a:pt x="2953" y="22074"/>
                  </a:cubicBezTo>
                  <a:lnTo>
                    <a:pt x="3072" y="22193"/>
                  </a:lnTo>
                  <a:cubicBezTo>
                    <a:pt x="3096" y="22217"/>
                    <a:pt x="3132" y="22265"/>
                    <a:pt x="3168" y="22312"/>
                  </a:cubicBezTo>
                  <a:cubicBezTo>
                    <a:pt x="3215" y="22372"/>
                    <a:pt x="3275" y="22384"/>
                    <a:pt x="3322" y="22420"/>
                  </a:cubicBezTo>
                  <a:cubicBezTo>
                    <a:pt x="3334" y="22420"/>
                    <a:pt x="3346" y="22431"/>
                    <a:pt x="3382" y="22455"/>
                  </a:cubicBezTo>
                  <a:cubicBezTo>
                    <a:pt x="3406" y="22479"/>
                    <a:pt x="3442" y="22491"/>
                    <a:pt x="3453" y="22503"/>
                  </a:cubicBezTo>
                  <a:cubicBezTo>
                    <a:pt x="3489" y="22527"/>
                    <a:pt x="3501" y="22539"/>
                    <a:pt x="3513" y="22551"/>
                  </a:cubicBezTo>
                  <a:lnTo>
                    <a:pt x="3573" y="22610"/>
                  </a:lnTo>
                  <a:lnTo>
                    <a:pt x="3799" y="22836"/>
                  </a:lnTo>
                  <a:lnTo>
                    <a:pt x="3906" y="22955"/>
                  </a:lnTo>
                  <a:cubicBezTo>
                    <a:pt x="3930" y="22979"/>
                    <a:pt x="3930" y="23015"/>
                    <a:pt x="3965" y="23074"/>
                  </a:cubicBezTo>
                  <a:cubicBezTo>
                    <a:pt x="3977" y="23098"/>
                    <a:pt x="3989" y="23134"/>
                    <a:pt x="4025" y="23158"/>
                  </a:cubicBezTo>
                  <a:cubicBezTo>
                    <a:pt x="4049" y="23193"/>
                    <a:pt x="4084" y="23193"/>
                    <a:pt x="4108" y="23205"/>
                  </a:cubicBezTo>
                  <a:cubicBezTo>
                    <a:pt x="4120" y="23205"/>
                    <a:pt x="4156" y="23205"/>
                    <a:pt x="4168" y="23217"/>
                  </a:cubicBezTo>
                  <a:cubicBezTo>
                    <a:pt x="4168" y="23241"/>
                    <a:pt x="4180" y="23241"/>
                    <a:pt x="4180" y="23241"/>
                  </a:cubicBezTo>
                  <a:lnTo>
                    <a:pt x="4215" y="23265"/>
                  </a:lnTo>
                  <a:cubicBezTo>
                    <a:pt x="4239" y="23313"/>
                    <a:pt x="4287" y="23336"/>
                    <a:pt x="4323" y="23372"/>
                  </a:cubicBezTo>
                  <a:cubicBezTo>
                    <a:pt x="4335" y="23384"/>
                    <a:pt x="4335" y="23432"/>
                    <a:pt x="4346" y="23491"/>
                  </a:cubicBezTo>
                  <a:cubicBezTo>
                    <a:pt x="4346" y="23503"/>
                    <a:pt x="4358" y="23515"/>
                    <a:pt x="4358" y="23539"/>
                  </a:cubicBezTo>
                  <a:cubicBezTo>
                    <a:pt x="4382" y="23551"/>
                    <a:pt x="4394" y="23563"/>
                    <a:pt x="4394" y="23574"/>
                  </a:cubicBezTo>
                  <a:cubicBezTo>
                    <a:pt x="4394" y="23598"/>
                    <a:pt x="4406" y="23622"/>
                    <a:pt x="4418" y="23634"/>
                  </a:cubicBezTo>
                  <a:lnTo>
                    <a:pt x="4513" y="23777"/>
                  </a:lnTo>
                  <a:cubicBezTo>
                    <a:pt x="4549" y="23801"/>
                    <a:pt x="4573" y="23848"/>
                    <a:pt x="4596" y="23872"/>
                  </a:cubicBezTo>
                  <a:cubicBezTo>
                    <a:pt x="4620" y="23908"/>
                    <a:pt x="4632" y="23967"/>
                    <a:pt x="4644" y="24015"/>
                  </a:cubicBezTo>
                  <a:cubicBezTo>
                    <a:pt x="4644" y="24027"/>
                    <a:pt x="4656" y="24051"/>
                    <a:pt x="4692" y="24086"/>
                  </a:cubicBezTo>
                  <a:cubicBezTo>
                    <a:pt x="4716" y="24110"/>
                    <a:pt x="4739" y="24110"/>
                    <a:pt x="4763" y="24134"/>
                  </a:cubicBezTo>
                  <a:cubicBezTo>
                    <a:pt x="4775" y="24146"/>
                    <a:pt x="4811" y="24146"/>
                    <a:pt x="4823" y="24158"/>
                  </a:cubicBezTo>
                  <a:lnTo>
                    <a:pt x="4835" y="24170"/>
                  </a:lnTo>
                  <a:lnTo>
                    <a:pt x="4858" y="24194"/>
                  </a:lnTo>
                  <a:lnTo>
                    <a:pt x="4918" y="24325"/>
                  </a:lnTo>
                  <a:cubicBezTo>
                    <a:pt x="4930" y="24348"/>
                    <a:pt x="4942" y="24372"/>
                    <a:pt x="4942" y="24384"/>
                  </a:cubicBezTo>
                  <a:cubicBezTo>
                    <a:pt x="4954" y="24396"/>
                    <a:pt x="4954" y="24408"/>
                    <a:pt x="4954" y="24444"/>
                  </a:cubicBezTo>
                  <a:cubicBezTo>
                    <a:pt x="4954" y="24491"/>
                    <a:pt x="4977" y="24539"/>
                    <a:pt x="5013" y="24587"/>
                  </a:cubicBezTo>
                  <a:cubicBezTo>
                    <a:pt x="5061" y="24634"/>
                    <a:pt x="5108" y="24646"/>
                    <a:pt x="5120" y="24682"/>
                  </a:cubicBezTo>
                  <a:cubicBezTo>
                    <a:pt x="5144" y="24682"/>
                    <a:pt x="5144" y="24682"/>
                    <a:pt x="5144" y="24694"/>
                  </a:cubicBezTo>
                  <a:lnTo>
                    <a:pt x="5144" y="24706"/>
                  </a:lnTo>
                  <a:cubicBezTo>
                    <a:pt x="5144" y="24729"/>
                    <a:pt x="5120" y="24741"/>
                    <a:pt x="5120" y="24765"/>
                  </a:cubicBezTo>
                  <a:lnTo>
                    <a:pt x="5120" y="24848"/>
                  </a:lnTo>
                  <a:cubicBezTo>
                    <a:pt x="5120" y="24860"/>
                    <a:pt x="5120" y="24872"/>
                    <a:pt x="5144" y="24884"/>
                  </a:cubicBezTo>
                  <a:cubicBezTo>
                    <a:pt x="5144" y="24884"/>
                    <a:pt x="5156" y="24920"/>
                    <a:pt x="5168" y="24920"/>
                  </a:cubicBezTo>
                  <a:cubicBezTo>
                    <a:pt x="5204" y="24968"/>
                    <a:pt x="5239" y="24979"/>
                    <a:pt x="5275" y="25003"/>
                  </a:cubicBezTo>
                  <a:cubicBezTo>
                    <a:pt x="5287" y="25027"/>
                    <a:pt x="5299" y="25063"/>
                    <a:pt x="5323" y="25110"/>
                  </a:cubicBezTo>
                  <a:lnTo>
                    <a:pt x="5335" y="25170"/>
                  </a:lnTo>
                  <a:cubicBezTo>
                    <a:pt x="5335" y="25206"/>
                    <a:pt x="5347" y="25218"/>
                    <a:pt x="5347" y="25229"/>
                  </a:cubicBezTo>
                  <a:cubicBezTo>
                    <a:pt x="5347" y="25265"/>
                    <a:pt x="5335" y="25301"/>
                    <a:pt x="5323" y="25349"/>
                  </a:cubicBezTo>
                  <a:cubicBezTo>
                    <a:pt x="5299" y="25360"/>
                    <a:pt x="5299" y="25396"/>
                    <a:pt x="5323" y="25420"/>
                  </a:cubicBezTo>
                  <a:cubicBezTo>
                    <a:pt x="5335" y="25432"/>
                    <a:pt x="5335" y="25468"/>
                    <a:pt x="5347" y="25479"/>
                  </a:cubicBezTo>
                  <a:cubicBezTo>
                    <a:pt x="5358" y="25515"/>
                    <a:pt x="5394" y="25563"/>
                    <a:pt x="5394" y="25587"/>
                  </a:cubicBezTo>
                  <a:cubicBezTo>
                    <a:pt x="5406" y="25610"/>
                    <a:pt x="5406" y="25658"/>
                    <a:pt x="5406" y="25706"/>
                  </a:cubicBezTo>
                  <a:cubicBezTo>
                    <a:pt x="5406" y="25753"/>
                    <a:pt x="5406" y="25789"/>
                    <a:pt x="5442" y="25837"/>
                  </a:cubicBezTo>
                  <a:cubicBezTo>
                    <a:pt x="5466" y="25884"/>
                    <a:pt x="5478" y="25908"/>
                    <a:pt x="5501" y="25944"/>
                  </a:cubicBezTo>
                  <a:cubicBezTo>
                    <a:pt x="5513" y="25968"/>
                    <a:pt x="5501" y="26003"/>
                    <a:pt x="5478" y="26051"/>
                  </a:cubicBezTo>
                  <a:cubicBezTo>
                    <a:pt x="5466" y="26087"/>
                    <a:pt x="5454" y="26134"/>
                    <a:pt x="5466" y="26182"/>
                  </a:cubicBezTo>
                  <a:cubicBezTo>
                    <a:pt x="5478" y="26230"/>
                    <a:pt x="5489" y="26265"/>
                    <a:pt x="5513" y="26301"/>
                  </a:cubicBezTo>
                  <a:cubicBezTo>
                    <a:pt x="5537" y="26361"/>
                    <a:pt x="5489" y="26420"/>
                    <a:pt x="5478" y="26503"/>
                  </a:cubicBezTo>
                  <a:cubicBezTo>
                    <a:pt x="5478" y="26587"/>
                    <a:pt x="5454" y="26646"/>
                    <a:pt x="5454" y="26730"/>
                  </a:cubicBezTo>
                  <a:cubicBezTo>
                    <a:pt x="5466" y="26825"/>
                    <a:pt x="5489" y="26884"/>
                    <a:pt x="5478" y="26956"/>
                  </a:cubicBezTo>
                  <a:cubicBezTo>
                    <a:pt x="5466" y="27015"/>
                    <a:pt x="5466" y="27099"/>
                    <a:pt x="5454" y="27158"/>
                  </a:cubicBezTo>
                  <a:cubicBezTo>
                    <a:pt x="5430" y="27194"/>
                    <a:pt x="5430" y="27242"/>
                    <a:pt x="5418" y="27265"/>
                  </a:cubicBezTo>
                  <a:cubicBezTo>
                    <a:pt x="5418" y="27313"/>
                    <a:pt x="5406" y="27325"/>
                    <a:pt x="5394" y="27361"/>
                  </a:cubicBezTo>
                  <a:cubicBezTo>
                    <a:pt x="5370" y="27384"/>
                    <a:pt x="5347" y="27420"/>
                    <a:pt x="5335" y="27444"/>
                  </a:cubicBezTo>
                  <a:cubicBezTo>
                    <a:pt x="5299" y="27480"/>
                    <a:pt x="5299" y="27515"/>
                    <a:pt x="5311" y="27551"/>
                  </a:cubicBezTo>
                  <a:cubicBezTo>
                    <a:pt x="5335" y="27575"/>
                    <a:pt x="5347" y="27611"/>
                    <a:pt x="5347" y="27635"/>
                  </a:cubicBezTo>
                  <a:cubicBezTo>
                    <a:pt x="5358" y="27670"/>
                    <a:pt x="5347" y="27694"/>
                    <a:pt x="5335" y="27730"/>
                  </a:cubicBezTo>
                  <a:lnTo>
                    <a:pt x="5287" y="27813"/>
                  </a:lnTo>
                  <a:cubicBezTo>
                    <a:pt x="5275" y="27849"/>
                    <a:pt x="5275" y="27885"/>
                    <a:pt x="5251" y="27908"/>
                  </a:cubicBezTo>
                  <a:cubicBezTo>
                    <a:pt x="5227" y="27968"/>
                    <a:pt x="5192" y="28027"/>
                    <a:pt x="5180" y="28087"/>
                  </a:cubicBezTo>
                  <a:cubicBezTo>
                    <a:pt x="5180" y="28158"/>
                    <a:pt x="5180" y="28206"/>
                    <a:pt x="5156" y="28266"/>
                  </a:cubicBezTo>
                  <a:cubicBezTo>
                    <a:pt x="5132" y="28325"/>
                    <a:pt x="5108" y="28373"/>
                    <a:pt x="5097" y="28432"/>
                  </a:cubicBezTo>
                  <a:cubicBezTo>
                    <a:pt x="5073" y="28492"/>
                    <a:pt x="5049" y="28539"/>
                    <a:pt x="5013" y="28575"/>
                  </a:cubicBezTo>
                  <a:cubicBezTo>
                    <a:pt x="4977" y="28670"/>
                    <a:pt x="4942" y="28766"/>
                    <a:pt x="4894" y="28861"/>
                  </a:cubicBezTo>
                  <a:cubicBezTo>
                    <a:pt x="4882" y="28908"/>
                    <a:pt x="4870" y="28968"/>
                    <a:pt x="4835" y="28992"/>
                  </a:cubicBezTo>
                  <a:cubicBezTo>
                    <a:pt x="4811" y="29028"/>
                    <a:pt x="4763" y="29051"/>
                    <a:pt x="4739" y="29087"/>
                  </a:cubicBezTo>
                  <a:cubicBezTo>
                    <a:pt x="4704" y="29123"/>
                    <a:pt x="4704" y="29170"/>
                    <a:pt x="4716" y="29218"/>
                  </a:cubicBezTo>
                  <a:cubicBezTo>
                    <a:pt x="4716" y="29266"/>
                    <a:pt x="4739" y="29301"/>
                    <a:pt x="4716" y="29337"/>
                  </a:cubicBezTo>
                  <a:cubicBezTo>
                    <a:pt x="4763" y="29266"/>
                    <a:pt x="4680" y="29170"/>
                    <a:pt x="4739" y="29099"/>
                  </a:cubicBezTo>
                  <a:cubicBezTo>
                    <a:pt x="4763" y="29063"/>
                    <a:pt x="4811" y="29039"/>
                    <a:pt x="4835" y="29004"/>
                  </a:cubicBezTo>
                  <a:cubicBezTo>
                    <a:pt x="4882" y="28968"/>
                    <a:pt x="4882" y="28920"/>
                    <a:pt x="4918" y="28873"/>
                  </a:cubicBezTo>
                  <a:cubicBezTo>
                    <a:pt x="4954" y="28789"/>
                    <a:pt x="4989" y="28694"/>
                    <a:pt x="5037" y="28587"/>
                  </a:cubicBezTo>
                  <a:cubicBezTo>
                    <a:pt x="5049" y="28551"/>
                    <a:pt x="5073" y="28504"/>
                    <a:pt x="5108" y="28444"/>
                  </a:cubicBezTo>
                  <a:cubicBezTo>
                    <a:pt x="5120" y="28385"/>
                    <a:pt x="5156" y="28337"/>
                    <a:pt x="5168" y="28277"/>
                  </a:cubicBezTo>
                  <a:cubicBezTo>
                    <a:pt x="5180" y="28218"/>
                    <a:pt x="5180" y="28158"/>
                    <a:pt x="5192" y="28099"/>
                  </a:cubicBezTo>
                  <a:cubicBezTo>
                    <a:pt x="5216" y="28039"/>
                    <a:pt x="5239" y="27992"/>
                    <a:pt x="5275" y="27932"/>
                  </a:cubicBezTo>
                  <a:cubicBezTo>
                    <a:pt x="5287" y="27908"/>
                    <a:pt x="5287" y="27873"/>
                    <a:pt x="5299" y="27849"/>
                  </a:cubicBezTo>
                  <a:lnTo>
                    <a:pt x="5347" y="27754"/>
                  </a:lnTo>
                  <a:cubicBezTo>
                    <a:pt x="5358" y="27730"/>
                    <a:pt x="5370" y="27694"/>
                    <a:pt x="5370" y="27658"/>
                  </a:cubicBezTo>
                  <a:cubicBezTo>
                    <a:pt x="5358" y="27611"/>
                    <a:pt x="5347" y="27575"/>
                    <a:pt x="5347" y="27551"/>
                  </a:cubicBezTo>
                  <a:cubicBezTo>
                    <a:pt x="5335" y="27492"/>
                    <a:pt x="5370" y="27444"/>
                    <a:pt x="5418" y="27384"/>
                  </a:cubicBezTo>
                  <a:cubicBezTo>
                    <a:pt x="5430" y="27373"/>
                    <a:pt x="5430" y="27361"/>
                    <a:pt x="5454" y="27337"/>
                  </a:cubicBezTo>
                  <a:cubicBezTo>
                    <a:pt x="5466" y="27325"/>
                    <a:pt x="5466" y="27313"/>
                    <a:pt x="5466" y="27301"/>
                  </a:cubicBezTo>
                  <a:cubicBezTo>
                    <a:pt x="5478" y="27265"/>
                    <a:pt x="5478" y="27218"/>
                    <a:pt x="5489" y="27194"/>
                  </a:cubicBezTo>
                  <a:cubicBezTo>
                    <a:pt x="5525" y="27123"/>
                    <a:pt x="5513" y="27039"/>
                    <a:pt x="5525" y="26968"/>
                  </a:cubicBezTo>
                  <a:cubicBezTo>
                    <a:pt x="5549" y="26896"/>
                    <a:pt x="5513" y="26801"/>
                    <a:pt x="5513" y="26742"/>
                  </a:cubicBezTo>
                  <a:cubicBezTo>
                    <a:pt x="5513" y="26682"/>
                    <a:pt x="5537" y="26599"/>
                    <a:pt x="5537" y="26527"/>
                  </a:cubicBezTo>
                  <a:cubicBezTo>
                    <a:pt x="5537" y="26492"/>
                    <a:pt x="5561" y="26468"/>
                    <a:pt x="5573" y="26420"/>
                  </a:cubicBezTo>
                  <a:cubicBezTo>
                    <a:pt x="5585" y="26372"/>
                    <a:pt x="5585" y="26325"/>
                    <a:pt x="5573" y="26289"/>
                  </a:cubicBezTo>
                  <a:cubicBezTo>
                    <a:pt x="5561" y="26253"/>
                    <a:pt x="5537" y="26206"/>
                    <a:pt x="5525" y="26182"/>
                  </a:cubicBezTo>
                  <a:cubicBezTo>
                    <a:pt x="5513" y="26146"/>
                    <a:pt x="5525" y="26122"/>
                    <a:pt x="5537" y="26075"/>
                  </a:cubicBezTo>
                  <a:cubicBezTo>
                    <a:pt x="5561" y="26051"/>
                    <a:pt x="5573" y="25991"/>
                    <a:pt x="5561" y="25944"/>
                  </a:cubicBezTo>
                  <a:cubicBezTo>
                    <a:pt x="5537" y="25896"/>
                    <a:pt x="5513" y="25849"/>
                    <a:pt x="5501" y="25825"/>
                  </a:cubicBezTo>
                  <a:cubicBezTo>
                    <a:pt x="5466" y="25765"/>
                    <a:pt x="5478" y="25670"/>
                    <a:pt x="5466" y="25587"/>
                  </a:cubicBezTo>
                  <a:cubicBezTo>
                    <a:pt x="5454" y="25479"/>
                    <a:pt x="5382" y="25408"/>
                    <a:pt x="5394" y="25349"/>
                  </a:cubicBezTo>
                  <a:cubicBezTo>
                    <a:pt x="5394" y="25301"/>
                    <a:pt x="5418" y="25277"/>
                    <a:pt x="5418" y="25218"/>
                  </a:cubicBezTo>
                  <a:cubicBezTo>
                    <a:pt x="5418" y="25182"/>
                    <a:pt x="5406" y="25158"/>
                    <a:pt x="5406" y="25134"/>
                  </a:cubicBezTo>
                  <a:lnTo>
                    <a:pt x="5394" y="25075"/>
                  </a:lnTo>
                  <a:lnTo>
                    <a:pt x="5382" y="25015"/>
                  </a:lnTo>
                  <a:cubicBezTo>
                    <a:pt x="5358" y="25003"/>
                    <a:pt x="5347" y="24968"/>
                    <a:pt x="5335" y="24944"/>
                  </a:cubicBezTo>
                  <a:cubicBezTo>
                    <a:pt x="5287" y="24896"/>
                    <a:pt x="5263" y="24884"/>
                    <a:pt x="5227" y="24860"/>
                  </a:cubicBezTo>
                  <a:cubicBezTo>
                    <a:pt x="5216" y="24860"/>
                    <a:pt x="5216" y="24860"/>
                    <a:pt x="5216" y="24837"/>
                  </a:cubicBezTo>
                  <a:lnTo>
                    <a:pt x="5216" y="24825"/>
                  </a:lnTo>
                  <a:cubicBezTo>
                    <a:pt x="5204" y="24813"/>
                    <a:pt x="5216" y="24777"/>
                    <a:pt x="5216" y="24765"/>
                  </a:cubicBezTo>
                  <a:cubicBezTo>
                    <a:pt x="5227" y="24741"/>
                    <a:pt x="5227" y="24717"/>
                    <a:pt x="5227" y="24694"/>
                  </a:cubicBezTo>
                  <a:lnTo>
                    <a:pt x="5227" y="24646"/>
                  </a:lnTo>
                  <a:cubicBezTo>
                    <a:pt x="5227" y="24634"/>
                    <a:pt x="5227" y="24622"/>
                    <a:pt x="5216" y="24598"/>
                  </a:cubicBezTo>
                  <a:cubicBezTo>
                    <a:pt x="5180" y="24563"/>
                    <a:pt x="5144" y="24539"/>
                    <a:pt x="5108" y="24515"/>
                  </a:cubicBezTo>
                  <a:cubicBezTo>
                    <a:pt x="5097" y="24503"/>
                    <a:pt x="5085" y="24456"/>
                    <a:pt x="5085" y="24408"/>
                  </a:cubicBezTo>
                  <a:cubicBezTo>
                    <a:pt x="5061" y="24396"/>
                    <a:pt x="5061" y="24360"/>
                    <a:pt x="5061" y="24336"/>
                  </a:cubicBezTo>
                  <a:cubicBezTo>
                    <a:pt x="5061" y="24301"/>
                    <a:pt x="5049" y="24277"/>
                    <a:pt x="5037" y="24265"/>
                  </a:cubicBezTo>
                  <a:lnTo>
                    <a:pt x="4977" y="24122"/>
                  </a:lnTo>
                  <a:lnTo>
                    <a:pt x="4954" y="24110"/>
                  </a:lnTo>
                  <a:cubicBezTo>
                    <a:pt x="4954" y="24098"/>
                    <a:pt x="4942" y="24086"/>
                    <a:pt x="4942" y="24086"/>
                  </a:cubicBezTo>
                  <a:cubicBezTo>
                    <a:pt x="4930" y="24063"/>
                    <a:pt x="4918" y="24063"/>
                    <a:pt x="4894" y="24051"/>
                  </a:cubicBezTo>
                  <a:cubicBezTo>
                    <a:pt x="4870" y="24039"/>
                    <a:pt x="4846" y="24039"/>
                    <a:pt x="4823" y="24027"/>
                  </a:cubicBezTo>
                  <a:cubicBezTo>
                    <a:pt x="4787" y="24003"/>
                    <a:pt x="4763" y="23991"/>
                    <a:pt x="4751" y="23944"/>
                  </a:cubicBezTo>
                  <a:cubicBezTo>
                    <a:pt x="4739" y="23908"/>
                    <a:pt x="4727" y="23860"/>
                    <a:pt x="4692" y="23801"/>
                  </a:cubicBezTo>
                  <a:cubicBezTo>
                    <a:pt x="4656" y="23753"/>
                    <a:pt x="4632" y="23705"/>
                    <a:pt x="4596" y="23682"/>
                  </a:cubicBezTo>
                  <a:cubicBezTo>
                    <a:pt x="4573" y="23646"/>
                    <a:pt x="4561" y="23610"/>
                    <a:pt x="4525" y="23563"/>
                  </a:cubicBezTo>
                  <a:cubicBezTo>
                    <a:pt x="4513" y="23527"/>
                    <a:pt x="4501" y="23515"/>
                    <a:pt x="4489" y="23491"/>
                  </a:cubicBezTo>
                  <a:cubicBezTo>
                    <a:pt x="4465" y="23467"/>
                    <a:pt x="4465" y="23455"/>
                    <a:pt x="4465" y="23455"/>
                  </a:cubicBezTo>
                  <a:cubicBezTo>
                    <a:pt x="4454" y="23444"/>
                    <a:pt x="4454" y="23444"/>
                    <a:pt x="4454" y="23432"/>
                  </a:cubicBezTo>
                  <a:cubicBezTo>
                    <a:pt x="4442" y="23384"/>
                    <a:pt x="4442" y="23324"/>
                    <a:pt x="4394" y="23265"/>
                  </a:cubicBezTo>
                  <a:cubicBezTo>
                    <a:pt x="4346" y="23217"/>
                    <a:pt x="4311" y="23193"/>
                    <a:pt x="4275" y="23158"/>
                  </a:cubicBezTo>
                  <a:lnTo>
                    <a:pt x="4251" y="23134"/>
                  </a:lnTo>
                  <a:cubicBezTo>
                    <a:pt x="4227" y="23110"/>
                    <a:pt x="4215" y="23110"/>
                    <a:pt x="4204" y="23098"/>
                  </a:cubicBezTo>
                  <a:cubicBezTo>
                    <a:pt x="4168" y="23086"/>
                    <a:pt x="4156" y="23086"/>
                    <a:pt x="4132" y="23074"/>
                  </a:cubicBezTo>
                  <a:cubicBezTo>
                    <a:pt x="4084" y="23051"/>
                    <a:pt x="4073" y="23051"/>
                    <a:pt x="4049" y="23015"/>
                  </a:cubicBezTo>
                  <a:lnTo>
                    <a:pt x="4025" y="22932"/>
                  </a:lnTo>
                  <a:cubicBezTo>
                    <a:pt x="4001" y="22908"/>
                    <a:pt x="3977" y="22860"/>
                    <a:pt x="3965" y="22848"/>
                  </a:cubicBezTo>
                  <a:lnTo>
                    <a:pt x="3858" y="22729"/>
                  </a:lnTo>
                  <a:cubicBezTo>
                    <a:pt x="3787" y="22634"/>
                    <a:pt x="3703" y="22562"/>
                    <a:pt x="3632" y="22491"/>
                  </a:cubicBezTo>
                  <a:lnTo>
                    <a:pt x="3573" y="22431"/>
                  </a:lnTo>
                  <a:cubicBezTo>
                    <a:pt x="3549" y="22396"/>
                    <a:pt x="3537" y="22384"/>
                    <a:pt x="3501" y="22372"/>
                  </a:cubicBezTo>
                  <a:cubicBezTo>
                    <a:pt x="3489" y="22360"/>
                    <a:pt x="3453" y="22336"/>
                    <a:pt x="3442" y="22324"/>
                  </a:cubicBezTo>
                  <a:cubicBezTo>
                    <a:pt x="3442" y="22312"/>
                    <a:pt x="3418" y="22289"/>
                    <a:pt x="3382" y="22265"/>
                  </a:cubicBezTo>
                  <a:cubicBezTo>
                    <a:pt x="3334" y="22217"/>
                    <a:pt x="3299" y="22205"/>
                    <a:pt x="3263" y="22181"/>
                  </a:cubicBezTo>
                  <a:cubicBezTo>
                    <a:pt x="3239" y="22134"/>
                    <a:pt x="3203" y="22086"/>
                    <a:pt x="3156" y="22039"/>
                  </a:cubicBezTo>
                  <a:cubicBezTo>
                    <a:pt x="3025" y="21884"/>
                    <a:pt x="2763" y="21741"/>
                    <a:pt x="2680" y="21610"/>
                  </a:cubicBezTo>
                  <a:cubicBezTo>
                    <a:pt x="2668" y="21586"/>
                    <a:pt x="2668" y="21550"/>
                    <a:pt x="2656" y="21527"/>
                  </a:cubicBezTo>
                  <a:cubicBezTo>
                    <a:pt x="2632" y="21479"/>
                    <a:pt x="2608" y="21443"/>
                    <a:pt x="2572" y="21431"/>
                  </a:cubicBezTo>
                  <a:lnTo>
                    <a:pt x="2501" y="21384"/>
                  </a:lnTo>
                  <a:lnTo>
                    <a:pt x="2477" y="21372"/>
                  </a:lnTo>
                  <a:cubicBezTo>
                    <a:pt x="2465" y="21372"/>
                    <a:pt x="2441" y="21360"/>
                    <a:pt x="2430" y="21348"/>
                  </a:cubicBezTo>
                  <a:cubicBezTo>
                    <a:pt x="2370" y="21312"/>
                    <a:pt x="2299" y="21300"/>
                    <a:pt x="2275" y="21288"/>
                  </a:cubicBezTo>
                  <a:cubicBezTo>
                    <a:pt x="2263" y="21288"/>
                    <a:pt x="2251" y="21229"/>
                    <a:pt x="2239" y="21146"/>
                  </a:cubicBezTo>
                  <a:cubicBezTo>
                    <a:pt x="2239" y="21134"/>
                    <a:pt x="2215" y="21110"/>
                    <a:pt x="2203" y="21086"/>
                  </a:cubicBezTo>
                  <a:cubicBezTo>
                    <a:pt x="2179" y="21074"/>
                    <a:pt x="2179" y="21074"/>
                    <a:pt x="2168" y="21062"/>
                  </a:cubicBezTo>
                  <a:lnTo>
                    <a:pt x="2084" y="21003"/>
                  </a:lnTo>
                  <a:lnTo>
                    <a:pt x="2060" y="20967"/>
                  </a:lnTo>
                  <a:lnTo>
                    <a:pt x="2037" y="20955"/>
                  </a:lnTo>
                  <a:cubicBezTo>
                    <a:pt x="2037" y="20955"/>
                    <a:pt x="2025" y="20943"/>
                    <a:pt x="2013" y="20943"/>
                  </a:cubicBezTo>
                  <a:cubicBezTo>
                    <a:pt x="1965" y="20907"/>
                    <a:pt x="1941" y="20907"/>
                    <a:pt x="1906" y="20907"/>
                  </a:cubicBezTo>
                  <a:cubicBezTo>
                    <a:pt x="1882" y="20907"/>
                    <a:pt x="1846" y="20896"/>
                    <a:pt x="1846" y="20896"/>
                  </a:cubicBezTo>
                  <a:lnTo>
                    <a:pt x="1834" y="20872"/>
                  </a:lnTo>
                  <a:cubicBezTo>
                    <a:pt x="1822" y="20848"/>
                    <a:pt x="1822" y="20812"/>
                    <a:pt x="1798" y="20777"/>
                  </a:cubicBezTo>
                  <a:cubicBezTo>
                    <a:pt x="1798" y="20765"/>
                    <a:pt x="1787" y="20729"/>
                    <a:pt x="1775" y="20717"/>
                  </a:cubicBezTo>
                  <a:cubicBezTo>
                    <a:pt x="1763" y="20705"/>
                    <a:pt x="1727" y="20669"/>
                    <a:pt x="1715" y="20669"/>
                  </a:cubicBezTo>
                  <a:cubicBezTo>
                    <a:pt x="1668" y="20657"/>
                    <a:pt x="1644" y="20646"/>
                    <a:pt x="1608" y="20646"/>
                  </a:cubicBezTo>
                  <a:cubicBezTo>
                    <a:pt x="1596" y="20634"/>
                    <a:pt x="1596" y="20634"/>
                    <a:pt x="1584" y="20634"/>
                  </a:cubicBezTo>
                  <a:cubicBezTo>
                    <a:pt x="1548" y="20598"/>
                    <a:pt x="1537" y="20538"/>
                    <a:pt x="1477" y="20479"/>
                  </a:cubicBezTo>
                  <a:cubicBezTo>
                    <a:pt x="1382" y="20407"/>
                    <a:pt x="1298" y="20312"/>
                    <a:pt x="1203" y="20229"/>
                  </a:cubicBezTo>
                  <a:cubicBezTo>
                    <a:pt x="1167" y="20181"/>
                    <a:pt x="1132" y="20134"/>
                    <a:pt x="1084" y="20098"/>
                  </a:cubicBezTo>
                  <a:cubicBezTo>
                    <a:pt x="1072" y="20098"/>
                    <a:pt x="1072" y="20074"/>
                    <a:pt x="1060" y="20062"/>
                  </a:cubicBezTo>
                  <a:lnTo>
                    <a:pt x="1013" y="20015"/>
                  </a:lnTo>
                  <a:lnTo>
                    <a:pt x="941" y="19979"/>
                  </a:lnTo>
                  <a:lnTo>
                    <a:pt x="929" y="19955"/>
                  </a:lnTo>
                  <a:lnTo>
                    <a:pt x="906" y="19943"/>
                  </a:lnTo>
                  <a:cubicBezTo>
                    <a:pt x="906" y="19943"/>
                    <a:pt x="894" y="19943"/>
                    <a:pt x="894" y="19931"/>
                  </a:cubicBezTo>
                  <a:cubicBezTo>
                    <a:pt x="882" y="19895"/>
                    <a:pt x="882" y="19872"/>
                    <a:pt x="870" y="19836"/>
                  </a:cubicBezTo>
                  <a:cubicBezTo>
                    <a:pt x="846" y="19824"/>
                    <a:pt x="846" y="19812"/>
                    <a:pt x="834" y="19776"/>
                  </a:cubicBezTo>
                  <a:cubicBezTo>
                    <a:pt x="822" y="19753"/>
                    <a:pt x="822" y="19753"/>
                    <a:pt x="810" y="19741"/>
                  </a:cubicBezTo>
                  <a:lnTo>
                    <a:pt x="751" y="19657"/>
                  </a:lnTo>
                  <a:cubicBezTo>
                    <a:pt x="667" y="19574"/>
                    <a:pt x="608" y="19467"/>
                    <a:pt x="525" y="19360"/>
                  </a:cubicBezTo>
                  <a:cubicBezTo>
                    <a:pt x="513" y="19336"/>
                    <a:pt x="489" y="19324"/>
                    <a:pt x="477" y="19288"/>
                  </a:cubicBezTo>
                  <a:lnTo>
                    <a:pt x="429" y="19205"/>
                  </a:lnTo>
                  <a:lnTo>
                    <a:pt x="417" y="19157"/>
                  </a:lnTo>
                  <a:lnTo>
                    <a:pt x="405" y="19145"/>
                  </a:lnTo>
                  <a:lnTo>
                    <a:pt x="405" y="19062"/>
                  </a:lnTo>
                  <a:lnTo>
                    <a:pt x="405" y="19002"/>
                  </a:lnTo>
                  <a:lnTo>
                    <a:pt x="405" y="18967"/>
                  </a:lnTo>
                  <a:cubicBezTo>
                    <a:pt x="405" y="18943"/>
                    <a:pt x="394" y="18943"/>
                    <a:pt x="394" y="18931"/>
                  </a:cubicBezTo>
                  <a:cubicBezTo>
                    <a:pt x="358" y="18883"/>
                    <a:pt x="334" y="18860"/>
                    <a:pt x="310" y="18824"/>
                  </a:cubicBezTo>
                  <a:cubicBezTo>
                    <a:pt x="298" y="18812"/>
                    <a:pt x="286" y="18800"/>
                    <a:pt x="286" y="18788"/>
                  </a:cubicBezTo>
                  <a:cubicBezTo>
                    <a:pt x="274" y="18788"/>
                    <a:pt x="286" y="18752"/>
                    <a:pt x="286" y="18729"/>
                  </a:cubicBezTo>
                  <a:cubicBezTo>
                    <a:pt x="298" y="18693"/>
                    <a:pt x="298" y="18645"/>
                    <a:pt x="298" y="18610"/>
                  </a:cubicBezTo>
                  <a:lnTo>
                    <a:pt x="298" y="18502"/>
                  </a:lnTo>
                  <a:lnTo>
                    <a:pt x="298" y="18407"/>
                  </a:lnTo>
                  <a:cubicBezTo>
                    <a:pt x="298" y="18371"/>
                    <a:pt x="286" y="18336"/>
                    <a:pt x="286" y="18312"/>
                  </a:cubicBezTo>
                  <a:lnTo>
                    <a:pt x="286" y="18264"/>
                  </a:lnTo>
                  <a:lnTo>
                    <a:pt x="286" y="18205"/>
                  </a:lnTo>
                  <a:cubicBezTo>
                    <a:pt x="286" y="18145"/>
                    <a:pt x="274" y="18110"/>
                    <a:pt x="251" y="18086"/>
                  </a:cubicBezTo>
                  <a:cubicBezTo>
                    <a:pt x="239" y="18074"/>
                    <a:pt x="239" y="18074"/>
                    <a:pt x="239" y="18050"/>
                  </a:cubicBezTo>
                  <a:lnTo>
                    <a:pt x="239" y="18038"/>
                  </a:lnTo>
                  <a:cubicBezTo>
                    <a:pt x="239" y="18026"/>
                    <a:pt x="251" y="17990"/>
                    <a:pt x="274" y="17967"/>
                  </a:cubicBezTo>
                  <a:cubicBezTo>
                    <a:pt x="286" y="17955"/>
                    <a:pt x="298" y="17907"/>
                    <a:pt x="310" y="17871"/>
                  </a:cubicBezTo>
                  <a:cubicBezTo>
                    <a:pt x="334" y="17859"/>
                    <a:pt x="346" y="17848"/>
                    <a:pt x="358" y="17812"/>
                  </a:cubicBezTo>
                  <a:lnTo>
                    <a:pt x="394" y="17776"/>
                  </a:lnTo>
                  <a:cubicBezTo>
                    <a:pt x="394" y="17752"/>
                    <a:pt x="405" y="17752"/>
                    <a:pt x="405" y="17740"/>
                  </a:cubicBezTo>
                  <a:cubicBezTo>
                    <a:pt x="405" y="17729"/>
                    <a:pt x="417" y="17729"/>
                    <a:pt x="417" y="17717"/>
                  </a:cubicBezTo>
                  <a:cubicBezTo>
                    <a:pt x="453" y="17669"/>
                    <a:pt x="453" y="17633"/>
                    <a:pt x="465" y="17609"/>
                  </a:cubicBezTo>
                  <a:cubicBezTo>
                    <a:pt x="465" y="17598"/>
                    <a:pt x="477" y="17574"/>
                    <a:pt x="477" y="17562"/>
                  </a:cubicBezTo>
                  <a:cubicBezTo>
                    <a:pt x="477" y="17550"/>
                    <a:pt x="477" y="17538"/>
                    <a:pt x="489" y="17514"/>
                  </a:cubicBezTo>
                  <a:lnTo>
                    <a:pt x="536" y="17431"/>
                  </a:lnTo>
                  <a:cubicBezTo>
                    <a:pt x="584" y="17371"/>
                    <a:pt x="596" y="17336"/>
                    <a:pt x="655" y="17300"/>
                  </a:cubicBezTo>
                  <a:cubicBezTo>
                    <a:pt x="691" y="17276"/>
                    <a:pt x="715" y="17217"/>
                    <a:pt x="727" y="17217"/>
                  </a:cubicBezTo>
                  <a:cubicBezTo>
                    <a:pt x="751" y="17205"/>
                    <a:pt x="775" y="17181"/>
                    <a:pt x="810" y="17157"/>
                  </a:cubicBezTo>
                  <a:cubicBezTo>
                    <a:pt x="834" y="17133"/>
                    <a:pt x="882" y="17097"/>
                    <a:pt x="906" y="17062"/>
                  </a:cubicBezTo>
                  <a:cubicBezTo>
                    <a:pt x="929" y="17014"/>
                    <a:pt x="941" y="16978"/>
                    <a:pt x="953" y="16955"/>
                  </a:cubicBezTo>
                  <a:cubicBezTo>
                    <a:pt x="965" y="16955"/>
                    <a:pt x="965" y="16943"/>
                    <a:pt x="965" y="16943"/>
                  </a:cubicBezTo>
                  <a:lnTo>
                    <a:pt x="1001" y="16907"/>
                  </a:lnTo>
                  <a:lnTo>
                    <a:pt x="1072" y="16847"/>
                  </a:lnTo>
                  <a:lnTo>
                    <a:pt x="1120" y="16824"/>
                  </a:lnTo>
                  <a:lnTo>
                    <a:pt x="1167" y="16776"/>
                  </a:lnTo>
                  <a:lnTo>
                    <a:pt x="1239" y="16705"/>
                  </a:lnTo>
                  <a:lnTo>
                    <a:pt x="1251" y="16681"/>
                  </a:lnTo>
                  <a:lnTo>
                    <a:pt x="1263" y="16669"/>
                  </a:lnTo>
                  <a:cubicBezTo>
                    <a:pt x="1287" y="16657"/>
                    <a:pt x="1287" y="16657"/>
                    <a:pt x="1298" y="16657"/>
                  </a:cubicBezTo>
                  <a:cubicBezTo>
                    <a:pt x="1310" y="16645"/>
                    <a:pt x="1358" y="16645"/>
                    <a:pt x="1406" y="16633"/>
                  </a:cubicBezTo>
                  <a:lnTo>
                    <a:pt x="1608" y="16526"/>
                  </a:lnTo>
                  <a:lnTo>
                    <a:pt x="1644" y="16514"/>
                  </a:lnTo>
                  <a:cubicBezTo>
                    <a:pt x="1656" y="16490"/>
                    <a:pt x="1668" y="16490"/>
                    <a:pt x="1679" y="16478"/>
                  </a:cubicBezTo>
                  <a:cubicBezTo>
                    <a:pt x="1703" y="16466"/>
                    <a:pt x="1715" y="16431"/>
                    <a:pt x="1727" y="16419"/>
                  </a:cubicBezTo>
                  <a:cubicBezTo>
                    <a:pt x="1739" y="16371"/>
                    <a:pt x="1763" y="16347"/>
                    <a:pt x="1775" y="16347"/>
                  </a:cubicBezTo>
                  <a:lnTo>
                    <a:pt x="1787" y="16347"/>
                  </a:lnTo>
                  <a:cubicBezTo>
                    <a:pt x="1822" y="16347"/>
                    <a:pt x="1846" y="16359"/>
                    <a:pt x="1906" y="16359"/>
                  </a:cubicBezTo>
                  <a:lnTo>
                    <a:pt x="1953" y="16359"/>
                  </a:lnTo>
                  <a:cubicBezTo>
                    <a:pt x="1965" y="16359"/>
                    <a:pt x="1965" y="16359"/>
                    <a:pt x="2001" y="16347"/>
                  </a:cubicBezTo>
                  <a:cubicBezTo>
                    <a:pt x="2025" y="16335"/>
                    <a:pt x="2037" y="16300"/>
                    <a:pt x="2060" y="16288"/>
                  </a:cubicBezTo>
                  <a:cubicBezTo>
                    <a:pt x="2084" y="16252"/>
                    <a:pt x="2096" y="16228"/>
                    <a:pt x="2120" y="16216"/>
                  </a:cubicBezTo>
                  <a:cubicBezTo>
                    <a:pt x="2132" y="16193"/>
                    <a:pt x="2120" y="16193"/>
                    <a:pt x="2132" y="16193"/>
                  </a:cubicBezTo>
                  <a:cubicBezTo>
                    <a:pt x="2144" y="16193"/>
                    <a:pt x="2156" y="16181"/>
                    <a:pt x="2179" y="16181"/>
                  </a:cubicBezTo>
                  <a:cubicBezTo>
                    <a:pt x="2203" y="16169"/>
                    <a:pt x="2239" y="16169"/>
                    <a:pt x="2275" y="16157"/>
                  </a:cubicBezTo>
                  <a:cubicBezTo>
                    <a:pt x="2310" y="16133"/>
                    <a:pt x="2322" y="16133"/>
                    <a:pt x="2322" y="16133"/>
                  </a:cubicBezTo>
                  <a:lnTo>
                    <a:pt x="2358" y="16133"/>
                  </a:lnTo>
                  <a:cubicBezTo>
                    <a:pt x="2394" y="16133"/>
                    <a:pt x="2430" y="16133"/>
                    <a:pt x="2489" y="16121"/>
                  </a:cubicBezTo>
                  <a:cubicBezTo>
                    <a:pt x="2596" y="16097"/>
                    <a:pt x="2632" y="16050"/>
                    <a:pt x="2691" y="16038"/>
                  </a:cubicBezTo>
                  <a:cubicBezTo>
                    <a:pt x="2751" y="16014"/>
                    <a:pt x="2787" y="15990"/>
                    <a:pt x="2811" y="15978"/>
                  </a:cubicBezTo>
                  <a:cubicBezTo>
                    <a:pt x="2811" y="15954"/>
                    <a:pt x="2834" y="15943"/>
                    <a:pt x="2846" y="15943"/>
                  </a:cubicBezTo>
                  <a:cubicBezTo>
                    <a:pt x="2858" y="15943"/>
                    <a:pt x="2858" y="15943"/>
                    <a:pt x="2894" y="15931"/>
                  </a:cubicBezTo>
                  <a:cubicBezTo>
                    <a:pt x="2930" y="15919"/>
                    <a:pt x="2965" y="15895"/>
                    <a:pt x="2989" y="15883"/>
                  </a:cubicBezTo>
                  <a:cubicBezTo>
                    <a:pt x="3025" y="15871"/>
                    <a:pt x="3049" y="15859"/>
                    <a:pt x="3072" y="15859"/>
                  </a:cubicBezTo>
                  <a:cubicBezTo>
                    <a:pt x="3080" y="15851"/>
                    <a:pt x="3090" y="15849"/>
                    <a:pt x="3100" y="15849"/>
                  </a:cubicBezTo>
                  <a:cubicBezTo>
                    <a:pt x="3120" y="15849"/>
                    <a:pt x="3144" y="15859"/>
                    <a:pt x="3168" y="15859"/>
                  </a:cubicBezTo>
                  <a:lnTo>
                    <a:pt x="3263" y="15859"/>
                  </a:lnTo>
                  <a:cubicBezTo>
                    <a:pt x="3287" y="15859"/>
                    <a:pt x="3322" y="15835"/>
                    <a:pt x="3334" y="15824"/>
                  </a:cubicBezTo>
                  <a:cubicBezTo>
                    <a:pt x="3382" y="15800"/>
                    <a:pt x="3406" y="15776"/>
                    <a:pt x="3430" y="15764"/>
                  </a:cubicBezTo>
                  <a:lnTo>
                    <a:pt x="3465" y="15764"/>
                  </a:lnTo>
                  <a:cubicBezTo>
                    <a:pt x="3489" y="15752"/>
                    <a:pt x="3513" y="15752"/>
                    <a:pt x="3525" y="15740"/>
                  </a:cubicBezTo>
                  <a:cubicBezTo>
                    <a:pt x="3620" y="15693"/>
                    <a:pt x="3632" y="15681"/>
                    <a:pt x="3703" y="15681"/>
                  </a:cubicBezTo>
                  <a:cubicBezTo>
                    <a:pt x="3739" y="15681"/>
                    <a:pt x="3787" y="15681"/>
                    <a:pt x="3823" y="15657"/>
                  </a:cubicBezTo>
                  <a:cubicBezTo>
                    <a:pt x="3858" y="15645"/>
                    <a:pt x="3870" y="15645"/>
                    <a:pt x="3918" y="15645"/>
                  </a:cubicBezTo>
                  <a:lnTo>
                    <a:pt x="3977" y="15645"/>
                  </a:lnTo>
                  <a:cubicBezTo>
                    <a:pt x="3989" y="15645"/>
                    <a:pt x="4025" y="15633"/>
                    <a:pt x="4037" y="15633"/>
                  </a:cubicBezTo>
                  <a:lnTo>
                    <a:pt x="4144" y="15621"/>
                  </a:lnTo>
                  <a:lnTo>
                    <a:pt x="4204" y="15597"/>
                  </a:lnTo>
                  <a:lnTo>
                    <a:pt x="4573" y="15597"/>
                  </a:lnTo>
                  <a:cubicBezTo>
                    <a:pt x="4585" y="15585"/>
                    <a:pt x="4585" y="15585"/>
                    <a:pt x="4620" y="15585"/>
                  </a:cubicBezTo>
                  <a:cubicBezTo>
                    <a:pt x="4632" y="15585"/>
                    <a:pt x="4644" y="15573"/>
                    <a:pt x="4656" y="15573"/>
                  </a:cubicBezTo>
                  <a:cubicBezTo>
                    <a:pt x="4692" y="15562"/>
                    <a:pt x="4704" y="15538"/>
                    <a:pt x="4716" y="15526"/>
                  </a:cubicBezTo>
                  <a:cubicBezTo>
                    <a:pt x="4739" y="15502"/>
                    <a:pt x="4763" y="15478"/>
                    <a:pt x="4763" y="15478"/>
                  </a:cubicBezTo>
                  <a:lnTo>
                    <a:pt x="4989" y="15478"/>
                  </a:lnTo>
                  <a:cubicBezTo>
                    <a:pt x="5049" y="15466"/>
                    <a:pt x="5073" y="15454"/>
                    <a:pt x="5108" y="15443"/>
                  </a:cubicBezTo>
                  <a:cubicBezTo>
                    <a:pt x="5120" y="15419"/>
                    <a:pt x="5132" y="15419"/>
                    <a:pt x="5132" y="15419"/>
                  </a:cubicBezTo>
                  <a:lnTo>
                    <a:pt x="5168" y="15419"/>
                  </a:lnTo>
                  <a:cubicBezTo>
                    <a:pt x="5180" y="15419"/>
                    <a:pt x="5227" y="15443"/>
                    <a:pt x="5275" y="15443"/>
                  </a:cubicBezTo>
                  <a:cubicBezTo>
                    <a:pt x="5283" y="15444"/>
                    <a:pt x="5292" y="15445"/>
                    <a:pt x="5300" y="15445"/>
                  </a:cubicBezTo>
                  <a:cubicBezTo>
                    <a:pt x="5351" y="15445"/>
                    <a:pt x="5399" y="15417"/>
                    <a:pt x="5430" y="15407"/>
                  </a:cubicBezTo>
                  <a:cubicBezTo>
                    <a:pt x="5466" y="15395"/>
                    <a:pt x="5489" y="15383"/>
                    <a:pt x="5513" y="15383"/>
                  </a:cubicBezTo>
                  <a:lnTo>
                    <a:pt x="5608" y="15383"/>
                  </a:lnTo>
                  <a:lnTo>
                    <a:pt x="5835" y="15359"/>
                  </a:lnTo>
                  <a:lnTo>
                    <a:pt x="5942" y="15359"/>
                  </a:lnTo>
                  <a:cubicBezTo>
                    <a:pt x="5954" y="15359"/>
                    <a:pt x="5966" y="15347"/>
                    <a:pt x="5989" y="15347"/>
                  </a:cubicBezTo>
                  <a:cubicBezTo>
                    <a:pt x="6025" y="15335"/>
                    <a:pt x="6061" y="15300"/>
                    <a:pt x="6085" y="15300"/>
                  </a:cubicBezTo>
                  <a:cubicBezTo>
                    <a:pt x="6101" y="15300"/>
                    <a:pt x="6106" y="15294"/>
                    <a:pt x="6115" y="15294"/>
                  </a:cubicBezTo>
                  <a:cubicBezTo>
                    <a:pt x="6119" y="15294"/>
                    <a:pt x="6124" y="15296"/>
                    <a:pt x="6132" y="15300"/>
                  </a:cubicBezTo>
                  <a:cubicBezTo>
                    <a:pt x="6168" y="15300"/>
                    <a:pt x="6192" y="15335"/>
                    <a:pt x="6262" y="15335"/>
                  </a:cubicBezTo>
                  <a:lnTo>
                    <a:pt x="6262" y="15335"/>
                  </a:lnTo>
                  <a:cubicBezTo>
                    <a:pt x="6280" y="15355"/>
                    <a:pt x="6312" y="15388"/>
                    <a:pt x="6359" y="15407"/>
                  </a:cubicBezTo>
                  <a:cubicBezTo>
                    <a:pt x="6418" y="15454"/>
                    <a:pt x="6478" y="15454"/>
                    <a:pt x="6501" y="15466"/>
                  </a:cubicBezTo>
                  <a:cubicBezTo>
                    <a:pt x="6537" y="15478"/>
                    <a:pt x="6549" y="15478"/>
                    <a:pt x="6561" y="15502"/>
                  </a:cubicBezTo>
                  <a:lnTo>
                    <a:pt x="6656" y="15585"/>
                  </a:lnTo>
                  <a:cubicBezTo>
                    <a:pt x="6668" y="15597"/>
                    <a:pt x="6680" y="15597"/>
                    <a:pt x="6704" y="15621"/>
                  </a:cubicBezTo>
                  <a:lnTo>
                    <a:pt x="6728" y="15633"/>
                  </a:lnTo>
                  <a:lnTo>
                    <a:pt x="6787" y="15657"/>
                  </a:lnTo>
                  <a:lnTo>
                    <a:pt x="6847" y="15693"/>
                  </a:lnTo>
                  <a:lnTo>
                    <a:pt x="6882" y="15704"/>
                  </a:lnTo>
                  <a:cubicBezTo>
                    <a:pt x="6894" y="15704"/>
                    <a:pt x="6906" y="15704"/>
                    <a:pt x="6942" y="15716"/>
                  </a:cubicBezTo>
                  <a:lnTo>
                    <a:pt x="7121" y="15716"/>
                  </a:lnTo>
                  <a:lnTo>
                    <a:pt x="7132" y="15740"/>
                  </a:lnTo>
                  <a:cubicBezTo>
                    <a:pt x="7144" y="15752"/>
                    <a:pt x="7180" y="15800"/>
                    <a:pt x="7240" y="15835"/>
                  </a:cubicBezTo>
                  <a:cubicBezTo>
                    <a:pt x="7263" y="15859"/>
                    <a:pt x="7311" y="15883"/>
                    <a:pt x="7335" y="15883"/>
                  </a:cubicBezTo>
                  <a:cubicBezTo>
                    <a:pt x="7371" y="15895"/>
                    <a:pt x="7394" y="15895"/>
                    <a:pt x="7418" y="15895"/>
                  </a:cubicBezTo>
                  <a:lnTo>
                    <a:pt x="7478" y="15895"/>
                  </a:lnTo>
                  <a:lnTo>
                    <a:pt x="7502" y="15919"/>
                  </a:lnTo>
                  <a:cubicBezTo>
                    <a:pt x="7561" y="15943"/>
                    <a:pt x="7680" y="15978"/>
                    <a:pt x="7668" y="15990"/>
                  </a:cubicBezTo>
                  <a:cubicBezTo>
                    <a:pt x="7692" y="16014"/>
                    <a:pt x="7716" y="16062"/>
                    <a:pt x="7787" y="16121"/>
                  </a:cubicBezTo>
                  <a:cubicBezTo>
                    <a:pt x="7843" y="16153"/>
                    <a:pt x="7898" y="16158"/>
                    <a:pt x="7936" y="16158"/>
                  </a:cubicBezTo>
                  <a:cubicBezTo>
                    <a:pt x="7955" y="16158"/>
                    <a:pt x="7970" y="16157"/>
                    <a:pt x="7978" y="16157"/>
                  </a:cubicBezTo>
                  <a:lnTo>
                    <a:pt x="8014" y="16157"/>
                  </a:lnTo>
                  <a:lnTo>
                    <a:pt x="8025" y="16169"/>
                  </a:lnTo>
                  <a:cubicBezTo>
                    <a:pt x="8049" y="16181"/>
                    <a:pt x="8085" y="16216"/>
                    <a:pt x="8133" y="16240"/>
                  </a:cubicBezTo>
                  <a:cubicBezTo>
                    <a:pt x="8192" y="16276"/>
                    <a:pt x="8228" y="16288"/>
                    <a:pt x="8264" y="16300"/>
                  </a:cubicBezTo>
                  <a:lnTo>
                    <a:pt x="8371" y="16347"/>
                  </a:lnTo>
                  <a:cubicBezTo>
                    <a:pt x="8371" y="16347"/>
                    <a:pt x="8395" y="16371"/>
                    <a:pt x="8442" y="16407"/>
                  </a:cubicBezTo>
                  <a:cubicBezTo>
                    <a:pt x="8454" y="16419"/>
                    <a:pt x="8490" y="16431"/>
                    <a:pt x="8514" y="16455"/>
                  </a:cubicBezTo>
                  <a:cubicBezTo>
                    <a:pt x="8526" y="16455"/>
                    <a:pt x="8526" y="16466"/>
                    <a:pt x="8561" y="16466"/>
                  </a:cubicBezTo>
                  <a:lnTo>
                    <a:pt x="8728" y="16466"/>
                  </a:lnTo>
                  <a:lnTo>
                    <a:pt x="8752" y="16490"/>
                  </a:lnTo>
                  <a:cubicBezTo>
                    <a:pt x="8764" y="16514"/>
                    <a:pt x="8787" y="16538"/>
                    <a:pt x="8811" y="16550"/>
                  </a:cubicBezTo>
                  <a:cubicBezTo>
                    <a:pt x="8823" y="16574"/>
                    <a:pt x="8847" y="16574"/>
                    <a:pt x="8859" y="16586"/>
                  </a:cubicBezTo>
                  <a:cubicBezTo>
                    <a:pt x="8883" y="16597"/>
                    <a:pt x="8883" y="16597"/>
                    <a:pt x="8907" y="16597"/>
                  </a:cubicBezTo>
                  <a:lnTo>
                    <a:pt x="9026" y="16645"/>
                  </a:lnTo>
                  <a:lnTo>
                    <a:pt x="9085" y="16657"/>
                  </a:lnTo>
                  <a:cubicBezTo>
                    <a:pt x="9109" y="16669"/>
                    <a:pt x="9145" y="16669"/>
                    <a:pt x="9168" y="16669"/>
                  </a:cubicBezTo>
                  <a:lnTo>
                    <a:pt x="9264" y="16669"/>
                  </a:lnTo>
                  <a:cubicBezTo>
                    <a:pt x="9276" y="16669"/>
                    <a:pt x="9288" y="16693"/>
                    <a:pt x="9335" y="16716"/>
                  </a:cubicBezTo>
                  <a:cubicBezTo>
                    <a:pt x="9359" y="16728"/>
                    <a:pt x="9383" y="16752"/>
                    <a:pt x="9407" y="16764"/>
                  </a:cubicBezTo>
                  <a:cubicBezTo>
                    <a:pt x="9418" y="16764"/>
                    <a:pt x="9442" y="16776"/>
                    <a:pt x="9454" y="16776"/>
                  </a:cubicBezTo>
                  <a:lnTo>
                    <a:pt x="9502" y="16776"/>
                  </a:lnTo>
                  <a:cubicBezTo>
                    <a:pt x="9561" y="16776"/>
                    <a:pt x="9597" y="16764"/>
                    <a:pt x="9633" y="16764"/>
                  </a:cubicBezTo>
                  <a:lnTo>
                    <a:pt x="9657" y="16764"/>
                  </a:lnTo>
                  <a:lnTo>
                    <a:pt x="9716" y="16776"/>
                  </a:lnTo>
                  <a:lnTo>
                    <a:pt x="9859" y="16788"/>
                  </a:lnTo>
                  <a:cubicBezTo>
                    <a:pt x="9879" y="16796"/>
                    <a:pt x="9899" y="16799"/>
                    <a:pt x="9917" y="16799"/>
                  </a:cubicBezTo>
                  <a:cubicBezTo>
                    <a:pt x="9954" y="16799"/>
                    <a:pt x="9986" y="16788"/>
                    <a:pt x="10002" y="16788"/>
                  </a:cubicBezTo>
                  <a:lnTo>
                    <a:pt x="10050" y="16788"/>
                  </a:lnTo>
                  <a:cubicBezTo>
                    <a:pt x="10061" y="16788"/>
                    <a:pt x="10097" y="16824"/>
                    <a:pt x="10133" y="16871"/>
                  </a:cubicBezTo>
                  <a:cubicBezTo>
                    <a:pt x="10157" y="16883"/>
                    <a:pt x="10169" y="16883"/>
                    <a:pt x="10192" y="16895"/>
                  </a:cubicBezTo>
                  <a:cubicBezTo>
                    <a:pt x="10216" y="16907"/>
                    <a:pt x="10276" y="16907"/>
                    <a:pt x="10276" y="16907"/>
                  </a:cubicBezTo>
                  <a:cubicBezTo>
                    <a:pt x="10335" y="16907"/>
                    <a:pt x="10359" y="16895"/>
                    <a:pt x="10395" y="16883"/>
                  </a:cubicBezTo>
                  <a:lnTo>
                    <a:pt x="10477" y="16824"/>
                  </a:lnTo>
                  <a:lnTo>
                    <a:pt x="10477" y="16824"/>
                  </a:lnTo>
                  <a:cubicBezTo>
                    <a:pt x="10484" y="16825"/>
                    <a:pt x="10502" y="16828"/>
                    <a:pt x="10526" y="16836"/>
                  </a:cubicBezTo>
                  <a:cubicBezTo>
                    <a:pt x="10538" y="16836"/>
                    <a:pt x="10573" y="16847"/>
                    <a:pt x="10597" y="16847"/>
                  </a:cubicBezTo>
                  <a:lnTo>
                    <a:pt x="10657" y="16847"/>
                  </a:lnTo>
                  <a:cubicBezTo>
                    <a:pt x="10660" y="16853"/>
                    <a:pt x="10666" y="16856"/>
                    <a:pt x="10673" y="16856"/>
                  </a:cubicBezTo>
                  <a:cubicBezTo>
                    <a:pt x="10695" y="16856"/>
                    <a:pt x="10728" y="16836"/>
                    <a:pt x="10728" y="16836"/>
                  </a:cubicBezTo>
                  <a:cubicBezTo>
                    <a:pt x="10823" y="16776"/>
                    <a:pt x="10835" y="16716"/>
                    <a:pt x="10847" y="16669"/>
                  </a:cubicBezTo>
                  <a:lnTo>
                    <a:pt x="10871" y="16633"/>
                  </a:lnTo>
                  <a:lnTo>
                    <a:pt x="10871" y="16609"/>
                  </a:lnTo>
                  <a:lnTo>
                    <a:pt x="10883" y="16597"/>
                  </a:lnTo>
                  <a:cubicBezTo>
                    <a:pt x="10895" y="16574"/>
                    <a:pt x="10942" y="16526"/>
                    <a:pt x="10954" y="16455"/>
                  </a:cubicBezTo>
                  <a:cubicBezTo>
                    <a:pt x="10966" y="16359"/>
                    <a:pt x="10942" y="16300"/>
                    <a:pt x="10931" y="16252"/>
                  </a:cubicBezTo>
                  <a:cubicBezTo>
                    <a:pt x="10907" y="16216"/>
                    <a:pt x="10883" y="16169"/>
                    <a:pt x="10871" y="16133"/>
                  </a:cubicBezTo>
                  <a:cubicBezTo>
                    <a:pt x="10835" y="16074"/>
                    <a:pt x="10788" y="16050"/>
                    <a:pt x="10764" y="16014"/>
                  </a:cubicBezTo>
                  <a:lnTo>
                    <a:pt x="10716" y="15990"/>
                  </a:lnTo>
                  <a:lnTo>
                    <a:pt x="10669" y="15943"/>
                  </a:lnTo>
                  <a:lnTo>
                    <a:pt x="10585" y="15871"/>
                  </a:lnTo>
                  <a:cubicBezTo>
                    <a:pt x="10550" y="15824"/>
                    <a:pt x="10490" y="15800"/>
                    <a:pt x="10454" y="15776"/>
                  </a:cubicBezTo>
                  <a:lnTo>
                    <a:pt x="10407" y="15764"/>
                  </a:lnTo>
                  <a:lnTo>
                    <a:pt x="10395" y="15752"/>
                  </a:lnTo>
                  <a:cubicBezTo>
                    <a:pt x="10407" y="15752"/>
                    <a:pt x="10371" y="15716"/>
                    <a:pt x="10347" y="15681"/>
                  </a:cubicBezTo>
                  <a:cubicBezTo>
                    <a:pt x="10335" y="15645"/>
                    <a:pt x="10300" y="15633"/>
                    <a:pt x="10276" y="15597"/>
                  </a:cubicBezTo>
                  <a:cubicBezTo>
                    <a:pt x="10240" y="15597"/>
                    <a:pt x="10228" y="15585"/>
                    <a:pt x="10228" y="15585"/>
                  </a:cubicBezTo>
                  <a:lnTo>
                    <a:pt x="10192" y="15573"/>
                  </a:lnTo>
                  <a:lnTo>
                    <a:pt x="10097" y="15526"/>
                  </a:lnTo>
                  <a:cubicBezTo>
                    <a:pt x="10050" y="15502"/>
                    <a:pt x="9990" y="15478"/>
                    <a:pt x="9942" y="15478"/>
                  </a:cubicBezTo>
                  <a:lnTo>
                    <a:pt x="9883" y="15466"/>
                  </a:lnTo>
                  <a:lnTo>
                    <a:pt x="9871" y="15466"/>
                  </a:lnTo>
                  <a:lnTo>
                    <a:pt x="9835" y="15454"/>
                  </a:lnTo>
                  <a:cubicBezTo>
                    <a:pt x="9815" y="15450"/>
                    <a:pt x="9801" y="15449"/>
                    <a:pt x="9789" y="15449"/>
                  </a:cubicBezTo>
                  <a:cubicBezTo>
                    <a:pt x="9766" y="15449"/>
                    <a:pt x="9756" y="15454"/>
                    <a:pt x="9740" y="15454"/>
                  </a:cubicBezTo>
                  <a:lnTo>
                    <a:pt x="9680" y="15466"/>
                  </a:lnTo>
                  <a:lnTo>
                    <a:pt x="9645" y="15466"/>
                  </a:lnTo>
                  <a:cubicBezTo>
                    <a:pt x="9633" y="15454"/>
                    <a:pt x="9597" y="15419"/>
                    <a:pt x="9538" y="15395"/>
                  </a:cubicBezTo>
                  <a:cubicBezTo>
                    <a:pt x="9526" y="15383"/>
                    <a:pt x="9466" y="15359"/>
                    <a:pt x="9466" y="15359"/>
                  </a:cubicBezTo>
                  <a:cubicBezTo>
                    <a:pt x="9454" y="15359"/>
                    <a:pt x="9442" y="15359"/>
                    <a:pt x="9418" y="15347"/>
                  </a:cubicBezTo>
                  <a:cubicBezTo>
                    <a:pt x="9395" y="15335"/>
                    <a:pt x="9347" y="15300"/>
                    <a:pt x="9288" y="15288"/>
                  </a:cubicBezTo>
                  <a:cubicBezTo>
                    <a:pt x="9273" y="15285"/>
                    <a:pt x="9259" y="15284"/>
                    <a:pt x="9246" y="15284"/>
                  </a:cubicBezTo>
                  <a:cubicBezTo>
                    <a:pt x="9193" y="15284"/>
                    <a:pt x="9149" y="15300"/>
                    <a:pt x="9121" y="15300"/>
                  </a:cubicBezTo>
                  <a:cubicBezTo>
                    <a:pt x="9109" y="15323"/>
                    <a:pt x="9097" y="15323"/>
                    <a:pt x="9097" y="15323"/>
                  </a:cubicBezTo>
                  <a:lnTo>
                    <a:pt x="9061" y="15323"/>
                  </a:lnTo>
                  <a:lnTo>
                    <a:pt x="8942" y="15300"/>
                  </a:lnTo>
                  <a:lnTo>
                    <a:pt x="8883" y="15288"/>
                  </a:lnTo>
                  <a:lnTo>
                    <a:pt x="8704" y="15288"/>
                  </a:lnTo>
                  <a:cubicBezTo>
                    <a:pt x="8680" y="15288"/>
                    <a:pt x="8645" y="15288"/>
                    <a:pt x="8609" y="15276"/>
                  </a:cubicBezTo>
                  <a:cubicBezTo>
                    <a:pt x="8561" y="15276"/>
                    <a:pt x="8502" y="15264"/>
                    <a:pt x="8466" y="15264"/>
                  </a:cubicBezTo>
                  <a:lnTo>
                    <a:pt x="8347" y="15240"/>
                  </a:lnTo>
                  <a:lnTo>
                    <a:pt x="8311" y="15240"/>
                  </a:lnTo>
                  <a:cubicBezTo>
                    <a:pt x="8311" y="15240"/>
                    <a:pt x="8287" y="15228"/>
                    <a:pt x="8275" y="15228"/>
                  </a:cubicBezTo>
                  <a:cubicBezTo>
                    <a:pt x="8252" y="15216"/>
                    <a:pt x="8216" y="15204"/>
                    <a:pt x="8145" y="15181"/>
                  </a:cubicBezTo>
                  <a:cubicBezTo>
                    <a:pt x="8125" y="15177"/>
                    <a:pt x="8106" y="15175"/>
                    <a:pt x="8089" y="15175"/>
                  </a:cubicBezTo>
                  <a:cubicBezTo>
                    <a:pt x="8053" y="15175"/>
                    <a:pt x="8021" y="15181"/>
                    <a:pt x="7990" y="15181"/>
                  </a:cubicBezTo>
                  <a:lnTo>
                    <a:pt x="7930" y="15181"/>
                  </a:lnTo>
                  <a:cubicBezTo>
                    <a:pt x="7918" y="15181"/>
                    <a:pt x="7894" y="15169"/>
                    <a:pt x="7847" y="15145"/>
                  </a:cubicBezTo>
                  <a:cubicBezTo>
                    <a:pt x="7811" y="15121"/>
                    <a:pt x="7787" y="15109"/>
                    <a:pt x="7740" y="15109"/>
                  </a:cubicBezTo>
                  <a:cubicBezTo>
                    <a:pt x="7716" y="15109"/>
                    <a:pt x="7692" y="15109"/>
                    <a:pt x="7668" y="15121"/>
                  </a:cubicBezTo>
                  <a:cubicBezTo>
                    <a:pt x="7656" y="15121"/>
                    <a:pt x="7633" y="15145"/>
                    <a:pt x="7621" y="15145"/>
                  </a:cubicBezTo>
                  <a:cubicBezTo>
                    <a:pt x="7583" y="15163"/>
                    <a:pt x="7561" y="15189"/>
                    <a:pt x="7547" y="15200"/>
                  </a:cubicBezTo>
                  <a:lnTo>
                    <a:pt x="7547" y="15200"/>
                  </a:lnTo>
                  <a:lnTo>
                    <a:pt x="7537" y="15181"/>
                  </a:lnTo>
                  <a:cubicBezTo>
                    <a:pt x="7513" y="15169"/>
                    <a:pt x="7490" y="15145"/>
                    <a:pt x="7430" y="15109"/>
                  </a:cubicBezTo>
                  <a:cubicBezTo>
                    <a:pt x="7418" y="15109"/>
                    <a:pt x="7394" y="15097"/>
                    <a:pt x="7371" y="15097"/>
                  </a:cubicBezTo>
                  <a:lnTo>
                    <a:pt x="7299" y="15097"/>
                  </a:lnTo>
                  <a:cubicBezTo>
                    <a:pt x="7252" y="15109"/>
                    <a:pt x="7216" y="15121"/>
                    <a:pt x="7204" y="15145"/>
                  </a:cubicBezTo>
                  <a:cubicBezTo>
                    <a:pt x="7156" y="15157"/>
                    <a:pt x="7132" y="15181"/>
                    <a:pt x="7132" y="15181"/>
                  </a:cubicBezTo>
                  <a:lnTo>
                    <a:pt x="6954" y="15181"/>
                  </a:lnTo>
                  <a:cubicBezTo>
                    <a:pt x="6942" y="15181"/>
                    <a:pt x="6906" y="15181"/>
                    <a:pt x="6859" y="15169"/>
                  </a:cubicBezTo>
                  <a:cubicBezTo>
                    <a:pt x="6847" y="15169"/>
                    <a:pt x="6823" y="15157"/>
                    <a:pt x="6787" y="15157"/>
                  </a:cubicBezTo>
                  <a:lnTo>
                    <a:pt x="6728" y="15157"/>
                  </a:lnTo>
                  <a:lnTo>
                    <a:pt x="6621" y="15145"/>
                  </a:lnTo>
                  <a:lnTo>
                    <a:pt x="6495" y="15145"/>
                  </a:lnTo>
                  <a:cubicBezTo>
                    <a:pt x="6491" y="15140"/>
                    <a:pt x="6484" y="15134"/>
                    <a:pt x="6478" y="15121"/>
                  </a:cubicBezTo>
                  <a:cubicBezTo>
                    <a:pt x="6466" y="15109"/>
                    <a:pt x="6442" y="15097"/>
                    <a:pt x="6430" y="15097"/>
                  </a:cubicBezTo>
                  <a:lnTo>
                    <a:pt x="6418" y="15085"/>
                  </a:lnTo>
                  <a:cubicBezTo>
                    <a:pt x="6406" y="15050"/>
                    <a:pt x="6382" y="15026"/>
                    <a:pt x="6311" y="14966"/>
                  </a:cubicBezTo>
                  <a:cubicBezTo>
                    <a:pt x="6311" y="14966"/>
                    <a:pt x="6263" y="14931"/>
                    <a:pt x="6251" y="14931"/>
                  </a:cubicBezTo>
                  <a:cubicBezTo>
                    <a:pt x="6228" y="14919"/>
                    <a:pt x="6204" y="14919"/>
                    <a:pt x="6192" y="14919"/>
                  </a:cubicBezTo>
                  <a:lnTo>
                    <a:pt x="6085" y="14919"/>
                  </a:lnTo>
                  <a:cubicBezTo>
                    <a:pt x="6073" y="14907"/>
                    <a:pt x="6061" y="14871"/>
                    <a:pt x="6013" y="14847"/>
                  </a:cubicBezTo>
                  <a:cubicBezTo>
                    <a:pt x="5989" y="14823"/>
                    <a:pt x="5954" y="14800"/>
                    <a:pt x="5942" y="14800"/>
                  </a:cubicBezTo>
                  <a:cubicBezTo>
                    <a:pt x="5930" y="14788"/>
                    <a:pt x="5906" y="14788"/>
                    <a:pt x="5894" y="14764"/>
                  </a:cubicBezTo>
                  <a:cubicBezTo>
                    <a:pt x="5870" y="14740"/>
                    <a:pt x="5823" y="14704"/>
                    <a:pt x="5775" y="14681"/>
                  </a:cubicBezTo>
                  <a:lnTo>
                    <a:pt x="5668" y="14609"/>
                  </a:lnTo>
                  <a:lnTo>
                    <a:pt x="5608" y="14573"/>
                  </a:lnTo>
                  <a:cubicBezTo>
                    <a:pt x="5608" y="14561"/>
                    <a:pt x="5597" y="14561"/>
                    <a:pt x="5585" y="14550"/>
                  </a:cubicBezTo>
                  <a:cubicBezTo>
                    <a:pt x="5573" y="14526"/>
                    <a:pt x="5537" y="14490"/>
                    <a:pt x="5478" y="14454"/>
                  </a:cubicBezTo>
                  <a:lnTo>
                    <a:pt x="5370" y="14383"/>
                  </a:lnTo>
                  <a:lnTo>
                    <a:pt x="5335" y="14347"/>
                  </a:lnTo>
                  <a:cubicBezTo>
                    <a:pt x="5311" y="14347"/>
                    <a:pt x="5299" y="14323"/>
                    <a:pt x="5275" y="14323"/>
                  </a:cubicBezTo>
                  <a:cubicBezTo>
                    <a:pt x="5239" y="14311"/>
                    <a:pt x="5227" y="14311"/>
                    <a:pt x="5216" y="14311"/>
                  </a:cubicBezTo>
                  <a:lnTo>
                    <a:pt x="5101" y="14311"/>
                  </a:lnTo>
                  <a:cubicBezTo>
                    <a:pt x="5099" y="14306"/>
                    <a:pt x="5097" y="14298"/>
                    <a:pt x="5097" y="14288"/>
                  </a:cubicBezTo>
                  <a:cubicBezTo>
                    <a:pt x="5061" y="14264"/>
                    <a:pt x="5061" y="14204"/>
                    <a:pt x="4977" y="14133"/>
                  </a:cubicBezTo>
                  <a:cubicBezTo>
                    <a:pt x="4918" y="14085"/>
                    <a:pt x="4858" y="14085"/>
                    <a:pt x="4823" y="14073"/>
                  </a:cubicBezTo>
                  <a:cubicBezTo>
                    <a:pt x="4811" y="14049"/>
                    <a:pt x="4799" y="14049"/>
                    <a:pt x="4799" y="14049"/>
                  </a:cubicBezTo>
                  <a:lnTo>
                    <a:pt x="4751" y="14026"/>
                  </a:lnTo>
                  <a:lnTo>
                    <a:pt x="4644" y="13954"/>
                  </a:lnTo>
                  <a:cubicBezTo>
                    <a:pt x="4596" y="13919"/>
                    <a:pt x="4537" y="13895"/>
                    <a:pt x="4513" y="13871"/>
                  </a:cubicBezTo>
                  <a:cubicBezTo>
                    <a:pt x="4465" y="13859"/>
                    <a:pt x="4406" y="13788"/>
                    <a:pt x="4335" y="13740"/>
                  </a:cubicBezTo>
                  <a:lnTo>
                    <a:pt x="4299" y="13716"/>
                  </a:lnTo>
                  <a:cubicBezTo>
                    <a:pt x="4299" y="13692"/>
                    <a:pt x="4287" y="13680"/>
                    <a:pt x="4275" y="13668"/>
                  </a:cubicBezTo>
                  <a:cubicBezTo>
                    <a:pt x="4275" y="13657"/>
                    <a:pt x="4239" y="13621"/>
                    <a:pt x="4227" y="13609"/>
                  </a:cubicBezTo>
                  <a:cubicBezTo>
                    <a:pt x="4215" y="13597"/>
                    <a:pt x="4215" y="13573"/>
                    <a:pt x="4204" y="13573"/>
                  </a:cubicBezTo>
                  <a:lnTo>
                    <a:pt x="4180" y="13561"/>
                  </a:lnTo>
                  <a:cubicBezTo>
                    <a:pt x="4156" y="13549"/>
                    <a:pt x="4144" y="13514"/>
                    <a:pt x="4096" y="13478"/>
                  </a:cubicBezTo>
                  <a:lnTo>
                    <a:pt x="4061" y="13442"/>
                  </a:lnTo>
                  <a:cubicBezTo>
                    <a:pt x="4049" y="13418"/>
                    <a:pt x="4001" y="13395"/>
                    <a:pt x="3989" y="13395"/>
                  </a:cubicBezTo>
                  <a:cubicBezTo>
                    <a:pt x="3942" y="13383"/>
                    <a:pt x="3918" y="13383"/>
                    <a:pt x="3882" y="13383"/>
                  </a:cubicBezTo>
                  <a:cubicBezTo>
                    <a:pt x="3847" y="13383"/>
                    <a:pt x="3825" y="13379"/>
                    <a:pt x="3817" y="13378"/>
                  </a:cubicBezTo>
                  <a:lnTo>
                    <a:pt x="3817" y="13378"/>
                  </a:lnTo>
                  <a:lnTo>
                    <a:pt x="3739" y="13311"/>
                  </a:lnTo>
                  <a:lnTo>
                    <a:pt x="3703" y="13276"/>
                  </a:lnTo>
                  <a:cubicBezTo>
                    <a:pt x="3703" y="13264"/>
                    <a:pt x="3703" y="13216"/>
                    <a:pt x="3680" y="13145"/>
                  </a:cubicBezTo>
                  <a:cubicBezTo>
                    <a:pt x="3680" y="13133"/>
                    <a:pt x="3644" y="13097"/>
                    <a:pt x="3632" y="13073"/>
                  </a:cubicBezTo>
                  <a:cubicBezTo>
                    <a:pt x="3632" y="13073"/>
                    <a:pt x="3584" y="13026"/>
                    <a:pt x="3573" y="13026"/>
                  </a:cubicBezTo>
                  <a:cubicBezTo>
                    <a:pt x="3525" y="13014"/>
                    <a:pt x="3501" y="13002"/>
                    <a:pt x="3465" y="13002"/>
                  </a:cubicBezTo>
                  <a:cubicBezTo>
                    <a:pt x="3430" y="12978"/>
                    <a:pt x="3394" y="12978"/>
                    <a:pt x="3406" y="12978"/>
                  </a:cubicBezTo>
                  <a:lnTo>
                    <a:pt x="3322" y="12907"/>
                  </a:lnTo>
                  <a:cubicBezTo>
                    <a:pt x="3287" y="12883"/>
                    <a:pt x="3263" y="12859"/>
                    <a:pt x="3227" y="12835"/>
                  </a:cubicBezTo>
                  <a:cubicBezTo>
                    <a:pt x="3156" y="12776"/>
                    <a:pt x="3096" y="12728"/>
                    <a:pt x="3037" y="12668"/>
                  </a:cubicBezTo>
                  <a:lnTo>
                    <a:pt x="2989" y="12621"/>
                  </a:lnTo>
                  <a:cubicBezTo>
                    <a:pt x="2977" y="12609"/>
                    <a:pt x="2977" y="12561"/>
                    <a:pt x="2953" y="12490"/>
                  </a:cubicBezTo>
                  <a:cubicBezTo>
                    <a:pt x="2953" y="12478"/>
                    <a:pt x="2918" y="12430"/>
                    <a:pt x="2918" y="12430"/>
                  </a:cubicBezTo>
                  <a:lnTo>
                    <a:pt x="2870" y="12383"/>
                  </a:lnTo>
                  <a:cubicBezTo>
                    <a:pt x="2846" y="12371"/>
                    <a:pt x="2811" y="12359"/>
                    <a:pt x="2799" y="12347"/>
                  </a:cubicBezTo>
                  <a:cubicBezTo>
                    <a:pt x="2787" y="12323"/>
                    <a:pt x="2775" y="12311"/>
                    <a:pt x="2751" y="12311"/>
                  </a:cubicBezTo>
                  <a:lnTo>
                    <a:pt x="2739" y="12311"/>
                  </a:lnTo>
                  <a:lnTo>
                    <a:pt x="2727" y="12299"/>
                  </a:lnTo>
                  <a:cubicBezTo>
                    <a:pt x="2715" y="12287"/>
                    <a:pt x="2691" y="12240"/>
                    <a:pt x="2668" y="12192"/>
                  </a:cubicBezTo>
                  <a:cubicBezTo>
                    <a:pt x="2620" y="12121"/>
                    <a:pt x="2608" y="12109"/>
                    <a:pt x="2572" y="12073"/>
                  </a:cubicBezTo>
                  <a:lnTo>
                    <a:pt x="2537" y="12025"/>
                  </a:lnTo>
                  <a:lnTo>
                    <a:pt x="2513" y="12002"/>
                  </a:lnTo>
                  <a:cubicBezTo>
                    <a:pt x="2501" y="12002"/>
                    <a:pt x="2489" y="11990"/>
                    <a:pt x="2477" y="11966"/>
                  </a:cubicBezTo>
                  <a:cubicBezTo>
                    <a:pt x="2394" y="11906"/>
                    <a:pt x="2358" y="11906"/>
                    <a:pt x="2322" y="11894"/>
                  </a:cubicBezTo>
                  <a:lnTo>
                    <a:pt x="2318" y="11894"/>
                  </a:lnTo>
                  <a:cubicBezTo>
                    <a:pt x="2314" y="11873"/>
                    <a:pt x="2317" y="11830"/>
                    <a:pt x="2299" y="11764"/>
                  </a:cubicBezTo>
                  <a:cubicBezTo>
                    <a:pt x="2275" y="11716"/>
                    <a:pt x="2275" y="11728"/>
                    <a:pt x="2251" y="11692"/>
                  </a:cubicBezTo>
                  <a:cubicBezTo>
                    <a:pt x="2239" y="11668"/>
                    <a:pt x="2203" y="11656"/>
                    <a:pt x="2191" y="11644"/>
                  </a:cubicBezTo>
                  <a:cubicBezTo>
                    <a:pt x="2144" y="11633"/>
                    <a:pt x="2132" y="11609"/>
                    <a:pt x="2096" y="11609"/>
                  </a:cubicBezTo>
                  <a:cubicBezTo>
                    <a:pt x="2088" y="11609"/>
                    <a:pt x="2080" y="11603"/>
                    <a:pt x="2072" y="11600"/>
                  </a:cubicBezTo>
                  <a:lnTo>
                    <a:pt x="2072" y="11600"/>
                  </a:lnTo>
                  <a:lnTo>
                    <a:pt x="2072" y="11549"/>
                  </a:lnTo>
                  <a:cubicBezTo>
                    <a:pt x="2072" y="11525"/>
                    <a:pt x="2084" y="11490"/>
                    <a:pt x="2060" y="11430"/>
                  </a:cubicBezTo>
                  <a:cubicBezTo>
                    <a:pt x="2037" y="11406"/>
                    <a:pt x="2037" y="11406"/>
                    <a:pt x="2025" y="11394"/>
                  </a:cubicBezTo>
                  <a:lnTo>
                    <a:pt x="2013" y="11359"/>
                  </a:lnTo>
                  <a:lnTo>
                    <a:pt x="1941" y="11252"/>
                  </a:lnTo>
                  <a:cubicBezTo>
                    <a:pt x="1918" y="11240"/>
                    <a:pt x="1906" y="11216"/>
                    <a:pt x="1894" y="11192"/>
                  </a:cubicBezTo>
                  <a:lnTo>
                    <a:pt x="1846" y="11156"/>
                  </a:lnTo>
                  <a:cubicBezTo>
                    <a:pt x="1834" y="11132"/>
                    <a:pt x="1822" y="11121"/>
                    <a:pt x="1822" y="11109"/>
                  </a:cubicBezTo>
                  <a:cubicBezTo>
                    <a:pt x="1798" y="11097"/>
                    <a:pt x="1775" y="11049"/>
                    <a:pt x="1763" y="11037"/>
                  </a:cubicBezTo>
                  <a:cubicBezTo>
                    <a:pt x="1715" y="10990"/>
                    <a:pt x="1679" y="10978"/>
                    <a:pt x="1668" y="10954"/>
                  </a:cubicBezTo>
                  <a:lnTo>
                    <a:pt x="1668" y="10954"/>
                  </a:lnTo>
                  <a:cubicBezTo>
                    <a:pt x="1670" y="10959"/>
                    <a:pt x="1671" y="10960"/>
                    <a:pt x="1671" y="10960"/>
                  </a:cubicBezTo>
                  <a:cubicBezTo>
                    <a:pt x="1671" y="10960"/>
                    <a:pt x="1653" y="10928"/>
                    <a:pt x="1644" y="10918"/>
                  </a:cubicBezTo>
                  <a:cubicBezTo>
                    <a:pt x="1620" y="10882"/>
                    <a:pt x="1608" y="10871"/>
                    <a:pt x="1596" y="10859"/>
                  </a:cubicBezTo>
                  <a:cubicBezTo>
                    <a:pt x="1584" y="10835"/>
                    <a:pt x="1560" y="10823"/>
                    <a:pt x="1560" y="10811"/>
                  </a:cubicBezTo>
                  <a:cubicBezTo>
                    <a:pt x="1548" y="10811"/>
                    <a:pt x="1548" y="10811"/>
                    <a:pt x="1548" y="10799"/>
                  </a:cubicBezTo>
                  <a:cubicBezTo>
                    <a:pt x="1548" y="10775"/>
                    <a:pt x="1548" y="10740"/>
                    <a:pt x="1537" y="10680"/>
                  </a:cubicBezTo>
                  <a:cubicBezTo>
                    <a:pt x="1537" y="10656"/>
                    <a:pt x="1525" y="10632"/>
                    <a:pt x="1525" y="10621"/>
                  </a:cubicBezTo>
                  <a:cubicBezTo>
                    <a:pt x="1525" y="10597"/>
                    <a:pt x="1501" y="10597"/>
                    <a:pt x="1501" y="10585"/>
                  </a:cubicBezTo>
                  <a:lnTo>
                    <a:pt x="1477" y="10525"/>
                  </a:lnTo>
                  <a:lnTo>
                    <a:pt x="1441" y="10466"/>
                  </a:lnTo>
                  <a:lnTo>
                    <a:pt x="1429" y="10442"/>
                  </a:lnTo>
                  <a:cubicBezTo>
                    <a:pt x="1429" y="10442"/>
                    <a:pt x="1441" y="10394"/>
                    <a:pt x="1441" y="10335"/>
                  </a:cubicBezTo>
                  <a:cubicBezTo>
                    <a:pt x="1441" y="10299"/>
                    <a:pt x="1441" y="10263"/>
                    <a:pt x="1429" y="10216"/>
                  </a:cubicBezTo>
                  <a:cubicBezTo>
                    <a:pt x="1417" y="10168"/>
                    <a:pt x="1382" y="10144"/>
                    <a:pt x="1370" y="10120"/>
                  </a:cubicBezTo>
                  <a:cubicBezTo>
                    <a:pt x="1349" y="10090"/>
                    <a:pt x="1329" y="10059"/>
                    <a:pt x="1323" y="10059"/>
                  </a:cubicBezTo>
                  <a:cubicBezTo>
                    <a:pt x="1323" y="10059"/>
                    <a:pt x="1322" y="10059"/>
                    <a:pt x="1322" y="10061"/>
                  </a:cubicBezTo>
                  <a:cubicBezTo>
                    <a:pt x="1322" y="10067"/>
                    <a:pt x="1322" y="10069"/>
                    <a:pt x="1320" y="10069"/>
                  </a:cubicBezTo>
                  <a:cubicBezTo>
                    <a:pt x="1317" y="10069"/>
                    <a:pt x="1310" y="10046"/>
                    <a:pt x="1310" y="10037"/>
                  </a:cubicBezTo>
                  <a:lnTo>
                    <a:pt x="1298" y="9989"/>
                  </a:lnTo>
                  <a:lnTo>
                    <a:pt x="1263" y="9930"/>
                  </a:lnTo>
                  <a:cubicBezTo>
                    <a:pt x="1251" y="9882"/>
                    <a:pt x="1251" y="9882"/>
                    <a:pt x="1251" y="9859"/>
                  </a:cubicBezTo>
                  <a:cubicBezTo>
                    <a:pt x="1251" y="9823"/>
                    <a:pt x="1263" y="9787"/>
                    <a:pt x="1263" y="9728"/>
                  </a:cubicBezTo>
                  <a:lnTo>
                    <a:pt x="1263" y="9704"/>
                  </a:lnTo>
                  <a:lnTo>
                    <a:pt x="1263" y="9692"/>
                  </a:lnTo>
                  <a:cubicBezTo>
                    <a:pt x="1263" y="9692"/>
                    <a:pt x="1263" y="9668"/>
                    <a:pt x="1287" y="9644"/>
                  </a:cubicBezTo>
                  <a:cubicBezTo>
                    <a:pt x="1298" y="9620"/>
                    <a:pt x="1310" y="9608"/>
                    <a:pt x="1310" y="9561"/>
                  </a:cubicBezTo>
                  <a:lnTo>
                    <a:pt x="1310" y="9501"/>
                  </a:lnTo>
                  <a:cubicBezTo>
                    <a:pt x="1310" y="9489"/>
                    <a:pt x="1298" y="9454"/>
                    <a:pt x="1298" y="9442"/>
                  </a:cubicBezTo>
                  <a:cubicBezTo>
                    <a:pt x="1287" y="9370"/>
                    <a:pt x="1251" y="9335"/>
                    <a:pt x="1251" y="9323"/>
                  </a:cubicBezTo>
                  <a:cubicBezTo>
                    <a:pt x="1251" y="9311"/>
                    <a:pt x="1263" y="9287"/>
                    <a:pt x="1263" y="9275"/>
                  </a:cubicBezTo>
                  <a:lnTo>
                    <a:pt x="1310" y="9156"/>
                  </a:lnTo>
                  <a:cubicBezTo>
                    <a:pt x="1322" y="9144"/>
                    <a:pt x="1346" y="9108"/>
                    <a:pt x="1370" y="9073"/>
                  </a:cubicBezTo>
                  <a:cubicBezTo>
                    <a:pt x="1406" y="9025"/>
                    <a:pt x="1429" y="8930"/>
                    <a:pt x="1429" y="8894"/>
                  </a:cubicBezTo>
                  <a:cubicBezTo>
                    <a:pt x="1429" y="8872"/>
                    <a:pt x="1432" y="8853"/>
                    <a:pt x="1435" y="8838"/>
                  </a:cubicBezTo>
                  <a:lnTo>
                    <a:pt x="1435" y="8838"/>
                  </a:lnTo>
                  <a:cubicBezTo>
                    <a:pt x="1435" y="8838"/>
                    <a:pt x="1435" y="8838"/>
                    <a:pt x="1435" y="8838"/>
                  </a:cubicBezTo>
                  <a:cubicBezTo>
                    <a:pt x="1442" y="8838"/>
                    <a:pt x="1461" y="8825"/>
                    <a:pt x="1489" y="8811"/>
                  </a:cubicBezTo>
                  <a:cubicBezTo>
                    <a:pt x="1525" y="8799"/>
                    <a:pt x="1548" y="8799"/>
                    <a:pt x="1584" y="8775"/>
                  </a:cubicBezTo>
                  <a:cubicBezTo>
                    <a:pt x="1620" y="8739"/>
                    <a:pt x="1620" y="8739"/>
                    <a:pt x="1644" y="8716"/>
                  </a:cubicBezTo>
                  <a:cubicBezTo>
                    <a:pt x="1656" y="8692"/>
                    <a:pt x="1656" y="8680"/>
                    <a:pt x="1668" y="8668"/>
                  </a:cubicBezTo>
                  <a:cubicBezTo>
                    <a:pt x="1703" y="8608"/>
                    <a:pt x="1703" y="8573"/>
                    <a:pt x="1715" y="8561"/>
                  </a:cubicBezTo>
                  <a:lnTo>
                    <a:pt x="1739" y="8537"/>
                  </a:lnTo>
                  <a:lnTo>
                    <a:pt x="1787" y="8489"/>
                  </a:lnTo>
                  <a:lnTo>
                    <a:pt x="1834" y="8442"/>
                  </a:lnTo>
                  <a:lnTo>
                    <a:pt x="1846" y="8430"/>
                  </a:lnTo>
                  <a:cubicBezTo>
                    <a:pt x="1846" y="8430"/>
                    <a:pt x="1894" y="8430"/>
                    <a:pt x="1953" y="8418"/>
                  </a:cubicBezTo>
                  <a:cubicBezTo>
                    <a:pt x="1977" y="8418"/>
                    <a:pt x="2037" y="8382"/>
                    <a:pt x="2060" y="8370"/>
                  </a:cubicBezTo>
                  <a:cubicBezTo>
                    <a:pt x="2072" y="8358"/>
                    <a:pt x="2084" y="8358"/>
                    <a:pt x="2096" y="8335"/>
                  </a:cubicBezTo>
                  <a:lnTo>
                    <a:pt x="2215" y="8275"/>
                  </a:lnTo>
                  <a:lnTo>
                    <a:pt x="2334" y="8215"/>
                  </a:lnTo>
                  <a:lnTo>
                    <a:pt x="2370" y="8204"/>
                  </a:lnTo>
                  <a:cubicBezTo>
                    <a:pt x="2382" y="8192"/>
                    <a:pt x="2382" y="8192"/>
                    <a:pt x="2418" y="8180"/>
                  </a:cubicBezTo>
                  <a:cubicBezTo>
                    <a:pt x="2453" y="8144"/>
                    <a:pt x="2477" y="8120"/>
                    <a:pt x="2489" y="8084"/>
                  </a:cubicBezTo>
                  <a:lnTo>
                    <a:pt x="2513" y="8037"/>
                  </a:lnTo>
                  <a:lnTo>
                    <a:pt x="2572" y="8037"/>
                  </a:lnTo>
                  <a:cubicBezTo>
                    <a:pt x="2608" y="8037"/>
                    <a:pt x="2632" y="8037"/>
                    <a:pt x="2680" y="8025"/>
                  </a:cubicBezTo>
                  <a:cubicBezTo>
                    <a:pt x="2715" y="8025"/>
                    <a:pt x="2727" y="8025"/>
                    <a:pt x="2739" y="8013"/>
                  </a:cubicBezTo>
                  <a:cubicBezTo>
                    <a:pt x="2751" y="8013"/>
                    <a:pt x="2775" y="8001"/>
                    <a:pt x="2787" y="8001"/>
                  </a:cubicBezTo>
                  <a:cubicBezTo>
                    <a:pt x="2846" y="7965"/>
                    <a:pt x="2870" y="7954"/>
                    <a:pt x="2894" y="7942"/>
                  </a:cubicBezTo>
                  <a:lnTo>
                    <a:pt x="3037" y="7942"/>
                  </a:lnTo>
                  <a:cubicBezTo>
                    <a:pt x="3084" y="7918"/>
                    <a:pt x="3084" y="7918"/>
                    <a:pt x="3108" y="7906"/>
                  </a:cubicBezTo>
                  <a:lnTo>
                    <a:pt x="3227" y="7858"/>
                  </a:lnTo>
                  <a:lnTo>
                    <a:pt x="3263" y="7846"/>
                  </a:lnTo>
                  <a:cubicBezTo>
                    <a:pt x="3275" y="7846"/>
                    <a:pt x="3311" y="7834"/>
                    <a:pt x="3322" y="7823"/>
                  </a:cubicBezTo>
                  <a:cubicBezTo>
                    <a:pt x="3370" y="7787"/>
                    <a:pt x="3382" y="7775"/>
                    <a:pt x="3394" y="7763"/>
                  </a:cubicBezTo>
                  <a:lnTo>
                    <a:pt x="3419" y="7738"/>
                  </a:lnTo>
                  <a:lnTo>
                    <a:pt x="3419" y="7738"/>
                  </a:lnTo>
                  <a:cubicBezTo>
                    <a:pt x="3437" y="7744"/>
                    <a:pt x="3462" y="7752"/>
                    <a:pt x="3489" y="7763"/>
                  </a:cubicBezTo>
                  <a:cubicBezTo>
                    <a:pt x="3501" y="7775"/>
                    <a:pt x="3525" y="7775"/>
                    <a:pt x="3549" y="7775"/>
                  </a:cubicBezTo>
                  <a:lnTo>
                    <a:pt x="3668" y="7775"/>
                  </a:lnTo>
                  <a:cubicBezTo>
                    <a:pt x="3684" y="7775"/>
                    <a:pt x="3710" y="7780"/>
                    <a:pt x="3747" y="7780"/>
                  </a:cubicBezTo>
                  <a:cubicBezTo>
                    <a:pt x="3766" y="7780"/>
                    <a:pt x="3787" y="7779"/>
                    <a:pt x="3811" y="7775"/>
                  </a:cubicBezTo>
                  <a:cubicBezTo>
                    <a:pt x="3823" y="7763"/>
                    <a:pt x="3870" y="7763"/>
                    <a:pt x="3882" y="7739"/>
                  </a:cubicBezTo>
                  <a:cubicBezTo>
                    <a:pt x="3906" y="7727"/>
                    <a:pt x="3918" y="7727"/>
                    <a:pt x="3930" y="7715"/>
                  </a:cubicBezTo>
                  <a:cubicBezTo>
                    <a:pt x="3965" y="7703"/>
                    <a:pt x="3977" y="7680"/>
                    <a:pt x="3989" y="7668"/>
                  </a:cubicBezTo>
                  <a:lnTo>
                    <a:pt x="4001" y="7656"/>
                  </a:lnTo>
                  <a:lnTo>
                    <a:pt x="4144" y="7656"/>
                  </a:lnTo>
                  <a:cubicBezTo>
                    <a:pt x="4215" y="7644"/>
                    <a:pt x="4263" y="7620"/>
                    <a:pt x="4299" y="7608"/>
                  </a:cubicBezTo>
                  <a:cubicBezTo>
                    <a:pt x="4323" y="7608"/>
                    <a:pt x="4335" y="7596"/>
                    <a:pt x="4346" y="7596"/>
                  </a:cubicBezTo>
                  <a:lnTo>
                    <a:pt x="4716" y="7596"/>
                  </a:lnTo>
                  <a:cubicBezTo>
                    <a:pt x="4739" y="7596"/>
                    <a:pt x="4775" y="7596"/>
                    <a:pt x="4799" y="7584"/>
                  </a:cubicBezTo>
                  <a:cubicBezTo>
                    <a:pt x="4882" y="7537"/>
                    <a:pt x="4918" y="7501"/>
                    <a:pt x="4930" y="7489"/>
                  </a:cubicBezTo>
                  <a:lnTo>
                    <a:pt x="4942" y="7489"/>
                  </a:lnTo>
                  <a:cubicBezTo>
                    <a:pt x="4977" y="7489"/>
                    <a:pt x="5037" y="7501"/>
                    <a:pt x="5108" y="7501"/>
                  </a:cubicBezTo>
                  <a:cubicBezTo>
                    <a:pt x="5192" y="7489"/>
                    <a:pt x="5239" y="7477"/>
                    <a:pt x="5275" y="7465"/>
                  </a:cubicBezTo>
                  <a:cubicBezTo>
                    <a:pt x="5299" y="7442"/>
                    <a:pt x="5299" y="7442"/>
                    <a:pt x="5347" y="7442"/>
                  </a:cubicBezTo>
                  <a:lnTo>
                    <a:pt x="5489" y="7442"/>
                  </a:lnTo>
                  <a:cubicBezTo>
                    <a:pt x="5549" y="7442"/>
                    <a:pt x="5608" y="7430"/>
                    <a:pt x="5644" y="7418"/>
                  </a:cubicBezTo>
                  <a:cubicBezTo>
                    <a:pt x="5656" y="7406"/>
                    <a:pt x="5692" y="7406"/>
                    <a:pt x="5692" y="7406"/>
                  </a:cubicBezTo>
                  <a:cubicBezTo>
                    <a:pt x="5704" y="7406"/>
                    <a:pt x="5751" y="7430"/>
                    <a:pt x="5823" y="7465"/>
                  </a:cubicBezTo>
                  <a:cubicBezTo>
                    <a:pt x="5835" y="7477"/>
                    <a:pt x="5882" y="7477"/>
                    <a:pt x="5882" y="7477"/>
                  </a:cubicBezTo>
                  <a:cubicBezTo>
                    <a:pt x="5930" y="7477"/>
                    <a:pt x="5942" y="7465"/>
                    <a:pt x="5954" y="7465"/>
                  </a:cubicBezTo>
                  <a:cubicBezTo>
                    <a:pt x="5989" y="7465"/>
                    <a:pt x="6013" y="7442"/>
                    <a:pt x="6025" y="7430"/>
                  </a:cubicBezTo>
                  <a:cubicBezTo>
                    <a:pt x="6049" y="7430"/>
                    <a:pt x="6061" y="7418"/>
                    <a:pt x="6073" y="7418"/>
                  </a:cubicBezTo>
                  <a:lnTo>
                    <a:pt x="6109" y="7418"/>
                  </a:lnTo>
                  <a:cubicBezTo>
                    <a:pt x="6192" y="7406"/>
                    <a:pt x="6263" y="7406"/>
                    <a:pt x="6370" y="7382"/>
                  </a:cubicBezTo>
                  <a:cubicBezTo>
                    <a:pt x="6424" y="7376"/>
                    <a:pt x="6451" y="7373"/>
                    <a:pt x="6479" y="7373"/>
                  </a:cubicBezTo>
                  <a:cubicBezTo>
                    <a:pt x="6507" y="7373"/>
                    <a:pt x="6537" y="7376"/>
                    <a:pt x="6597" y="7382"/>
                  </a:cubicBezTo>
                  <a:lnTo>
                    <a:pt x="6740" y="7382"/>
                  </a:lnTo>
                  <a:lnTo>
                    <a:pt x="6859" y="7370"/>
                  </a:lnTo>
                  <a:lnTo>
                    <a:pt x="6954" y="7406"/>
                  </a:lnTo>
                  <a:cubicBezTo>
                    <a:pt x="6966" y="7406"/>
                    <a:pt x="6978" y="7418"/>
                    <a:pt x="7002" y="7418"/>
                  </a:cubicBezTo>
                  <a:lnTo>
                    <a:pt x="7061" y="7418"/>
                  </a:lnTo>
                  <a:cubicBezTo>
                    <a:pt x="7132" y="7418"/>
                    <a:pt x="7156" y="7382"/>
                    <a:pt x="7192" y="7370"/>
                  </a:cubicBezTo>
                  <a:cubicBezTo>
                    <a:pt x="7240" y="7346"/>
                    <a:pt x="7263" y="7311"/>
                    <a:pt x="7263" y="7311"/>
                  </a:cubicBezTo>
                  <a:cubicBezTo>
                    <a:pt x="7263" y="7311"/>
                    <a:pt x="7299" y="7322"/>
                    <a:pt x="7311" y="7322"/>
                  </a:cubicBezTo>
                  <a:cubicBezTo>
                    <a:pt x="7323" y="7322"/>
                    <a:pt x="7359" y="7346"/>
                    <a:pt x="7383" y="7346"/>
                  </a:cubicBezTo>
                  <a:lnTo>
                    <a:pt x="7621" y="7346"/>
                  </a:lnTo>
                  <a:cubicBezTo>
                    <a:pt x="7621" y="7346"/>
                    <a:pt x="7633" y="7346"/>
                    <a:pt x="7656" y="7358"/>
                  </a:cubicBezTo>
                  <a:cubicBezTo>
                    <a:pt x="7668" y="7358"/>
                    <a:pt x="7692" y="7370"/>
                    <a:pt x="7728" y="7382"/>
                  </a:cubicBezTo>
                  <a:cubicBezTo>
                    <a:pt x="7740" y="7382"/>
                    <a:pt x="7752" y="7406"/>
                    <a:pt x="7787" y="7406"/>
                  </a:cubicBezTo>
                  <a:lnTo>
                    <a:pt x="7847" y="7406"/>
                  </a:lnTo>
                  <a:cubicBezTo>
                    <a:pt x="7930" y="7382"/>
                    <a:pt x="7966" y="7358"/>
                    <a:pt x="7990" y="7358"/>
                  </a:cubicBezTo>
                  <a:lnTo>
                    <a:pt x="8109" y="7358"/>
                  </a:lnTo>
                  <a:cubicBezTo>
                    <a:pt x="8147" y="7349"/>
                    <a:pt x="8186" y="7347"/>
                    <a:pt x="8206" y="7346"/>
                  </a:cubicBezTo>
                  <a:lnTo>
                    <a:pt x="8206" y="7346"/>
                  </a:lnTo>
                  <a:cubicBezTo>
                    <a:pt x="8217" y="7347"/>
                    <a:pt x="8229" y="7359"/>
                    <a:pt x="8252" y="7370"/>
                  </a:cubicBezTo>
                  <a:cubicBezTo>
                    <a:pt x="8264" y="7382"/>
                    <a:pt x="8275" y="7418"/>
                    <a:pt x="8323" y="7430"/>
                  </a:cubicBezTo>
                  <a:cubicBezTo>
                    <a:pt x="8335" y="7442"/>
                    <a:pt x="8395" y="7465"/>
                    <a:pt x="8395" y="7465"/>
                  </a:cubicBezTo>
                  <a:lnTo>
                    <a:pt x="8668" y="7465"/>
                  </a:lnTo>
                  <a:cubicBezTo>
                    <a:pt x="8704" y="7465"/>
                    <a:pt x="8740" y="7442"/>
                    <a:pt x="8752" y="7430"/>
                  </a:cubicBezTo>
                  <a:cubicBezTo>
                    <a:pt x="8764" y="7430"/>
                    <a:pt x="8787" y="7418"/>
                    <a:pt x="8799" y="7418"/>
                  </a:cubicBezTo>
                  <a:cubicBezTo>
                    <a:pt x="8823" y="7418"/>
                    <a:pt x="8871" y="7430"/>
                    <a:pt x="8918" y="7430"/>
                  </a:cubicBezTo>
                  <a:lnTo>
                    <a:pt x="9359" y="7430"/>
                  </a:lnTo>
                  <a:cubicBezTo>
                    <a:pt x="9359" y="7430"/>
                    <a:pt x="9383" y="7442"/>
                    <a:pt x="9395" y="7442"/>
                  </a:cubicBezTo>
                  <a:cubicBezTo>
                    <a:pt x="9418" y="7442"/>
                    <a:pt x="9466" y="7477"/>
                    <a:pt x="9538" y="7489"/>
                  </a:cubicBezTo>
                  <a:cubicBezTo>
                    <a:pt x="9621" y="7489"/>
                    <a:pt x="9680" y="7477"/>
                    <a:pt x="9704" y="7477"/>
                  </a:cubicBezTo>
                  <a:lnTo>
                    <a:pt x="9752" y="7477"/>
                  </a:lnTo>
                  <a:cubicBezTo>
                    <a:pt x="9776" y="7477"/>
                    <a:pt x="9811" y="7501"/>
                    <a:pt x="9883" y="7537"/>
                  </a:cubicBezTo>
                  <a:cubicBezTo>
                    <a:pt x="9942" y="7549"/>
                    <a:pt x="9942" y="7549"/>
                    <a:pt x="9978" y="7549"/>
                  </a:cubicBezTo>
                  <a:lnTo>
                    <a:pt x="10038" y="7561"/>
                  </a:lnTo>
                  <a:cubicBezTo>
                    <a:pt x="10121" y="7584"/>
                    <a:pt x="10192" y="7584"/>
                    <a:pt x="10288" y="7596"/>
                  </a:cubicBezTo>
                  <a:lnTo>
                    <a:pt x="10311" y="7596"/>
                  </a:lnTo>
                  <a:cubicBezTo>
                    <a:pt x="10359" y="7596"/>
                    <a:pt x="10395" y="7584"/>
                    <a:pt x="10407" y="7584"/>
                  </a:cubicBezTo>
                  <a:cubicBezTo>
                    <a:pt x="10454" y="7561"/>
                    <a:pt x="10478" y="7549"/>
                    <a:pt x="10490" y="7537"/>
                  </a:cubicBezTo>
                  <a:cubicBezTo>
                    <a:pt x="10502" y="7528"/>
                    <a:pt x="10513" y="7520"/>
                    <a:pt x="10523" y="7514"/>
                  </a:cubicBezTo>
                  <a:lnTo>
                    <a:pt x="10523" y="7514"/>
                  </a:lnTo>
                  <a:lnTo>
                    <a:pt x="10538" y="7537"/>
                  </a:lnTo>
                  <a:cubicBezTo>
                    <a:pt x="10550" y="7549"/>
                    <a:pt x="10585" y="7561"/>
                    <a:pt x="10609" y="7596"/>
                  </a:cubicBezTo>
                  <a:cubicBezTo>
                    <a:pt x="10633" y="7608"/>
                    <a:pt x="10692" y="7620"/>
                    <a:pt x="10692" y="7620"/>
                  </a:cubicBezTo>
                  <a:lnTo>
                    <a:pt x="10732" y="7620"/>
                  </a:lnTo>
                  <a:lnTo>
                    <a:pt x="10788" y="7668"/>
                  </a:lnTo>
                  <a:lnTo>
                    <a:pt x="10835" y="7703"/>
                  </a:lnTo>
                  <a:cubicBezTo>
                    <a:pt x="10847" y="7703"/>
                    <a:pt x="10835" y="7703"/>
                    <a:pt x="10847" y="7715"/>
                  </a:cubicBezTo>
                  <a:cubicBezTo>
                    <a:pt x="10871" y="7727"/>
                    <a:pt x="10883" y="7775"/>
                    <a:pt x="10931" y="7823"/>
                  </a:cubicBezTo>
                  <a:cubicBezTo>
                    <a:pt x="10942" y="7823"/>
                    <a:pt x="10954" y="7834"/>
                    <a:pt x="10966" y="7846"/>
                  </a:cubicBezTo>
                  <a:lnTo>
                    <a:pt x="11002" y="7858"/>
                  </a:lnTo>
                  <a:lnTo>
                    <a:pt x="11050" y="7894"/>
                  </a:lnTo>
                  <a:cubicBezTo>
                    <a:pt x="11109" y="7918"/>
                    <a:pt x="11181" y="7977"/>
                    <a:pt x="11240" y="8025"/>
                  </a:cubicBezTo>
                  <a:cubicBezTo>
                    <a:pt x="11264" y="8037"/>
                    <a:pt x="11264" y="8061"/>
                    <a:pt x="11300" y="8073"/>
                  </a:cubicBezTo>
                  <a:cubicBezTo>
                    <a:pt x="11300" y="8073"/>
                    <a:pt x="11347" y="8096"/>
                    <a:pt x="11359" y="8096"/>
                  </a:cubicBezTo>
                  <a:cubicBezTo>
                    <a:pt x="11371" y="8120"/>
                    <a:pt x="11383" y="8120"/>
                    <a:pt x="11407" y="8120"/>
                  </a:cubicBezTo>
                  <a:cubicBezTo>
                    <a:pt x="11451" y="8129"/>
                    <a:pt x="11481" y="8131"/>
                    <a:pt x="11495" y="8132"/>
                  </a:cubicBezTo>
                  <a:lnTo>
                    <a:pt x="11495" y="8132"/>
                  </a:lnTo>
                  <a:cubicBezTo>
                    <a:pt x="11497" y="8135"/>
                    <a:pt x="11500" y="8139"/>
                    <a:pt x="11502" y="8144"/>
                  </a:cubicBezTo>
                  <a:cubicBezTo>
                    <a:pt x="11526" y="8180"/>
                    <a:pt x="11526" y="8215"/>
                    <a:pt x="11609" y="8299"/>
                  </a:cubicBezTo>
                  <a:cubicBezTo>
                    <a:pt x="11681" y="8335"/>
                    <a:pt x="11740" y="8323"/>
                    <a:pt x="11776" y="8335"/>
                  </a:cubicBezTo>
                  <a:cubicBezTo>
                    <a:pt x="11788" y="8358"/>
                    <a:pt x="11800" y="8358"/>
                    <a:pt x="11800" y="8358"/>
                  </a:cubicBezTo>
                  <a:cubicBezTo>
                    <a:pt x="11824" y="8370"/>
                    <a:pt x="11800" y="8370"/>
                    <a:pt x="11824" y="8370"/>
                  </a:cubicBezTo>
                  <a:cubicBezTo>
                    <a:pt x="11835" y="8382"/>
                    <a:pt x="11847" y="8418"/>
                    <a:pt x="11895" y="8454"/>
                  </a:cubicBezTo>
                  <a:cubicBezTo>
                    <a:pt x="11895" y="8477"/>
                    <a:pt x="11907" y="8477"/>
                    <a:pt x="11919" y="8489"/>
                  </a:cubicBezTo>
                  <a:cubicBezTo>
                    <a:pt x="11943" y="8489"/>
                    <a:pt x="11955" y="8501"/>
                    <a:pt x="11955" y="8501"/>
                  </a:cubicBezTo>
                  <a:lnTo>
                    <a:pt x="12014" y="8537"/>
                  </a:lnTo>
                  <a:lnTo>
                    <a:pt x="12133" y="8596"/>
                  </a:lnTo>
                  <a:cubicBezTo>
                    <a:pt x="12193" y="8620"/>
                    <a:pt x="12252" y="8632"/>
                    <a:pt x="12276" y="8632"/>
                  </a:cubicBezTo>
                  <a:cubicBezTo>
                    <a:pt x="12300" y="8656"/>
                    <a:pt x="12312" y="8656"/>
                    <a:pt x="12312" y="8656"/>
                  </a:cubicBezTo>
                  <a:cubicBezTo>
                    <a:pt x="12312" y="8656"/>
                    <a:pt x="12359" y="8680"/>
                    <a:pt x="12371" y="8680"/>
                  </a:cubicBezTo>
                  <a:lnTo>
                    <a:pt x="12490" y="8727"/>
                  </a:lnTo>
                  <a:cubicBezTo>
                    <a:pt x="12514" y="8727"/>
                    <a:pt x="12538" y="8739"/>
                    <a:pt x="12562" y="8775"/>
                  </a:cubicBezTo>
                  <a:cubicBezTo>
                    <a:pt x="12597" y="8799"/>
                    <a:pt x="12633" y="8846"/>
                    <a:pt x="12693" y="8858"/>
                  </a:cubicBezTo>
                  <a:cubicBezTo>
                    <a:pt x="12800" y="8894"/>
                    <a:pt x="12871" y="8894"/>
                    <a:pt x="12871" y="8918"/>
                  </a:cubicBezTo>
                  <a:cubicBezTo>
                    <a:pt x="12907" y="8930"/>
                    <a:pt x="12919" y="8977"/>
                    <a:pt x="12990" y="9025"/>
                  </a:cubicBezTo>
                  <a:cubicBezTo>
                    <a:pt x="13050" y="9073"/>
                    <a:pt x="13133" y="9073"/>
                    <a:pt x="13157" y="9073"/>
                  </a:cubicBezTo>
                  <a:lnTo>
                    <a:pt x="13217" y="9073"/>
                  </a:lnTo>
                  <a:cubicBezTo>
                    <a:pt x="13228" y="9085"/>
                    <a:pt x="13217" y="9085"/>
                    <a:pt x="13228" y="9085"/>
                  </a:cubicBezTo>
                  <a:cubicBezTo>
                    <a:pt x="13264" y="9097"/>
                    <a:pt x="13288" y="9108"/>
                    <a:pt x="13336" y="9144"/>
                  </a:cubicBezTo>
                  <a:cubicBezTo>
                    <a:pt x="13443" y="9204"/>
                    <a:pt x="13526" y="9204"/>
                    <a:pt x="13586" y="9216"/>
                  </a:cubicBezTo>
                  <a:cubicBezTo>
                    <a:pt x="13669" y="9227"/>
                    <a:pt x="13740" y="9287"/>
                    <a:pt x="13871" y="9287"/>
                  </a:cubicBezTo>
                  <a:lnTo>
                    <a:pt x="14062" y="9287"/>
                  </a:lnTo>
                  <a:cubicBezTo>
                    <a:pt x="14098" y="9275"/>
                    <a:pt x="14121" y="9275"/>
                    <a:pt x="14145" y="9275"/>
                  </a:cubicBezTo>
                  <a:lnTo>
                    <a:pt x="14264" y="9275"/>
                  </a:lnTo>
                  <a:cubicBezTo>
                    <a:pt x="14300" y="9275"/>
                    <a:pt x="14360" y="9275"/>
                    <a:pt x="14407" y="9263"/>
                  </a:cubicBezTo>
                  <a:lnTo>
                    <a:pt x="14479" y="9263"/>
                  </a:lnTo>
                  <a:cubicBezTo>
                    <a:pt x="14514" y="9275"/>
                    <a:pt x="14526" y="9275"/>
                    <a:pt x="14574" y="9275"/>
                  </a:cubicBezTo>
                  <a:cubicBezTo>
                    <a:pt x="14586" y="9275"/>
                    <a:pt x="14622" y="9275"/>
                    <a:pt x="14645" y="9263"/>
                  </a:cubicBezTo>
                  <a:cubicBezTo>
                    <a:pt x="14657" y="9251"/>
                    <a:pt x="14705" y="9216"/>
                    <a:pt x="14705" y="9216"/>
                  </a:cubicBezTo>
                  <a:cubicBezTo>
                    <a:pt x="14764" y="9144"/>
                    <a:pt x="14776" y="9097"/>
                    <a:pt x="14800" y="9049"/>
                  </a:cubicBezTo>
                  <a:cubicBezTo>
                    <a:pt x="14812" y="9013"/>
                    <a:pt x="14824" y="8989"/>
                    <a:pt x="14836" y="8918"/>
                  </a:cubicBezTo>
                  <a:cubicBezTo>
                    <a:pt x="14860" y="8858"/>
                    <a:pt x="14860" y="8799"/>
                    <a:pt x="14836" y="8739"/>
                  </a:cubicBezTo>
                  <a:cubicBezTo>
                    <a:pt x="14836" y="8716"/>
                    <a:pt x="14824" y="8680"/>
                    <a:pt x="14824" y="8668"/>
                  </a:cubicBezTo>
                  <a:cubicBezTo>
                    <a:pt x="14812" y="8632"/>
                    <a:pt x="14812" y="8620"/>
                    <a:pt x="14800" y="8596"/>
                  </a:cubicBezTo>
                  <a:cubicBezTo>
                    <a:pt x="14776" y="8561"/>
                    <a:pt x="14764" y="8549"/>
                    <a:pt x="14752" y="8513"/>
                  </a:cubicBezTo>
                  <a:cubicBezTo>
                    <a:pt x="14741" y="8489"/>
                    <a:pt x="14717" y="8454"/>
                    <a:pt x="14681" y="8430"/>
                  </a:cubicBezTo>
                  <a:cubicBezTo>
                    <a:pt x="14598" y="8382"/>
                    <a:pt x="14562" y="8382"/>
                    <a:pt x="14526" y="8370"/>
                  </a:cubicBezTo>
                  <a:lnTo>
                    <a:pt x="14514" y="8358"/>
                  </a:lnTo>
                  <a:cubicBezTo>
                    <a:pt x="14502" y="8358"/>
                    <a:pt x="14479" y="8335"/>
                    <a:pt x="14467" y="8323"/>
                  </a:cubicBezTo>
                  <a:cubicBezTo>
                    <a:pt x="14443" y="8299"/>
                    <a:pt x="14395" y="8263"/>
                    <a:pt x="14348" y="8239"/>
                  </a:cubicBezTo>
                  <a:cubicBezTo>
                    <a:pt x="14348" y="8239"/>
                    <a:pt x="14324" y="8215"/>
                    <a:pt x="14288" y="8180"/>
                  </a:cubicBezTo>
                  <a:cubicBezTo>
                    <a:pt x="14276" y="8156"/>
                    <a:pt x="14241" y="8132"/>
                    <a:pt x="14217" y="8120"/>
                  </a:cubicBezTo>
                  <a:cubicBezTo>
                    <a:pt x="14169" y="8096"/>
                    <a:pt x="14157" y="8096"/>
                    <a:pt x="14145" y="8084"/>
                  </a:cubicBezTo>
                  <a:lnTo>
                    <a:pt x="14026" y="8025"/>
                  </a:lnTo>
                  <a:cubicBezTo>
                    <a:pt x="14026" y="8025"/>
                    <a:pt x="13979" y="8001"/>
                    <a:pt x="13943" y="8001"/>
                  </a:cubicBezTo>
                  <a:cubicBezTo>
                    <a:pt x="13919" y="7977"/>
                    <a:pt x="13883" y="7977"/>
                    <a:pt x="13871" y="7977"/>
                  </a:cubicBezTo>
                  <a:cubicBezTo>
                    <a:pt x="13860" y="7965"/>
                    <a:pt x="13848" y="7965"/>
                    <a:pt x="13824" y="7965"/>
                  </a:cubicBezTo>
                  <a:lnTo>
                    <a:pt x="13812" y="7965"/>
                  </a:lnTo>
                  <a:lnTo>
                    <a:pt x="13800" y="7954"/>
                  </a:lnTo>
                  <a:lnTo>
                    <a:pt x="13681" y="7894"/>
                  </a:lnTo>
                  <a:cubicBezTo>
                    <a:pt x="13621" y="7882"/>
                    <a:pt x="13621" y="7882"/>
                    <a:pt x="13574" y="7846"/>
                  </a:cubicBezTo>
                  <a:cubicBezTo>
                    <a:pt x="13550" y="7834"/>
                    <a:pt x="13502" y="7799"/>
                    <a:pt x="13443" y="7787"/>
                  </a:cubicBezTo>
                  <a:cubicBezTo>
                    <a:pt x="13383" y="7775"/>
                    <a:pt x="13336" y="7763"/>
                    <a:pt x="13312" y="7763"/>
                  </a:cubicBezTo>
                  <a:lnTo>
                    <a:pt x="13276" y="7763"/>
                  </a:lnTo>
                  <a:lnTo>
                    <a:pt x="13252" y="7739"/>
                  </a:lnTo>
                  <a:lnTo>
                    <a:pt x="13145" y="7739"/>
                  </a:lnTo>
                  <a:cubicBezTo>
                    <a:pt x="13086" y="7763"/>
                    <a:pt x="13050" y="7763"/>
                    <a:pt x="13050" y="7763"/>
                  </a:cubicBezTo>
                  <a:cubicBezTo>
                    <a:pt x="13038" y="7739"/>
                    <a:pt x="13014" y="7727"/>
                    <a:pt x="12967" y="7715"/>
                  </a:cubicBezTo>
                  <a:cubicBezTo>
                    <a:pt x="12955" y="7703"/>
                    <a:pt x="12919" y="7703"/>
                    <a:pt x="12895" y="7680"/>
                  </a:cubicBezTo>
                  <a:lnTo>
                    <a:pt x="12871" y="7680"/>
                  </a:lnTo>
                  <a:cubicBezTo>
                    <a:pt x="12847" y="7668"/>
                    <a:pt x="12812" y="7620"/>
                    <a:pt x="12752" y="7596"/>
                  </a:cubicBezTo>
                  <a:cubicBezTo>
                    <a:pt x="12740" y="7596"/>
                    <a:pt x="12728" y="7584"/>
                    <a:pt x="12693" y="7584"/>
                  </a:cubicBezTo>
                  <a:lnTo>
                    <a:pt x="12657" y="7561"/>
                  </a:lnTo>
                  <a:lnTo>
                    <a:pt x="12574" y="7549"/>
                  </a:lnTo>
                  <a:lnTo>
                    <a:pt x="12514" y="7549"/>
                  </a:lnTo>
                  <a:cubicBezTo>
                    <a:pt x="12502" y="7549"/>
                    <a:pt x="12502" y="7537"/>
                    <a:pt x="12443" y="7537"/>
                  </a:cubicBezTo>
                  <a:cubicBezTo>
                    <a:pt x="12371" y="7537"/>
                    <a:pt x="12336" y="7549"/>
                    <a:pt x="12312" y="7549"/>
                  </a:cubicBezTo>
                  <a:lnTo>
                    <a:pt x="12300" y="7537"/>
                  </a:lnTo>
                  <a:cubicBezTo>
                    <a:pt x="12276" y="7525"/>
                    <a:pt x="12252" y="7477"/>
                    <a:pt x="12157" y="7430"/>
                  </a:cubicBezTo>
                  <a:cubicBezTo>
                    <a:pt x="12133" y="7418"/>
                    <a:pt x="12121" y="7418"/>
                    <a:pt x="12085" y="7418"/>
                  </a:cubicBezTo>
                  <a:cubicBezTo>
                    <a:pt x="12062" y="7418"/>
                    <a:pt x="12038" y="7430"/>
                    <a:pt x="12026" y="7430"/>
                  </a:cubicBezTo>
                  <a:cubicBezTo>
                    <a:pt x="12002" y="7442"/>
                    <a:pt x="11966" y="7465"/>
                    <a:pt x="11955" y="7465"/>
                  </a:cubicBezTo>
                  <a:cubicBezTo>
                    <a:pt x="11950" y="7470"/>
                    <a:pt x="11942" y="7473"/>
                    <a:pt x="11936" y="7475"/>
                  </a:cubicBezTo>
                  <a:lnTo>
                    <a:pt x="11936" y="7475"/>
                  </a:lnTo>
                  <a:cubicBezTo>
                    <a:pt x="11934" y="7474"/>
                    <a:pt x="11933" y="7474"/>
                    <a:pt x="11932" y="7474"/>
                  </a:cubicBezTo>
                  <a:lnTo>
                    <a:pt x="11932" y="7474"/>
                  </a:lnTo>
                  <a:cubicBezTo>
                    <a:pt x="11933" y="7474"/>
                    <a:pt x="11933" y="7475"/>
                    <a:pt x="11932" y="7476"/>
                  </a:cubicBezTo>
                  <a:lnTo>
                    <a:pt x="11932" y="7476"/>
                  </a:lnTo>
                  <a:cubicBezTo>
                    <a:pt x="11933" y="7476"/>
                    <a:pt x="11935" y="7475"/>
                    <a:pt x="11936" y="7475"/>
                  </a:cubicBezTo>
                  <a:lnTo>
                    <a:pt x="11936" y="7475"/>
                  </a:lnTo>
                  <a:cubicBezTo>
                    <a:pt x="11938" y="7476"/>
                    <a:pt x="11940" y="7476"/>
                    <a:pt x="11943" y="7477"/>
                  </a:cubicBezTo>
                  <a:cubicBezTo>
                    <a:pt x="11943" y="7479"/>
                    <a:pt x="11942" y="7480"/>
                    <a:pt x="11940" y="7480"/>
                  </a:cubicBezTo>
                  <a:cubicBezTo>
                    <a:pt x="11937" y="7480"/>
                    <a:pt x="11934" y="7479"/>
                    <a:pt x="11930" y="7477"/>
                  </a:cubicBezTo>
                  <a:lnTo>
                    <a:pt x="11930" y="7477"/>
                  </a:lnTo>
                  <a:cubicBezTo>
                    <a:pt x="11931" y="7476"/>
                    <a:pt x="11932" y="7476"/>
                    <a:pt x="11932" y="7476"/>
                  </a:cubicBezTo>
                  <a:lnTo>
                    <a:pt x="11932" y="7476"/>
                  </a:lnTo>
                  <a:cubicBezTo>
                    <a:pt x="11931" y="7476"/>
                    <a:pt x="11930" y="7476"/>
                    <a:pt x="11929" y="7476"/>
                  </a:cubicBezTo>
                  <a:lnTo>
                    <a:pt x="11929" y="7476"/>
                  </a:lnTo>
                  <a:cubicBezTo>
                    <a:pt x="11914" y="7468"/>
                    <a:pt x="11889" y="7448"/>
                    <a:pt x="11859" y="7418"/>
                  </a:cubicBezTo>
                  <a:cubicBezTo>
                    <a:pt x="11835" y="7382"/>
                    <a:pt x="11800" y="7370"/>
                    <a:pt x="11740" y="7358"/>
                  </a:cubicBezTo>
                  <a:lnTo>
                    <a:pt x="11645" y="7358"/>
                  </a:lnTo>
                  <a:cubicBezTo>
                    <a:pt x="11597" y="7370"/>
                    <a:pt x="11550" y="7370"/>
                    <a:pt x="11550" y="7370"/>
                  </a:cubicBezTo>
                  <a:cubicBezTo>
                    <a:pt x="11550" y="7370"/>
                    <a:pt x="11518" y="7365"/>
                    <a:pt x="11486" y="7365"/>
                  </a:cubicBezTo>
                  <a:cubicBezTo>
                    <a:pt x="11470" y="7365"/>
                    <a:pt x="11454" y="7366"/>
                    <a:pt x="11443" y="7370"/>
                  </a:cubicBezTo>
                  <a:cubicBezTo>
                    <a:pt x="11419" y="7370"/>
                    <a:pt x="11383" y="7382"/>
                    <a:pt x="11371" y="7382"/>
                  </a:cubicBezTo>
                  <a:cubicBezTo>
                    <a:pt x="11359" y="7406"/>
                    <a:pt x="11347" y="7406"/>
                    <a:pt x="11347" y="7406"/>
                  </a:cubicBezTo>
                  <a:lnTo>
                    <a:pt x="11312" y="7406"/>
                  </a:lnTo>
                  <a:lnTo>
                    <a:pt x="11193" y="7370"/>
                  </a:lnTo>
                  <a:lnTo>
                    <a:pt x="11181" y="7370"/>
                  </a:lnTo>
                  <a:cubicBezTo>
                    <a:pt x="11177" y="7366"/>
                    <a:pt x="11178" y="7365"/>
                    <a:pt x="11181" y="7365"/>
                  </a:cubicBezTo>
                  <a:cubicBezTo>
                    <a:pt x="11183" y="7365"/>
                    <a:pt x="11186" y="7365"/>
                    <a:pt x="11189" y="7366"/>
                  </a:cubicBezTo>
                  <a:lnTo>
                    <a:pt x="11189" y="7366"/>
                  </a:lnTo>
                  <a:lnTo>
                    <a:pt x="11181" y="7358"/>
                  </a:lnTo>
                  <a:cubicBezTo>
                    <a:pt x="11181" y="7346"/>
                    <a:pt x="11169" y="7311"/>
                    <a:pt x="11133" y="7299"/>
                  </a:cubicBezTo>
                  <a:cubicBezTo>
                    <a:pt x="11121" y="7287"/>
                    <a:pt x="11073" y="7251"/>
                    <a:pt x="11014" y="7239"/>
                  </a:cubicBezTo>
                  <a:lnTo>
                    <a:pt x="10942" y="7239"/>
                  </a:lnTo>
                  <a:cubicBezTo>
                    <a:pt x="10907" y="7239"/>
                    <a:pt x="10895" y="7251"/>
                    <a:pt x="10883" y="7251"/>
                  </a:cubicBezTo>
                  <a:cubicBezTo>
                    <a:pt x="10847" y="7263"/>
                    <a:pt x="10835" y="7287"/>
                    <a:pt x="10823" y="7287"/>
                  </a:cubicBezTo>
                  <a:cubicBezTo>
                    <a:pt x="10812" y="7299"/>
                    <a:pt x="10788" y="7299"/>
                    <a:pt x="10788" y="7299"/>
                  </a:cubicBezTo>
                  <a:lnTo>
                    <a:pt x="10727" y="7299"/>
                  </a:lnTo>
                  <a:cubicBezTo>
                    <a:pt x="10710" y="7295"/>
                    <a:pt x="10698" y="7292"/>
                    <a:pt x="10692" y="7287"/>
                  </a:cubicBezTo>
                  <a:cubicBezTo>
                    <a:pt x="10669" y="7287"/>
                    <a:pt x="10657" y="7263"/>
                    <a:pt x="10633" y="7239"/>
                  </a:cubicBezTo>
                  <a:cubicBezTo>
                    <a:pt x="10597" y="7227"/>
                    <a:pt x="10573" y="7180"/>
                    <a:pt x="10526" y="7144"/>
                  </a:cubicBezTo>
                  <a:cubicBezTo>
                    <a:pt x="10466" y="7084"/>
                    <a:pt x="10407" y="7084"/>
                    <a:pt x="10371" y="7072"/>
                  </a:cubicBezTo>
                  <a:cubicBezTo>
                    <a:pt x="10359" y="7072"/>
                    <a:pt x="10347" y="7061"/>
                    <a:pt x="10347" y="7061"/>
                  </a:cubicBezTo>
                  <a:cubicBezTo>
                    <a:pt x="10347" y="7061"/>
                    <a:pt x="10311" y="7049"/>
                    <a:pt x="10300" y="7025"/>
                  </a:cubicBezTo>
                  <a:lnTo>
                    <a:pt x="10192" y="6965"/>
                  </a:lnTo>
                  <a:cubicBezTo>
                    <a:pt x="10192" y="6953"/>
                    <a:pt x="10133" y="6906"/>
                    <a:pt x="10109" y="6894"/>
                  </a:cubicBezTo>
                  <a:cubicBezTo>
                    <a:pt x="10073" y="6882"/>
                    <a:pt x="10050" y="6846"/>
                    <a:pt x="10014" y="6834"/>
                  </a:cubicBezTo>
                  <a:cubicBezTo>
                    <a:pt x="10014" y="6834"/>
                    <a:pt x="10002" y="6822"/>
                    <a:pt x="9990" y="6775"/>
                  </a:cubicBezTo>
                  <a:cubicBezTo>
                    <a:pt x="9978" y="6751"/>
                    <a:pt x="9954" y="6727"/>
                    <a:pt x="9942" y="6703"/>
                  </a:cubicBezTo>
                  <a:cubicBezTo>
                    <a:pt x="9930" y="6668"/>
                    <a:pt x="9919" y="6668"/>
                    <a:pt x="9895" y="6656"/>
                  </a:cubicBezTo>
                  <a:cubicBezTo>
                    <a:pt x="9883" y="6644"/>
                    <a:pt x="9871" y="6632"/>
                    <a:pt x="9859" y="6632"/>
                  </a:cubicBezTo>
                  <a:lnTo>
                    <a:pt x="9740" y="6572"/>
                  </a:lnTo>
                  <a:cubicBezTo>
                    <a:pt x="9704" y="6549"/>
                    <a:pt x="9704" y="6549"/>
                    <a:pt x="9692" y="6525"/>
                  </a:cubicBezTo>
                  <a:cubicBezTo>
                    <a:pt x="9657" y="6489"/>
                    <a:pt x="9645" y="6453"/>
                    <a:pt x="9597" y="6406"/>
                  </a:cubicBezTo>
                  <a:cubicBezTo>
                    <a:pt x="9573" y="6394"/>
                    <a:pt x="9573" y="6394"/>
                    <a:pt x="9561" y="6370"/>
                  </a:cubicBezTo>
                  <a:lnTo>
                    <a:pt x="9526" y="6334"/>
                  </a:lnTo>
                  <a:lnTo>
                    <a:pt x="9478" y="6287"/>
                  </a:lnTo>
                  <a:lnTo>
                    <a:pt x="9442" y="6239"/>
                  </a:lnTo>
                  <a:lnTo>
                    <a:pt x="9347" y="6168"/>
                  </a:lnTo>
                  <a:cubicBezTo>
                    <a:pt x="9288" y="6120"/>
                    <a:pt x="9228" y="6060"/>
                    <a:pt x="9168" y="6013"/>
                  </a:cubicBezTo>
                  <a:cubicBezTo>
                    <a:pt x="9085" y="5941"/>
                    <a:pt x="8990" y="5918"/>
                    <a:pt x="8990" y="5894"/>
                  </a:cubicBezTo>
                  <a:cubicBezTo>
                    <a:pt x="8978" y="5882"/>
                    <a:pt x="8966" y="5858"/>
                    <a:pt x="8942" y="5810"/>
                  </a:cubicBezTo>
                  <a:cubicBezTo>
                    <a:pt x="8942" y="5798"/>
                    <a:pt x="8930" y="5763"/>
                    <a:pt x="8907" y="5739"/>
                  </a:cubicBezTo>
                  <a:cubicBezTo>
                    <a:pt x="8871" y="5703"/>
                    <a:pt x="8847" y="5691"/>
                    <a:pt x="8811" y="5679"/>
                  </a:cubicBezTo>
                  <a:cubicBezTo>
                    <a:pt x="8752" y="5644"/>
                    <a:pt x="8728" y="5644"/>
                    <a:pt x="8704" y="5632"/>
                  </a:cubicBezTo>
                  <a:cubicBezTo>
                    <a:pt x="8704" y="5633"/>
                    <a:pt x="8704" y="5634"/>
                    <a:pt x="8703" y="5634"/>
                  </a:cubicBezTo>
                  <a:cubicBezTo>
                    <a:pt x="8699" y="5634"/>
                    <a:pt x="8676" y="5594"/>
                    <a:pt x="8645" y="5572"/>
                  </a:cubicBezTo>
                  <a:lnTo>
                    <a:pt x="8573" y="5477"/>
                  </a:lnTo>
                  <a:cubicBezTo>
                    <a:pt x="8526" y="5441"/>
                    <a:pt x="8502" y="5406"/>
                    <a:pt x="8466" y="5394"/>
                  </a:cubicBezTo>
                  <a:lnTo>
                    <a:pt x="8430" y="5346"/>
                  </a:lnTo>
                  <a:cubicBezTo>
                    <a:pt x="8406" y="5334"/>
                    <a:pt x="8395" y="5287"/>
                    <a:pt x="8383" y="5239"/>
                  </a:cubicBezTo>
                  <a:cubicBezTo>
                    <a:pt x="8383" y="5227"/>
                    <a:pt x="8383" y="5215"/>
                    <a:pt x="8371" y="5203"/>
                  </a:cubicBezTo>
                  <a:lnTo>
                    <a:pt x="8335" y="5167"/>
                  </a:lnTo>
                  <a:lnTo>
                    <a:pt x="8287" y="5120"/>
                  </a:lnTo>
                  <a:lnTo>
                    <a:pt x="8216" y="5036"/>
                  </a:lnTo>
                  <a:cubicBezTo>
                    <a:pt x="8192" y="5025"/>
                    <a:pt x="8168" y="4989"/>
                    <a:pt x="8156" y="4965"/>
                  </a:cubicBezTo>
                  <a:lnTo>
                    <a:pt x="8133" y="4906"/>
                  </a:lnTo>
                  <a:cubicBezTo>
                    <a:pt x="8133" y="4882"/>
                    <a:pt x="8097" y="4858"/>
                    <a:pt x="8097" y="4858"/>
                  </a:cubicBezTo>
                  <a:cubicBezTo>
                    <a:pt x="8085" y="4846"/>
                    <a:pt x="8073" y="4810"/>
                    <a:pt x="8049" y="4763"/>
                  </a:cubicBezTo>
                  <a:cubicBezTo>
                    <a:pt x="8037" y="4739"/>
                    <a:pt x="8025" y="4727"/>
                    <a:pt x="8014" y="4691"/>
                  </a:cubicBezTo>
                  <a:cubicBezTo>
                    <a:pt x="8014" y="4691"/>
                    <a:pt x="7978" y="4644"/>
                    <a:pt x="7966" y="4644"/>
                  </a:cubicBezTo>
                  <a:cubicBezTo>
                    <a:pt x="7954" y="4632"/>
                    <a:pt x="7930" y="4620"/>
                    <a:pt x="7918" y="4620"/>
                  </a:cubicBezTo>
                  <a:cubicBezTo>
                    <a:pt x="7859" y="4608"/>
                    <a:pt x="7835" y="4608"/>
                    <a:pt x="7799" y="4584"/>
                  </a:cubicBezTo>
                  <a:cubicBezTo>
                    <a:pt x="7791" y="4584"/>
                    <a:pt x="7789" y="4579"/>
                    <a:pt x="7791" y="4579"/>
                  </a:cubicBezTo>
                  <a:lnTo>
                    <a:pt x="7791" y="4579"/>
                  </a:lnTo>
                  <a:cubicBezTo>
                    <a:pt x="7793" y="4579"/>
                    <a:pt x="7795" y="4580"/>
                    <a:pt x="7799" y="4584"/>
                  </a:cubicBezTo>
                  <a:lnTo>
                    <a:pt x="7799" y="4501"/>
                  </a:lnTo>
                  <a:lnTo>
                    <a:pt x="7799" y="4453"/>
                  </a:lnTo>
                  <a:cubicBezTo>
                    <a:pt x="7799" y="4441"/>
                    <a:pt x="7775" y="4394"/>
                    <a:pt x="7775" y="4394"/>
                  </a:cubicBezTo>
                  <a:cubicBezTo>
                    <a:pt x="7740" y="4346"/>
                    <a:pt x="7728" y="4334"/>
                    <a:pt x="7692" y="4322"/>
                  </a:cubicBezTo>
                  <a:cubicBezTo>
                    <a:pt x="7656" y="4286"/>
                    <a:pt x="7621" y="4274"/>
                    <a:pt x="7609" y="4263"/>
                  </a:cubicBezTo>
                  <a:cubicBezTo>
                    <a:pt x="7609" y="4264"/>
                    <a:pt x="7608" y="4264"/>
                    <a:pt x="7608" y="4264"/>
                  </a:cubicBezTo>
                  <a:cubicBezTo>
                    <a:pt x="7601" y="4264"/>
                    <a:pt x="7560" y="4213"/>
                    <a:pt x="7549" y="4191"/>
                  </a:cubicBezTo>
                  <a:cubicBezTo>
                    <a:pt x="7537" y="4155"/>
                    <a:pt x="7502" y="4144"/>
                    <a:pt x="7490" y="4108"/>
                  </a:cubicBezTo>
                  <a:lnTo>
                    <a:pt x="7430" y="4024"/>
                  </a:lnTo>
                  <a:cubicBezTo>
                    <a:pt x="7371" y="3965"/>
                    <a:pt x="7335" y="3917"/>
                    <a:pt x="7311" y="3846"/>
                  </a:cubicBezTo>
                  <a:cubicBezTo>
                    <a:pt x="7299" y="3834"/>
                    <a:pt x="7299" y="3798"/>
                    <a:pt x="7275" y="3786"/>
                  </a:cubicBezTo>
                  <a:cubicBezTo>
                    <a:pt x="7263" y="3786"/>
                    <a:pt x="7263" y="3786"/>
                    <a:pt x="7263" y="3774"/>
                  </a:cubicBezTo>
                  <a:cubicBezTo>
                    <a:pt x="7263" y="3739"/>
                    <a:pt x="7263" y="3715"/>
                    <a:pt x="7252" y="3655"/>
                  </a:cubicBezTo>
                  <a:cubicBezTo>
                    <a:pt x="7252" y="3632"/>
                    <a:pt x="7252" y="3620"/>
                    <a:pt x="7240" y="3608"/>
                  </a:cubicBezTo>
                  <a:cubicBezTo>
                    <a:pt x="7240" y="3596"/>
                    <a:pt x="7216" y="3572"/>
                    <a:pt x="7216" y="3572"/>
                  </a:cubicBezTo>
                  <a:lnTo>
                    <a:pt x="7192" y="3536"/>
                  </a:lnTo>
                  <a:lnTo>
                    <a:pt x="7132" y="3441"/>
                  </a:lnTo>
                  <a:lnTo>
                    <a:pt x="7025" y="3251"/>
                  </a:lnTo>
                  <a:cubicBezTo>
                    <a:pt x="7002" y="3203"/>
                    <a:pt x="6966" y="3179"/>
                    <a:pt x="6954" y="3143"/>
                  </a:cubicBezTo>
                  <a:cubicBezTo>
                    <a:pt x="6954" y="3131"/>
                    <a:pt x="6942" y="3131"/>
                    <a:pt x="6942" y="3120"/>
                  </a:cubicBezTo>
                  <a:lnTo>
                    <a:pt x="6918" y="3072"/>
                  </a:lnTo>
                  <a:lnTo>
                    <a:pt x="6882" y="2965"/>
                  </a:lnTo>
                  <a:lnTo>
                    <a:pt x="6859" y="2917"/>
                  </a:lnTo>
                  <a:cubicBezTo>
                    <a:pt x="6847" y="2905"/>
                    <a:pt x="6847" y="2893"/>
                    <a:pt x="6847" y="2881"/>
                  </a:cubicBezTo>
                  <a:cubicBezTo>
                    <a:pt x="6835" y="2846"/>
                    <a:pt x="6835" y="2798"/>
                    <a:pt x="6823" y="2762"/>
                  </a:cubicBezTo>
                  <a:cubicBezTo>
                    <a:pt x="6799" y="2679"/>
                    <a:pt x="6763" y="2655"/>
                    <a:pt x="6728" y="2620"/>
                  </a:cubicBezTo>
                  <a:lnTo>
                    <a:pt x="6680" y="2584"/>
                  </a:lnTo>
                  <a:lnTo>
                    <a:pt x="6656" y="2477"/>
                  </a:lnTo>
                  <a:lnTo>
                    <a:pt x="6644" y="2417"/>
                  </a:lnTo>
                  <a:lnTo>
                    <a:pt x="6644" y="2405"/>
                  </a:lnTo>
                  <a:lnTo>
                    <a:pt x="6644" y="2369"/>
                  </a:lnTo>
                  <a:lnTo>
                    <a:pt x="6609" y="2262"/>
                  </a:lnTo>
                  <a:lnTo>
                    <a:pt x="6597" y="2203"/>
                  </a:lnTo>
                  <a:cubicBezTo>
                    <a:pt x="6597" y="2191"/>
                    <a:pt x="6621" y="2167"/>
                    <a:pt x="6644" y="2119"/>
                  </a:cubicBezTo>
                  <a:cubicBezTo>
                    <a:pt x="6656" y="2084"/>
                    <a:pt x="6668" y="2060"/>
                    <a:pt x="6668" y="2012"/>
                  </a:cubicBezTo>
                  <a:cubicBezTo>
                    <a:pt x="6668" y="1988"/>
                    <a:pt x="6656" y="1965"/>
                    <a:pt x="6656" y="1941"/>
                  </a:cubicBezTo>
                  <a:cubicBezTo>
                    <a:pt x="6644" y="1893"/>
                    <a:pt x="6621" y="1846"/>
                    <a:pt x="6621" y="1834"/>
                  </a:cubicBezTo>
                  <a:lnTo>
                    <a:pt x="6621" y="1822"/>
                  </a:lnTo>
                  <a:lnTo>
                    <a:pt x="6621" y="1786"/>
                  </a:lnTo>
                  <a:cubicBezTo>
                    <a:pt x="6621" y="1762"/>
                    <a:pt x="6621" y="1727"/>
                    <a:pt x="6609" y="1715"/>
                  </a:cubicBezTo>
                  <a:cubicBezTo>
                    <a:pt x="6597" y="1667"/>
                    <a:pt x="6585" y="1643"/>
                    <a:pt x="6585" y="1631"/>
                  </a:cubicBezTo>
                  <a:lnTo>
                    <a:pt x="6585" y="1536"/>
                  </a:lnTo>
                  <a:lnTo>
                    <a:pt x="6585" y="1453"/>
                  </a:lnTo>
                  <a:lnTo>
                    <a:pt x="6585" y="1429"/>
                  </a:lnTo>
                  <a:lnTo>
                    <a:pt x="6609" y="1405"/>
                  </a:lnTo>
                  <a:cubicBezTo>
                    <a:pt x="6644" y="1369"/>
                    <a:pt x="6668" y="1357"/>
                    <a:pt x="6704" y="1286"/>
                  </a:cubicBezTo>
                  <a:cubicBezTo>
                    <a:pt x="6728" y="1226"/>
                    <a:pt x="6716" y="1167"/>
                    <a:pt x="6716" y="1131"/>
                  </a:cubicBezTo>
                  <a:lnTo>
                    <a:pt x="6716" y="1060"/>
                  </a:lnTo>
                  <a:cubicBezTo>
                    <a:pt x="6716" y="1062"/>
                    <a:pt x="6716" y="1063"/>
                    <a:pt x="6717" y="1063"/>
                  </a:cubicBezTo>
                  <a:cubicBezTo>
                    <a:pt x="6721" y="1063"/>
                    <a:pt x="6734" y="1046"/>
                    <a:pt x="6763" y="1036"/>
                  </a:cubicBezTo>
                  <a:cubicBezTo>
                    <a:pt x="6787" y="1000"/>
                    <a:pt x="6835" y="976"/>
                    <a:pt x="6859" y="917"/>
                  </a:cubicBezTo>
                  <a:cubicBezTo>
                    <a:pt x="6894" y="857"/>
                    <a:pt x="6894" y="810"/>
                    <a:pt x="6894" y="774"/>
                  </a:cubicBezTo>
                  <a:lnTo>
                    <a:pt x="6894" y="750"/>
                  </a:lnTo>
                  <a:cubicBezTo>
                    <a:pt x="6906" y="750"/>
                    <a:pt x="6894" y="750"/>
                    <a:pt x="6906" y="738"/>
                  </a:cubicBezTo>
                  <a:cubicBezTo>
                    <a:pt x="6906" y="715"/>
                    <a:pt x="6942" y="691"/>
                    <a:pt x="6966" y="679"/>
                  </a:cubicBezTo>
                  <a:cubicBezTo>
                    <a:pt x="7002" y="655"/>
                    <a:pt x="7037" y="631"/>
                    <a:pt x="7073" y="572"/>
                  </a:cubicBezTo>
                  <a:cubicBezTo>
                    <a:pt x="7097" y="524"/>
                    <a:pt x="7097" y="476"/>
                    <a:pt x="7121" y="464"/>
                  </a:cubicBezTo>
                  <a:cubicBezTo>
                    <a:pt x="7121" y="457"/>
                    <a:pt x="7125" y="450"/>
                    <a:pt x="7126" y="448"/>
                  </a:cubicBezTo>
                  <a:lnTo>
                    <a:pt x="7126" y="448"/>
                  </a:lnTo>
                  <a:cubicBezTo>
                    <a:pt x="7130" y="445"/>
                    <a:pt x="7137" y="441"/>
                    <a:pt x="7144" y="441"/>
                  </a:cubicBezTo>
                  <a:cubicBezTo>
                    <a:pt x="7180" y="441"/>
                    <a:pt x="7204" y="417"/>
                    <a:pt x="7240" y="405"/>
                  </a:cubicBezTo>
                  <a:cubicBezTo>
                    <a:pt x="7252" y="393"/>
                    <a:pt x="7275" y="393"/>
                    <a:pt x="7299" y="381"/>
                  </a:cubicBezTo>
                  <a:cubicBezTo>
                    <a:pt x="7311" y="381"/>
                    <a:pt x="7323" y="357"/>
                    <a:pt x="7335" y="357"/>
                  </a:cubicBezTo>
                  <a:cubicBezTo>
                    <a:pt x="7383" y="345"/>
                    <a:pt x="7478" y="322"/>
                    <a:pt x="7513" y="322"/>
                  </a:cubicBezTo>
                  <a:cubicBezTo>
                    <a:pt x="7549" y="298"/>
                    <a:pt x="7573" y="298"/>
                    <a:pt x="7621" y="298"/>
                  </a:cubicBezTo>
                  <a:cubicBezTo>
                    <a:pt x="7633" y="286"/>
                    <a:pt x="7668" y="286"/>
                    <a:pt x="7692" y="274"/>
                  </a:cubicBezTo>
                  <a:cubicBezTo>
                    <a:pt x="7728" y="262"/>
                    <a:pt x="7740" y="238"/>
                    <a:pt x="7752" y="226"/>
                  </a:cubicBezTo>
                  <a:cubicBezTo>
                    <a:pt x="7787" y="203"/>
                    <a:pt x="7811" y="179"/>
                    <a:pt x="7811" y="179"/>
                  </a:cubicBezTo>
                  <a:cubicBezTo>
                    <a:pt x="7811" y="179"/>
                    <a:pt x="7835" y="203"/>
                    <a:pt x="7847" y="203"/>
                  </a:cubicBezTo>
                  <a:cubicBezTo>
                    <a:pt x="7871" y="214"/>
                    <a:pt x="7906" y="238"/>
                    <a:pt x="7954" y="262"/>
                  </a:cubicBezTo>
                  <a:cubicBezTo>
                    <a:pt x="7978" y="266"/>
                    <a:pt x="7996" y="267"/>
                    <a:pt x="8012" y="267"/>
                  </a:cubicBezTo>
                  <a:cubicBezTo>
                    <a:pt x="8044" y="267"/>
                    <a:pt x="8065" y="262"/>
                    <a:pt x="8097" y="262"/>
                  </a:cubicBezTo>
                  <a:cubicBezTo>
                    <a:pt x="8133" y="238"/>
                    <a:pt x="8156" y="238"/>
                    <a:pt x="8192" y="238"/>
                  </a:cubicBezTo>
                  <a:lnTo>
                    <a:pt x="8264" y="238"/>
                  </a:lnTo>
                  <a:cubicBezTo>
                    <a:pt x="8275" y="238"/>
                    <a:pt x="8311" y="226"/>
                    <a:pt x="8323" y="226"/>
                  </a:cubicBezTo>
                  <a:cubicBezTo>
                    <a:pt x="8347" y="214"/>
                    <a:pt x="8383" y="203"/>
                    <a:pt x="8395" y="203"/>
                  </a:cubicBezTo>
                  <a:cubicBezTo>
                    <a:pt x="8406" y="203"/>
                    <a:pt x="8406" y="203"/>
                    <a:pt x="8442" y="214"/>
                  </a:cubicBezTo>
                  <a:cubicBezTo>
                    <a:pt x="8454" y="226"/>
                    <a:pt x="8490" y="262"/>
                    <a:pt x="8549" y="274"/>
                  </a:cubicBezTo>
                  <a:cubicBezTo>
                    <a:pt x="8561" y="286"/>
                    <a:pt x="8561" y="286"/>
                    <a:pt x="8573" y="286"/>
                  </a:cubicBezTo>
                  <a:lnTo>
                    <a:pt x="8585" y="286"/>
                  </a:lnTo>
                  <a:cubicBezTo>
                    <a:pt x="8585" y="286"/>
                    <a:pt x="8609" y="286"/>
                    <a:pt x="8621" y="298"/>
                  </a:cubicBezTo>
                  <a:cubicBezTo>
                    <a:pt x="8633" y="322"/>
                    <a:pt x="8668" y="345"/>
                    <a:pt x="8728" y="357"/>
                  </a:cubicBezTo>
                  <a:cubicBezTo>
                    <a:pt x="8764" y="357"/>
                    <a:pt x="8799" y="381"/>
                    <a:pt x="8823" y="381"/>
                  </a:cubicBezTo>
                  <a:lnTo>
                    <a:pt x="8930" y="393"/>
                  </a:lnTo>
                  <a:cubicBezTo>
                    <a:pt x="8951" y="397"/>
                    <a:pt x="8970" y="398"/>
                    <a:pt x="8987" y="398"/>
                  </a:cubicBezTo>
                  <a:cubicBezTo>
                    <a:pt x="9029" y="398"/>
                    <a:pt x="9060" y="390"/>
                    <a:pt x="9085" y="381"/>
                  </a:cubicBezTo>
                  <a:cubicBezTo>
                    <a:pt x="9109" y="357"/>
                    <a:pt x="9145" y="357"/>
                    <a:pt x="9145" y="357"/>
                  </a:cubicBezTo>
                  <a:cubicBezTo>
                    <a:pt x="9157" y="381"/>
                    <a:pt x="9204" y="381"/>
                    <a:pt x="9228" y="393"/>
                  </a:cubicBezTo>
                  <a:lnTo>
                    <a:pt x="9323" y="417"/>
                  </a:lnTo>
                  <a:cubicBezTo>
                    <a:pt x="9335" y="417"/>
                    <a:pt x="9347" y="441"/>
                    <a:pt x="9383" y="453"/>
                  </a:cubicBezTo>
                  <a:cubicBezTo>
                    <a:pt x="9407" y="464"/>
                    <a:pt x="9442" y="500"/>
                    <a:pt x="9478" y="512"/>
                  </a:cubicBezTo>
                  <a:cubicBezTo>
                    <a:pt x="9538" y="524"/>
                    <a:pt x="9585" y="524"/>
                    <a:pt x="9621" y="524"/>
                  </a:cubicBezTo>
                  <a:lnTo>
                    <a:pt x="9692" y="524"/>
                  </a:lnTo>
                  <a:cubicBezTo>
                    <a:pt x="9704" y="524"/>
                    <a:pt x="9716" y="536"/>
                    <a:pt x="9752" y="560"/>
                  </a:cubicBezTo>
                  <a:cubicBezTo>
                    <a:pt x="9776" y="584"/>
                    <a:pt x="9811" y="619"/>
                    <a:pt x="9859" y="631"/>
                  </a:cubicBezTo>
                  <a:lnTo>
                    <a:pt x="9942" y="655"/>
                  </a:lnTo>
                  <a:lnTo>
                    <a:pt x="10038" y="691"/>
                  </a:lnTo>
                  <a:cubicBezTo>
                    <a:pt x="10061" y="703"/>
                    <a:pt x="10109" y="715"/>
                    <a:pt x="10133" y="715"/>
                  </a:cubicBezTo>
                  <a:cubicBezTo>
                    <a:pt x="10180" y="715"/>
                    <a:pt x="10192" y="715"/>
                    <a:pt x="10228" y="738"/>
                  </a:cubicBezTo>
                  <a:cubicBezTo>
                    <a:pt x="10276" y="750"/>
                    <a:pt x="10311" y="762"/>
                    <a:pt x="10347" y="762"/>
                  </a:cubicBezTo>
                  <a:cubicBezTo>
                    <a:pt x="10419" y="774"/>
                    <a:pt x="10431" y="774"/>
                    <a:pt x="10490" y="822"/>
                  </a:cubicBezTo>
                  <a:cubicBezTo>
                    <a:pt x="10514" y="834"/>
                    <a:pt x="10538" y="869"/>
                    <a:pt x="10585" y="881"/>
                  </a:cubicBezTo>
                  <a:cubicBezTo>
                    <a:pt x="10633" y="893"/>
                    <a:pt x="10669" y="917"/>
                    <a:pt x="10704" y="917"/>
                  </a:cubicBezTo>
                  <a:cubicBezTo>
                    <a:pt x="10728" y="917"/>
                    <a:pt x="10764" y="929"/>
                    <a:pt x="10776" y="929"/>
                  </a:cubicBezTo>
                  <a:cubicBezTo>
                    <a:pt x="10812" y="941"/>
                    <a:pt x="10823" y="953"/>
                    <a:pt x="10847" y="976"/>
                  </a:cubicBezTo>
                  <a:cubicBezTo>
                    <a:pt x="10883" y="1000"/>
                    <a:pt x="10895" y="1012"/>
                    <a:pt x="10942" y="1036"/>
                  </a:cubicBezTo>
                  <a:cubicBezTo>
                    <a:pt x="10966" y="1048"/>
                    <a:pt x="10990" y="1060"/>
                    <a:pt x="11014" y="1072"/>
                  </a:cubicBezTo>
                  <a:cubicBezTo>
                    <a:pt x="11050" y="1107"/>
                    <a:pt x="11073" y="1119"/>
                    <a:pt x="11109" y="1131"/>
                  </a:cubicBezTo>
                  <a:cubicBezTo>
                    <a:pt x="11133" y="1155"/>
                    <a:pt x="11145" y="1167"/>
                    <a:pt x="11181" y="1179"/>
                  </a:cubicBezTo>
                  <a:cubicBezTo>
                    <a:pt x="11204" y="1191"/>
                    <a:pt x="11240" y="1226"/>
                    <a:pt x="11264" y="1238"/>
                  </a:cubicBezTo>
                  <a:cubicBezTo>
                    <a:pt x="11300" y="1250"/>
                    <a:pt x="11347" y="1274"/>
                    <a:pt x="11371" y="1274"/>
                  </a:cubicBezTo>
                  <a:cubicBezTo>
                    <a:pt x="11419" y="1274"/>
                    <a:pt x="11443" y="1286"/>
                    <a:pt x="11466" y="1286"/>
                  </a:cubicBezTo>
                  <a:lnTo>
                    <a:pt x="11478" y="1286"/>
                  </a:lnTo>
                  <a:lnTo>
                    <a:pt x="11490" y="1298"/>
                  </a:lnTo>
                  <a:cubicBezTo>
                    <a:pt x="11502" y="1310"/>
                    <a:pt x="11526" y="1346"/>
                    <a:pt x="11550" y="1369"/>
                  </a:cubicBezTo>
                  <a:lnTo>
                    <a:pt x="11585" y="1405"/>
                  </a:lnTo>
                  <a:cubicBezTo>
                    <a:pt x="11597" y="1405"/>
                    <a:pt x="11597" y="1417"/>
                    <a:pt x="11609" y="1417"/>
                  </a:cubicBezTo>
                  <a:lnTo>
                    <a:pt x="11657" y="1429"/>
                  </a:lnTo>
                  <a:cubicBezTo>
                    <a:pt x="11716" y="1465"/>
                    <a:pt x="11776" y="1477"/>
                    <a:pt x="11824" y="1512"/>
                  </a:cubicBezTo>
                  <a:cubicBezTo>
                    <a:pt x="11859" y="1536"/>
                    <a:pt x="11919" y="1584"/>
                    <a:pt x="11978" y="1607"/>
                  </a:cubicBezTo>
                  <a:lnTo>
                    <a:pt x="12074" y="1643"/>
                  </a:lnTo>
                  <a:lnTo>
                    <a:pt x="12157" y="1691"/>
                  </a:lnTo>
                  <a:cubicBezTo>
                    <a:pt x="12240" y="1703"/>
                    <a:pt x="12300" y="1703"/>
                    <a:pt x="12324" y="1715"/>
                  </a:cubicBezTo>
                  <a:cubicBezTo>
                    <a:pt x="12419" y="1762"/>
                    <a:pt x="12478" y="1750"/>
                    <a:pt x="12502" y="1762"/>
                  </a:cubicBezTo>
                  <a:cubicBezTo>
                    <a:pt x="12538" y="1762"/>
                    <a:pt x="12562" y="1810"/>
                    <a:pt x="12621" y="1869"/>
                  </a:cubicBezTo>
                  <a:cubicBezTo>
                    <a:pt x="12669" y="1893"/>
                    <a:pt x="12681" y="1905"/>
                    <a:pt x="12717" y="1929"/>
                  </a:cubicBezTo>
                  <a:lnTo>
                    <a:pt x="12788" y="1965"/>
                  </a:lnTo>
                  <a:lnTo>
                    <a:pt x="12836" y="1988"/>
                  </a:lnTo>
                  <a:cubicBezTo>
                    <a:pt x="12847" y="1988"/>
                    <a:pt x="12847" y="1988"/>
                    <a:pt x="12859" y="2000"/>
                  </a:cubicBezTo>
                  <a:lnTo>
                    <a:pt x="12919" y="2060"/>
                  </a:lnTo>
                  <a:cubicBezTo>
                    <a:pt x="12955" y="2072"/>
                    <a:pt x="12967" y="2108"/>
                    <a:pt x="13026" y="2119"/>
                  </a:cubicBezTo>
                  <a:cubicBezTo>
                    <a:pt x="13042" y="2123"/>
                    <a:pt x="13055" y="2125"/>
                    <a:pt x="13067" y="2125"/>
                  </a:cubicBezTo>
                  <a:cubicBezTo>
                    <a:pt x="13091" y="2125"/>
                    <a:pt x="13109" y="2119"/>
                    <a:pt x="13133" y="2119"/>
                  </a:cubicBezTo>
                  <a:lnTo>
                    <a:pt x="13193" y="2119"/>
                  </a:lnTo>
                  <a:cubicBezTo>
                    <a:pt x="13205" y="2131"/>
                    <a:pt x="13228" y="2143"/>
                    <a:pt x="13252" y="2167"/>
                  </a:cubicBezTo>
                  <a:cubicBezTo>
                    <a:pt x="13443" y="2250"/>
                    <a:pt x="13609" y="2500"/>
                    <a:pt x="13812" y="2584"/>
                  </a:cubicBezTo>
                  <a:cubicBezTo>
                    <a:pt x="13919" y="2620"/>
                    <a:pt x="14026" y="2679"/>
                    <a:pt x="14110" y="2739"/>
                  </a:cubicBezTo>
                  <a:lnTo>
                    <a:pt x="14145" y="2774"/>
                  </a:lnTo>
                  <a:lnTo>
                    <a:pt x="14157" y="2786"/>
                  </a:lnTo>
                  <a:cubicBezTo>
                    <a:pt x="14169" y="2786"/>
                    <a:pt x="14169" y="2798"/>
                    <a:pt x="14181" y="2798"/>
                  </a:cubicBezTo>
                  <a:cubicBezTo>
                    <a:pt x="14229" y="2822"/>
                    <a:pt x="14264" y="2822"/>
                    <a:pt x="14288" y="2822"/>
                  </a:cubicBezTo>
                  <a:lnTo>
                    <a:pt x="14348" y="2822"/>
                  </a:lnTo>
                  <a:cubicBezTo>
                    <a:pt x="14360" y="2822"/>
                    <a:pt x="14360" y="2834"/>
                    <a:pt x="14383" y="2846"/>
                  </a:cubicBezTo>
                  <a:lnTo>
                    <a:pt x="14407" y="2917"/>
                  </a:lnTo>
                  <a:cubicBezTo>
                    <a:pt x="14419" y="2953"/>
                    <a:pt x="14455" y="3001"/>
                    <a:pt x="14502" y="3012"/>
                  </a:cubicBezTo>
                  <a:cubicBezTo>
                    <a:pt x="14533" y="3021"/>
                    <a:pt x="14561" y="3024"/>
                    <a:pt x="14585" y="3024"/>
                  </a:cubicBezTo>
                  <a:cubicBezTo>
                    <a:pt x="14612" y="3024"/>
                    <a:pt x="14634" y="3021"/>
                    <a:pt x="14653" y="3021"/>
                  </a:cubicBezTo>
                  <a:cubicBezTo>
                    <a:pt x="14664" y="3021"/>
                    <a:pt x="14673" y="3022"/>
                    <a:pt x="14681" y="3024"/>
                  </a:cubicBezTo>
                  <a:lnTo>
                    <a:pt x="14693" y="3024"/>
                  </a:lnTo>
                  <a:cubicBezTo>
                    <a:pt x="14693" y="3024"/>
                    <a:pt x="14705" y="3024"/>
                    <a:pt x="14705" y="3036"/>
                  </a:cubicBezTo>
                  <a:cubicBezTo>
                    <a:pt x="14705" y="3060"/>
                    <a:pt x="14717" y="3072"/>
                    <a:pt x="14741" y="3096"/>
                  </a:cubicBezTo>
                  <a:cubicBezTo>
                    <a:pt x="14752" y="3131"/>
                    <a:pt x="14752" y="3155"/>
                    <a:pt x="14800" y="3191"/>
                  </a:cubicBezTo>
                  <a:cubicBezTo>
                    <a:pt x="14836" y="3215"/>
                    <a:pt x="14883" y="3215"/>
                    <a:pt x="14919" y="3215"/>
                  </a:cubicBezTo>
                  <a:cubicBezTo>
                    <a:pt x="14949" y="3209"/>
                    <a:pt x="14979" y="3206"/>
                    <a:pt x="15001" y="3206"/>
                  </a:cubicBezTo>
                  <a:cubicBezTo>
                    <a:pt x="15023" y="3206"/>
                    <a:pt x="15038" y="3209"/>
                    <a:pt x="15038" y="3215"/>
                  </a:cubicBezTo>
                  <a:cubicBezTo>
                    <a:pt x="15050" y="3251"/>
                    <a:pt x="15062" y="3298"/>
                    <a:pt x="15110" y="3358"/>
                  </a:cubicBezTo>
                  <a:cubicBezTo>
                    <a:pt x="15110" y="3370"/>
                    <a:pt x="15110" y="3370"/>
                    <a:pt x="15122" y="3382"/>
                  </a:cubicBezTo>
                  <a:cubicBezTo>
                    <a:pt x="15122" y="3387"/>
                    <a:pt x="15122" y="3387"/>
                    <a:pt x="15123" y="3387"/>
                  </a:cubicBezTo>
                  <a:cubicBezTo>
                    <a:pt x="15125" y="3387"/>
                    <a:pt x="15128" y="3387"/>
                    <a:pt x="15133" y="3393"/>
                  </a:cubicBezTo>
                  <a:cubicBezTo>
                    <a:pt x="15157" y="3393"/>
                    <a:pt x="15157" y="3393"/>
                    <a:pt x="15169" y="3417"/>
                  </a:cubicBezTo>
                  <a:lnTo>
                    <a:pt x="15229" y="3453"/>
                  </a:lnTo>
                  <a:cubicBezTo>
                    <a:pt x="15241" y="3489"/>
                    <a:pt x="15276" y="3501"/>
                    <a:pt x="15300" y="3512"/>
                  </a:cubicBezTo>
                  <a:cubicBezTo>
                    <a:pt x="15348" y="3536"/>
                    <a:pt x="15372" y="3536"/>
                    <a:pt x="15407" y="3536"/>
                  </a:cubicBezTo>
                  <a:lnTo>
                    <a:pt x="15479" y="3536"/>
                  </a:lnTo>
                  <a:cubicBezTo>
                    <a:pt x="15491" y="3536"/>
                    <a:pt x="15491" y="3536"/>
                    <a:pt x="15514" y="3548"/>
                  </a:cubicBezTo>
                  <a:cubicBezTo>
                    <a:pt x="15538" y="3572"/>
                    <a:pt x="15562" y="3620"/>
                    <a:pt x="15598" y="3679"/>
                  </a:cubicBezTo>
                  <a:cubicBezTo>
                    <a:pt x="15657" y="3739"/>
                    <a:pt x="15717" y="3727"/>
                    <a:pt x="15765" y="3739"/>
                  </a:cubicBezTo>
                  <a:cubicBezTo>
                    <a:pt x="15824" y="3751"/>
                    <a:pt x="15824" y="3751"/>
                    <a:pt x="15860" y="3798"/>
                  </a:cubicBezTo>
                  <a:cubicBezTo>
                    <a:pt x="15872" y="3834"/>
                    <a:pt x="15884" y="3846"/>
                    <a:pt x="15895" y="3870"/>
                  </a:cubicBezTo>
                  <a:cubicBezTo>
                    <a:pt x="15895" y="3893"/>
                    <a:pt x="15907" y="3905"/>
                    <a:pt x="15931" y="3917"/>
                  </a:cubicBezTo>
                  <a:cubicBezTo>
                    <a:pt x="15931" y="3929"/>
                    <a:pt x="15955" y="3953"/>
                    <a:pt x="15967" y="3953"/>
                  </a:cubicBezTo>
                  <a:cubicBezTo>
                    <a:pt x="15995" y="3957"/>
                    <a:pt x="16019" y="3958"/>
                    <a:pt x="16039" y="3958"/>
                  </a:cubicBezTo>
                  <a:cubicBezTo>
                    <a:pt x="16081" y="3958"/>
                    <a:pt x="16110" y="3953"/>
                    <a:pt x="16134" y="3953"/>
                  </a:cubicBezTo>
                  <a:cubicBezTo>
                    <a:pt x="16137" y="3951"/>
                    <a:pt x="16141" y="3950"/>
                    <a:pt x="16145" y="3950"/>
                  </a:cubicBezTo>
                  <a:cubicBezTo>
                    <a:pt x="16191" y="3950"/>
                    <a:pt x="16249" y="4075"/>
                    <a:pt x="16348" y="4108"/>
                  </a:cubicBezTo>
                  <a:cubicBezTo>
                    <a:pt x="16407" y="4144"/>
                    <a:pt x="16443" y="4144"/>
                    <a:pt x="16479" y="4167"/>
                  </a:cubicBezTo>
                  <a:cubicBezTo>
                    <a:pt x="16503" y="4191"/>
                    <a:pt x="16527" y="4227"/>
                    <a:pt x="16550" y="4274"/>
                  </a:cubicBezTo>
                  <a:cubicBezTo>
                    <a:pt x="16562" y="4274"/>
                    <a:pt x="16562" y="4286"/>
                    <a:pt x="16586" y="4310"/>
                  </a:cubicBezTo>
                  <a:lnTo>
                    <a:pt x="16598" y="4322"/>
                  </a:lnTo>
                  <a:lnTo>
                    <a:pt x="16610" y="4334"/>
                  </a:lnTo>
                  <a:cubicBezTo>
                    <a:pt x="16646" y="4346"/>
                    <a:pt x="16657" y="4346"/>
                    <a:pt x="16693" y="4358"/>
                  </a:cubicBezTo>
                  <a:cubicBezTo>
                    <a:pt x="16729" y="4382"/>
                    <a:pt x="16765" y="4394"/>
                    <a:pt x="16800" y="4417"/>
                  </a:cubicBezTo>
                  <a:lnTo>
                    <a:pt x="16919" y="4501"/>
                  </a:lnTo>
                  <a:cubicBezTo>
                    <a:pt x="16967" y="4525"/>
                    <a:pt x="16979" y="4536"/>
                    <a:pt x="17015" y="4584"/>
                  </a:cubicBezTo>
                  <a:cubicBezTo>
                    <a:pt x="17027" y="4620"/>
                    <a:pt x="17086" y="4655"/>
                    <a:pt x="17134" y="4679"/>
                  </a:cubicBezTo>
                  <a:cubicBezTo>
                    <a:pt x="17181" y="4691"/>
                    <a:pt x="17217" y="4703"/>
                    <a:pt x="17253" y="4715"/>
                  </a:cubicBezTo>
                  <a:cubicBezTo>
                    <a:pt x="17324" y="4786"/>
                    <a:pt x="17431" y="4798"/>
                    <a:pt x="17455" y="4858"/>
                  </a:cubicBezTo>
                  <a:cubicBezTo>
                    <a:pt x="17479" y="4882"/>
                    <a:pt x="17491" y="4929"/>
                    <a:pt x="17539" y="4977"/>
                  </a:cubicBezTo>
                  <a:cubicBezTo>
                    <a:pt x="17598" y="5025"/>
                    <a:pt x="17634" y="5025"/>
                    <a:pt x="17681" y="5025"/>
                  </a:cubicBezTo>
                  <a:cubicBezTo>
                    <a:pt x="17729" y="5025"/>
                    <a:pt x="17753" y="5036"/>
                    <a:pt x="17789" y="5060"/>
                  </a:cubicBezTo>
                  <a:lnTo>
                    <a:pt x="17872" y="5156"/>
                  </a:lnTo>
                  <a:cubicBezTo>
                    <a:pt x="17955" y="5227"/>
                    <a:pt x="18051" y="5203"/>
                    <a:pt x="18098" y="5263"/>
                  </a:cubicBezTo>
                  <a:lnTo>
                    <a:pt x="18193" y="5346"/>
                  </a:lnTo>
                  <a:cubicBezTo>
                    <a:pt x="18217" y="5382"/>
                    <a:pt x="18253" y="5394"/>
                    <a:pt x="18277" y="5417"/>
                  </a:cubicBezTo>
                  <a:cubicBezTo>
                    <a:pt x="18312" y="5453"/>
                    <a:pt x="18324" y="5477"/>
                    <a:pt x="18372" y="5513"/>
                  </a:cubicBezTo>
                  <a:cubicBezTo>
                    <a:pt x="18408" y="5537"/>
                    <a:pt x="18455" y="5537"/>
                    <a:pt x="18491" y="5560"/>
                  </a:cubicBezTo>
                  <a:cubicBezTo>
                    <a:pt x="18515" y="5560"/>
                    <a:pt x="18551" y="5572"/>
                    <a:pt x="18574" y="5596"/>
                  </a:cubicBezTo>
                  <a:lnTo>
                    <a:pt x="18670" y="5679"/>
                  </a:lnTo>
                  <a:cubicBezTo>
                    <a:pt x="18729" y="5715"/>
                    <a:pt x="18801" y="5751"/>
                    <a:pt x="18860" y="5798"/>
                  </a:cubicBezTo>
                  <a:cubicBezTo>
                    <a:pt x="18908" y="5822"/>
                    <a:pt x="18908" y="5929"/>
                    <a:pt x="18979" y="5977"/>
                  </a:cubicBezTo>
                  <a:lnTo>
                    <a:pt x="19063" y="6037"/>
                  </a:lnTo>
                  <a:cubicBezTo>
                    <a:pt x="19098" y="6049"/>
                    <a:pt x="19110" y="6072"/>
                    <a:pt x="19158" y="6096"/>
                  </a:cubicBezTo>
                  <a:cubicBezTo>
                    <a:pt x="19182" y="6096"/>
                    <a:pt x="19229" y="6108"/>
                    <a:pt x="19265" y="6108"/>
                  </a:cubicBezTo>
                  <a:cubicBezTo>
                    <a:pt x="19277" y="6108"/>
                    <a:pt x="19289" y="6120"/>
                    <a:pt x="19301" y="6120"/>
                  </a:cubicBezTo>
                  <a:cubicBezTo>
                    <a:pt x="19324" y="6120"/>
                    <a:pt x="19336" y="6132"/>
                    <a:pt x="19348" y="6156"/>
                  </a:cubicBezTo>
                  <a:lnTo>
                    <a:pt x="19420" y="6215"/>
                  </a:lnTo>
                  <a:lnTo>
                    <a:pt x="19467" y="6239"/>
                  </a:lnTo>
                  <a:cubicBezTo>
                    <a:pt x="19479" y="6239"/>
                    <a:pt x="19479" y="6251"/>
                    <a:pt x="19503" y="6275"/>
                  </a:cubicBezTo>
                  <a:lnTo>
                    <a:pt x="19539" y="6358"/>
                  </a:lnTo>
                  <a:cubicBezTo>
                    <a:pt x="19542" y="6362"/>
                    <a:pt x="19546" y="6366"/>
                    <a:pt x="19550" y="6370"/>
                  </a:cubicBezTo>
                  <a:lnTo>
                    <a:pt x="19550" y="6370"/>
                  </a:lnTo>
                  <a:cubicBezTo>
                    <a:pt x="19529" y="6337"/>
                    <a:pt x="19518" y="6289"/>
                    <a:pt x="19503" y="6251"/>
                  </a:cubicBezTo>
                  <a:cubicBezTo>
                    <a:pt x="19503" y="6239"/>
                    <a:pt x="19479" y="6227"/>
                    <a:pt x="19467" y="6215"/>
                  </a:cubicBezTo>
                  <a:lnTo>
                    <a:pt x="19420" y="6179"/>
                  </a:lnTo>
                  <a:lnTo>
                    <a:pt x="19348" y="6120"/>
                  </a:lnTo>
                  <a:cubicBezTo>
                    <a:pt x="19336" y="6108"/>
                    <a:pt x="19324" y="6108"/>
                    <a:pt x="19301" y="6096"/>
                  </a:cubicBezTo>
                  <a:cubicBezTo>
                    <a:pt x="19277" y="6096"/>
                    <a:pt x="19265" y="6072"/>
                    <a:pt x="19241" y="6072"/>
                  </a:cubicBezTo>
                  <a:cubicBezTo>
                    <a:pt x="19205" y="6072"/>
                    <a:pt x="19170" y="6072"/>
                    <a:pt x="19146" y="6060"/>
                  </a:cubicBezTo>
                  <a:cubicBezTo>
                    <a:pt x="19110" y="6049"/>
                    <a:pt x="19086" y="6013"/>
                    <a:pt x="19051" y="6001"/>
                  </a:cubicBezTo>
                  <a:lnTo>
                    <a:pt x="18967" y="5929"/>
                  </a:lnTo>
                  <a:cubicBezTo>
                    <a:pt x="18908" y="5894"/>
                    <a:pt x="18920" y="5810"/>
                    <a:pt x="18848" y="5751"/>
                  </a:cubicBezTo>
                  <a:cubicBezTo>
                    <a:pt x="18789" y="5703"/>
                    <a:pt x="18705" y="5656"/>
                    <a:pt x="18646" y="5620"/>
                  </a:cubicBezTo>
                  <a:lnTo>
                    <a:pt x="18562" y="5537"/>
                  </a:lnTo>
                  <a:cubicBezTo>
                    <a:pt x="18527" y="5513"/>
                    <a:pt x="18491" y="5477"/>
                    <a:pt x="18443" y="5477"/>
                  </a:cubicBezTo>
                  <a:cubicBezTo>
                    <a:pt x="18396" y="5477"/>
                    <a:pt x="18372" y="5465"/>
                    <a:pt x="18336" y="5453"/>
                  </a:cubicBezTo>
                  <a:cubicBezTo>
                    <a:pt x="18312" y="5441"/>
                    <a:pt x="18277" y="5406"/>
                    <a:pt x="18253" y="5382"/>
                  </a:cubicBezTo>
                  <a:cubicBezTo>
                    <a:pt x="18229" y="5334"/>
                    <a:pt x="18193" y="5322"/>
                    <a:pt x="18158" y="5287"/>
                  </a:cubicBezTo>
                  <a:lnTo>
                    <a:pt x="18074" y="5203"/>
                  </a:lnTo>
                  <a:cubicBezTo>
                    <a:pt x="17991" y="5120"/>
                    <a:pt x="17896" y="5144"/>
                    <a:pt x="17848" y="5096"/>
                  </a:cubicBezTo>
                  <a:lnTo>
                    <a:pt x="17753" y="5001"/>
                  </a:lnTo>
                  <a:cubicBezTo>
                    <a:pt x="17741" y="4989"/>
                    <a:pt x="17729" y="4977"/>
                    <a:pt x="17693" y="4965"/>
                  </a:cubicBezTo>
                  <a:cubicBezTo>
                    <a:pt x="17670" y="4941"/>
                    <a:pt x="17658" y="4941"/>
                    <a:pt x="17622" y="4941"/>
                  </a:cubicBezTo>
                  <a:cubicBezTo>
                    <a:pt x="17574" y="4929"/>
                    <a:pt x="17539" y="4929"/>
                    <a:pt x="17515" y="4917"/>
                  </a:cubicBezTo>
                  <a:cubicBezTo>
                    <a:pt x="17503" y="4906"/>
                    <a:pt x="17479" y="4858"/>
                    <a:pt x="17455" y="4810"/>
                  </a:cubicBezTo>
                  <a:cubicBezTo>
                    <a:pt x="17455" y="4798"/>
                    <a:pt x="17443" y="4763"/>
                    <a:pt x="17419" y="4751"/>
                  </a:cubicBezTo>
                  <a:cubicBezTo>
                    <a:pt x="17396" y="4739"/>
                    <a:pt x="17372" y="4739"/>
                    <a:pt x="17360" y="4727"/>
                  </a:cubicBezTo>
                  <a:cubicBezTo>
                    <a:pt x="17312" y="4703"/>
                    <a:pt x="17265" y="4691"/>
                    <a:pt x="17241" y="4667"/>
                  </a:cubicBezTo>
                  <a:cubicBezTo>
                    <a:pt x="17193" y="4632"/>
                    <a:pt x="17146" y="4632"/>
                    <a:pt x="17098" y="4620"/>
                  </a:cubicBezTo>
                  <a:cubicBezTo>
                    <a:pt x="17062" y="4608"/>
                    <a:pt x="17038" y="4584"/>
                    <a:pt x="17015" y="4548"/>
                  </a:cubicBezTo>
                  <a:cubicBezTo>
                    <a:pt x="17003" y="4525"/>
                    <a:pt x="16979" y="4501"/>
                    <a:pt x="16967" y="4489"/>
                  </a:cubicBezTo>
                  <a:cubicBezTo>
                    <a:pt x="16955" y="4465"/>
                    <a:pt x="16919" y="4453"/>
                    <a:pt x="16908" y="4441"/>
                  </a:cubicBezTo>
                  <a:lnTo>
                    <a:pt x="16788" y="4370"/>
                  </a:lnTo>
                  <a:cubicBezTo>
                    <a:pt x="16717" y="4286"/>
                    <a:pt x="16598" y="4286"/>
                    <a:pt x="16562" y="4227"/>
                  </a:cubicBezTo>
                  <a:cubicBezTo>
                    <a:pt x="16550" y="4191"/>
                    <a:pt x="16538" y="4144"/>
                    <a:pt x="16479" y="4096"/>
                  </a:cubicBezTo>
                  <a:cubicBezTo>
                    <a:pt x="16431" y="4072"/>
                    <a:pt x="16384" y="4048"/>
                    <a:pt x="16348" y="4036"/>
                  </a:cubicBezTo>
                  <a:cubicBezTo>
                    <a:pt x="16300" y="4013"/>
                    <a:pt x="16265" y="3989"/>
                    <a:pt x="16241" y="3953"/>
                  </a:cubicBezTo>
                  <a:cubicBezTo>
                    <a:pt x="16229" y="3929"/>
                    <a:pt x="16205" y="3905"/>
                    <a:pt x="16181" y="3893"/>
                  </a:cubicBezTo>
                  <a:cubicBezTo>
                    <a:pt x="16169" y="3870"/>
                    <a:pt x="16146" y="3858"/>
                    <a:pt x="16134" y="3858"/>
                  </a:cubicBezTo>
                  <a:cubicBezTo>
                    <a:pt x="16110" y="3846"/>
                    <a:pt x="16086" y="3846"/>
                    <a:pt x="16074" y="3846"/>
                  </a:cubicBezTo>
                  <a:cubicBezTo>
                    <a:pt x="16034" y="3846"/>
                    <a:pt x="16000" y="3851"/>
                    <a:pt x="15974" y="3851"/>
                  </a:cubicBezTo>
                  <a:cubicBezTo>
                    <a:pt x="15962" y="3851"/>
                    <a:pt x="15951" y="3850"/>
                    <a:pt x="15943" y="3846"/>
                  </a:cubicBezTo>
                  <a:cubicBezTo>
                    <a:pt x="15931" y="3846"/>
                    <a:pt x="15907" y="3798"/>
                    <a:pt x="15884" y="3751"/>
                  </a:cubicBezTo>
                  <a:cubicBezTo>
                    <a:pt x="15872" y="3727"/>
                    <a:pt x="15848" y="3715"/>
                    <a:pt x="15824" y="3679"/>
                  </a:cubicBezTo>
                  <a:cubicBezTo>
                    <a:pt x="15788" y="3667"/>
                    <a:pt x="15765" y="3655"/>
                    <a:pt x="15729" y="3655"/>
                  </a:cubicBezTo>
                  <a:cubicBezTo>
                    <a:pt x="15669" y="3655"/>
                    <a:pt x="15634" y="3632"/>
                    <a:pt x="15610" y="3620"/>
                  </a:cubicBezTo>
                  <a:cubicBezTo>
                    <a:pt x="15598" y="3596"/>
                    <a:pt x="15586" y="3548"/>
                    <a:pt x="15538" y="3489"/>
                  </a:cubicBezTo>
                  <a:cubicBezTo>
                    <a:pt x="15514" y="3453"/>
                    <a:pt x="15467" y="3429"/>
                    <a:pt x="15431" y="3429"/>
                  </a:cubicBezTo>
                  <a:lnTo>
                    <a:pt x="15348" y="3429"/>
                  </a:lnTo>
                  <a:cubicBezTo>
                    <a:pt x="15312" y="3429"/>
                    <a:pt x="15300" y="3417"/>
                    <a:pt x="15288" y="3417"/>
                  </a:cubicBezTo>
                  <a:cubicBezTo>
                    <a:pt x="15276" y="3393"/>
                    <a:pt x="15241" y="3382"/>
                    <a:pt x="15229" y="3370"/>
                  </a:cubicBezTo>
                  <a:lnTo>
                    <a:pt x="15169" y="3310"/>
                  </a:lnTo>
                  <a:cubicBezTo>
                    <a:pt x="15169" y="3298"/>
                    <a:pt x="15157" y="3298"/>
                    <a:pt x="15133" y="3274"/>
                  </a:cubicBezTo>
                  <a:lnTo>
                    <a:pt x="15122" y="3262"/>
                  </a:lnTo>
                  <a:cubicBezTo>
                    <a:pt x="15098" y="3239"/>
                    <a:pt x="15098" y="3179"/>
                    <a:pt x="15038" y="3120"/>
                  </a:cubicBezTo>
                  <a:cubicBezTo>
                    <a:pt x="14991" y="3072"/>
                    <a:pt x="14943" y="3072"/>
                    <a:pt x="14919" y="3072"/>
                  </a:cubicBezTo>
                  <a:lnTo>
                    <a:pt x="14776" y="3072"/>
                  </a:lnTo>
                  <a:cubicBezTo>
                    <a:pt x="14764" y="3072"/>
                    <a:pt x="14764" y="3060"/>
                    <a:pt x="14752" y="3024"/>
                  </a:cubicBezTo>
                  <a:cubicBezTo>
                    <a:pt x="14741" y="3012"/>
                    <a:pt x="14717" y="2977"/>
                    <a:pt x="14705" y="2953"/>
                  </a:cubicBezTo>
                  <a:lnTo>
                    <a:pt x="14657" y="2905"/>
                  </a:lnTo>
                  <a:cubicBezTo>
                    <a:pt x="14645" y="2893"/>
                    <a:pt x="14645" y="2893"/>
                    <a:pt x="14633" y="2893"/>
                  </a:cubicBezTo>
                  <a:cubicBezTo>
                    <a:pt x="14622" y="2881"/>
                    <a:pt x="14622" y="2881"/>
                    <a:pt x="14598" y="2881"/>
                  </a:cubicBezTo>
                  <a:cubicBezTo>
                    <a:pt x="14550" y="2881"/>
                    <a:pt x="14513" y="2887"/>
                    <a:pt x="14487" y="2887"/>
                  </a:cubicBezTo>
                  <a:cubicBezTo>
                    <a:pt x="14473" y="2887"/>
                    <a:pt x="14463" y="2885"/>
                    <a:pt x="14455" y="2881"/>
                  </a:cubicBezTo>
                  <a:cubicBezTo>
                    <a:pt x="14443" y="2881"/>
                    <a:pt x="14419" y="2834"/>
                    <a:pt x="14395" y="2774"/>
                  </a:cubicBezTo>
                  <a:cubicBezTo>
                    <a:pt x="14395" y="2762"/>
                    <a:pt x="14383" y="2739"/>
                    <a:pt x="14360" y="2727"/>
                  </a:cubicBezTo>
                  <a:cubicBezTo>
                    <a:pt x="14348" y="2727"/>
                    <a:pt x="14348" y="2715"/>
                    <a:pt x="14336" y="2715"/>
                  </a:cubicBezTo>
                  <a:cubicBezTo>
                    <a:pt x="14324" y="2703"/>
                    <a:pt x="14324" y="2703"/>
                    <a:pt x="14300" y="2703"/>
                  </a:cubicBezTo>
                  <a:cubicBezTo>
                    <a:pt x="14264" y="2679"/>
                    <a:pt x="14229" y="2679"/>
                    <a:pt x="14205" y="2679"/>
                  </a:cubicBezTo>
                  <a:cubicBezTo>
                    <a:pt x="14145" y="2679"/>
                    <a:pt x="14145" y="2679"/>
                    <a:pt x="14086" y="2643"/>
                  </a:cubicBezTo>
                  <a:cubicBezTo>
                    <a:pt x="13990" y="2560"/>
                    <a:pt x="13883" y="2524"/>
                    <a:pt x="13788" y="2465"/>
                  </a:cubicBezTo>
                  <a:lnTo>
                    <a:pt x="13633" y="2369"/>
                  </a:lnTo>
                  <a:cubicBezTo>
                    <a:pt x="13609" y="2358"/>
                    <a:pt x="13574" y="2310"/>
                    <a:pt x="13514" y="2262"/>
                  </a:cubicBezTo>
                  <a:cubicBezTo>
                    <a:pt x="13502" y="2250"/>
                    <a:pt x="13490" y="2239"/>
                    <a:pt x="13467" y="2239"/>
                  </a:cubicBezTo>
                  <a:lnTo>
                    <a:pt x="13455" y="2227"/>
                  </a:lnTo>
                  <a:lnTo>
                    <a:pt x="13395" y="2167"/>
                  </a:lnTo>
                  <a:cubicBezTo>
                    <a:pt x="13383" y="2131"/>
                    <a:pt x="13336" y="2119"/>
                    <a:pt x="13324" y="2108"/>
                  </a:cubicBezTo>
                  <a:cubicBezTo>
                    <a:pt x="13288" y="2084"/>
                    <a:pt x="13276" y="2072"/>
                    <a:pt x="13252" y="2060"/>
                  </a:cubicBezTo>
                  <a:cubicBezTo>
                    <a:pt x="13217" y="2024"/>
                    <a:pt x="13205" y="2012"/>
                    <a:pt x="13157" y="2000"/>
                  </a:cubicBezTo>
                  <a:cubicBezTo>
                    <a:pt x="13132" y="1985"/>
                    <a:pt x="13113" y="1981"/>
                    <a:pt x="13096" y="1981"/>
                  </a:cubicBezTo>
                  <a:cubicBezTo>
                    <a:pt x="13075" y="1981"/>
                    <a:pt x="13058" y="1988"/>
                    <a:pt x="13038" y="1988"/>
                  </a:cubicBezTo>
                  <a:lnTo>
                    <a:pt x="12967" y="1988"/>
                  </a:lnTo>
                  <a:lnTo>
                    <a:pt x="12955" y="1965"/>
                  </a:lnTo>
                  <a:cubicBezTo>
                    <a:pt x="12931" y="1965"/>
                    <a:pt x="12931" y="1965"/>
                    <a:pt x="12919" y="1953"/>
                  </a:cubicBezTo>
                  <a:lnTo>
                    <a:pt x="12859" y="1893"/>
                  </a:lnTo>
                  <a:cubicBezTo>
                    <a:pt x="12847" y="1893"/>
                    <a:pt x="12836" y="1881"/>
                    <a:pt x="12812" y="1869"/>
                  </a:cubicBezTo>
                  <a:lnTo>
                    <a:pt x="12776" y="1834"/>
                  </a:lnTo>
                  <a:lnTo>
                    <a:pt x="12693" y="1786"/>
                  </a:lnTo>
                  <a:cubicBezTo>
                    <a:pt x="12681" y="1774"/>
                    <a:pt x="12633" y="1762"/>
                    <a:pt x="12633" y="1750"/>
                  </a:cubicBezTo>
                  <a:cubicBezTo>
                    <a:pt x="12609" y="1715"/>
                    <a:pt x="12574" y="1655"/>
                    <a:pt x="12490" y="1607"/>
                  </a:cubicBezTo>
                  <a:cubicBezTo>
                    <a:pt x="12395" y="1584"/>
                    <a:pt x="12336" y="1584"/>
                    <a:pt x="12312" y="1572"/>
                  </a:cubicBezTo>
                  <a:cubicBezTo>
                    <a:pt x="12216" y="1524"/>
                    <a:pt x="12145" y="1536"/>
                    <a:pt x="12121" y="1524"/>
                  </a:cubicBezTo>
                  <a:cubicBezTo>
                    <a:pt x="12121" y="1524"/>
                    <a:pt x="12097" y="1524"/>
                    <a:pt x="12085" y="1512"/>
                  </a:cubicBezTo>
                  <a:lnTo>
                    <a:pt x="12038" y="1488"/>
                  </a:lnTo>
                  <a:lnTo>
                    <a:pt x="11955" y="1465"/>
                  </a:lnTo>
                  <a:cubicBezTo>
                    <a:pt x="11907" y="1453"/>
                    <a:pt x="11859" y="1405"/>
                    <a:pt x="11800" y="1369"/>
                  </a:cubicBezTo>
                  <a:cubicBezTo>
                    <a:pt x="11728" y="1334"/>
                    <a:pt x="11681" y="1310"/>
                    <a:pt x="11621" y="1286"/>
                  </a:cubicBezTo>
                  <a:lnTo>
                    <a:pt x="11585" y="1274"/>
                  </a:lnTo>
                  <a:lnTo>
                    <a:pt x="11562" y="1250"/>
                  </a:lnTo>
                  <a:cubicBezTo>
                    <a:pt x="11550" y="1238"/>
                    <a:pt x="11538" y="1215"/>
                    <a:pt x="11502" y="1179"/>
                  </a:cubicBezTo>
                  <a:lnTo>
                    <a:pt x="11466" y="1131"/>
                  </a:lnTo>
                  <a:cubicBezTo>
                    <a:pt x="11466" y="1131"/>
                    <a:pt x="11443" y="1119"/>
                    <a:pt x="11431" y="1119"/>
                  </a:cubicBezTo>
                  <a:cubicBezTo>
                    <a:pt x="11431" y="1119"/>
                    <a:pt x="11419" y="1107"/>
                    <a:pt x="11407" y="1107"/>
                  </a:cubicBezTo>
                  <a:cubicBezTo>
                    <a:pt x="11359" y="1107"/>
                    <a:pt x="11323" y="1096"/>
                    <a:pt x="11300" y="1096"/>
                  </a:cubicBezTo>
                  <a:cubicBezTo>
                    <a:pt x="11252" y="1096"/>
                    <a:pt x="11252" y="1096"/>
                    <a:pt x="11228" y="1072"/>
                  </a:cubicBezTo>
                  <a:cubicBezTo>
                    <a:pt x="11204" y="1060"/>
                    <a:pt x="11181" y="1048"/>
                    <a:pt x="11145" y="1036"/>
                  </a:cubicBezTo>
                  <a:lnTo>
                    <a:pt x="11062" y="988"/>
                  </a:lnTo>
                  <a:cubicBezTo>
                    <a:pt x="11050" y="976"/>
                    <a:pt x="11014" y="953"/>
                    <a:pt x="10990" y="941"/>
                  </a:cubicBezTo>
                  <a:lnTo>
                    <a:pt x="10895" y="893"/>
                  </a:lnTo>
                  <a:cubicBezTo>
                    <a:pt x="10883" y="881"/>
                    <a:pt x="10847" y="869"/>
                    <a:pt x="10823" y="857"/>
                  </a:cubicBezTo>
                  <a:cubicBezTo>
                    <a:pt x="10788" y="822"/>
                    <a:pt x="10764" y="810"/>
                    <a:pt x="10716" y="798"/>
                  </a:cubicBezTo>
                  <a:cubicBezTo>
                    <a:pt x="10669" y="774"/>
                    <a:pt x="10633" y="762"/>
                    <a:pt x="10597" y="762"/>
                  </a:cubicBezTo>
                  <a:cubicBezTo>
                    <a:pt x="10573" y="762"/>
                    <a:pt x="10538" y="762"/>
                    <a:pt x="10526" y="750"/>
                  </a:cubicBezTo>
                  <a:cubicBezTo>
                    <a:pt x="10490" y="738"/>
                    <a:pt x="10478" y="715"/>
                    <a:pt x="10454" y="703"/>
                  </a:cubicBezTo>
                  <a:cubicBezTo>
                    <a:pt x="10419" y="691"/>
                    <a:pt x="10395" y="655"/>
                    <a:pt x="10347" y="643"/>
                  </a:cubicBezTo>
                  <a:cubicBezTo>
                    <a:pt x="10300" y="631"/>
                    <a:pt x="10252" y="619"/>
                    <a:pt x="10228" y="619"/>
                  </a:cubicBezTo>
                  <a:cubicBezTo>
                    <a:pt x="10192" y="619"/>
                    <a:pt x="10169" y="619"/>
                    <a:pt x="10157" y="595"/>
                  </a:cubicBezTo>
                  <a:cubicBezTo>
                    <a:pt x="10121" y="584"/>
                    <a:pt x="10073" y="572"/>
                    <a:pt x="10050" y="572"/>
                  </a:cubicBezTo>
                  <a:cubicBezTo>
                    <a:pt x="10002" y="572"/>
                    <a:pt x="9990" y="572"/>
                    <a:pt x="9954" y="560"/>
                  </a:cubicBezTo>
                  <a:lnTo>
                    <a:pt x="9871" y="524"/>
                  </a:lnTo>
                  <a:lnTo>
                    <a:pt x="9776" y="500"/>
                  </a:lnTo>
                  <a:cubicBezTo>
                    <a:pt x="9764" y="500"/>
                    <a:pt x="9752" y="464"/>
                    <a:pt x="9716" y="453"/>
                  </a:cubicBezTo>
                  <a:cubicBezTo>
                    <a:pt x="9692" y="417"/>
                    <a:pt x="9657" y="393"/>
                    <a:pt x="9597" y="381"/>
                  </a:cubicBezTo>
                  <a:cubicBezTo>
                    <a:pt x="9561" y="357"/>
                    <a:pt x="9514" y="357"/>
                    <a:pt x="9478" y="357"/>
                  </a:cubicBezTo>
                  <a:lnTo>
                    <a:pt x="9407" y="357"/>
                  </a:lnTo>
                  <a:cubicBezTo>
                    <a:pt x="9383" y="345"/>
                    <a:pt x="9359" y="334"/>
                    <a:pt x="9335" y="322"/>
                  </a:cubicBezTo>
                  <a:cubicBezTo>
                    <a:pt x="9299" y="298"/>
                    <a:pt x="9264" y="274"/>
                    <a:pt x="9216" y="262"/>
                  </a:cubicBezTo>
                  <a:lnTo>
                    <a:pt x="9121" y="226"/>
                  </a:lnTo>
                  <a:cubicBezTo>
                    <a:pt x="9097" y="214"/>
                    <a:pt x="9061" y="214"/>
                    <a:pt x="9026" y="203"/>
                  </a:cubicBezTo>
                  <a:cubicBezTo>
                    <a:pt x="9000" y="195"/>
                    <a:pt x="8980" y="192"/>
                    <a:pt x="8963" y="192"/>
                  </a:cubicBezTo>
                  <a:cubicBezTo>
                    <a:pt x="8926" y="192"/>
                    <a:pt x="8907" y="206"/>
                    <a:pt x="8883" y="214"/>
                  </a:cubicBezTo>
                  <a:cubicBezTo>
                    <a:pt x="8859" y="226"/>
                    <a:pt x="8823" y="226"/>
                    <a:pt x="8823" y="226"/>
                  </a:cubicBezTo>
                  <a:lnTo>
                    <a:pt x="8728" y="214"/>
                  </a:lnTo>
                  <a:cubicBezTo>
                    <a:pt x="8692" y="214"/>
                    <a:pt x="8668" y="203"/>
                    <a:pt x="8633" y="203"/>
                  </a:cubicBezTo>
                  <a:cubicBezTo>
                    <a:pt x="8621" y="179"/>
                    <a:pt x="8585" y="167"/>
                    <a:pt x="8561" y="155"/>
                  </a:cubicBezTo>
                  <a:cubicBezTo>
                    <a:pt x="8549" y="143"/>
                    <a:pt x="8526" y="143"/>
                    <a:pt x="8502" y="119"/>
                  </a:cubicBezTo>
                  <a:cubicBezTo>
                    <a:pt x="8490" y="107"/>
                    <a:pt x="8466" y="107"/>
                    <a:pt x="8454" y="107"/>
                  </a:cubicBezTo>
                  <a:lnTo>
                    <a:pt x="8442" y="107"/>
                  </a:lnTo>
                  <a:cubicBezTo>
                    <a:pt x="8430" y="95"/>
                    <a:pt x="8395" y="83"/>
                    <a:pt x="8371" y="60"/>
                  </a:cubicBezTo>
                  <a:cubicBezTo>
                    <a:pt x="8347" y="48"/>
                    <a:pt x="8335" y="48"/>
                    <a:pt x="8311" y="36"/>
                  </a:cubicBezTo>
                  <a:cubicBezTo>
                    <a:pt x="8275" y="24"/>
                    <a:pt x="8252" y="24"/>
                    <a:pt x="8216" y="24"/>
                  </a:cubicBezTo>
                  <a:cubicBezTo>
                    <a:pt x="8156" y="24"/>
                    <a:pt x="8133" y="36"/>
                    <a:pt x="8097" y="48"/>
                  </a:cubicBezTo>
                  <a:cubicBezTo>
                    <a:pt x="8085" y="60"/>
                    <a:pt x="8085" y="60"/>
                    <a:pt x="8073" y="60"/>
                  </a:cubicBezTo>
                  <a:lnTo>
                    <a:pt x="8025" y="60"/>
                  </a:lnTo>
                  <a:cubicBezTo>
                    <a:pt x="7978" y="60"/>
                    <a:pt x="7930" y="83"/>
                    <a:pt x="7906" y="83"/>
                  </a:cubicBezTo>
                  <a:lnTo>
                    <a:pt x="7847" y="83"/>
                  </a:lnTo>
                  <a:cubicBezTo>
                    <a:pt x="7835" y="83"/>
                    <a:pt x="7799" y="48"/>
                    <a:pt x="7775" y="36"/>
                  </a:cubicBezTo>
                  <a:cubicBezTo>
                    <a:pt x="7740" y="24"/>
                    <a:pt x="7728" y="24"/>
                    <a:pt x="7692" y="0"/>
                  </a:cubicBezTo>
                  <a:close/>
                  <a:moveTo>
                    <a:pt x="4716" y="29337"/>
                  </a:moveTo>
                  <a:cubicBezTo>
                    <a:pt x="4680" y="29409"/>
                    <a:pt x="4632" y="29456"/>
                    <a:pt x="4596" y="29528"/>
                  </a:cubicBezTo>
                  <a:cubicBezTo>
                    <a:pt x="4632" y="29468"/>
                    <a:pt x="4692" y="29409"/>
                    <a:pt x="4716" y="29337"/>
                  </a:cubicBezTo>
                  <a:close/>
                  <a:moveTo>
                    <a:pt x="4596" y="29528"/>
                  </a:moveTo>
                  <a:lnTo>
                    <a:pt x="4513" y="29706"/>
                  </a:lnTo>
                  <a:cubicBezTo>
                    <a:pt x="4537" y="29659"/>
                    <a:pt x="4573" y="29587"/>
                    <a:pt x="4596" y="29528"/>
                  </a:cubicBezTo>
                  <a:close/>
                  <a:moveTo>
                    <a:pt x="4513" y="29706"/>
                  </a:moveTo>
                  <a:cubicBezTo>
                    <a:pt x="4465" y="29754"/>
                    <a:pt x="4442" y="29801"/>
                    <a:pt x="4406" y="29837"/>
                  </a:cubicBezTo>
                  <a:cubicBezTo>
                    <a:pt x="4442" y="29801"/>
                    <a:pt x="4477" y="29754"/>
                    <a:pt x="4513" y="29706"/>
                  </a:cubicBezTo>
                  <a:close/>
                  <a:moveTo>
                    <a:pt x="4406" y="29837"/>
                  </a:moveTo>
                  <a:cubicBezTo>
                    <a:pt x="4382" y="29873"/>
                    <a:pt x="4323" y="29885"/>
                    <a:pt x="4287" y="29920"/>
                  </a:cubicBezTo>
                  <a:cubicBezTo>
                    <a:pt x="4323" y="29897"/>
                    <a:pt x="4382" y="29885"/>
                    <a:pt x="4406" y="29837"/>
                  </a:cubicBezTo>
                  <a:close/>
                  <a:moveTo>
                    <a:pt x="4287" y="29920"/>
                  </a:moveTo>
                  <a:lnTo>
                    <a:pt x="4287" y="29920"/>
                  </a:lnTo>
                  <a:cubicBezTo>
                    <a:pt x="4239" y="29932"/>
                    <a:pt x="4227" y="29980"/>
                    <a:pt x="4215" y="30004"/>
                  </a:cubicBezTo>
                  <a:cubicBezTo>
                    <a:pt x="4227" y="29980"/>
                    <a:pt x="4239" y="29944"/>
                    <a:pt x="4287" y="29920"/>
                  </a:cubicBezTo>
                  <a:close/>
                  <a:moveTo>
                    <a:pt x="4215" y="30004"/>
                  </a:moveTo>
                  <a:cubicBezTo>
                    <a:pt x="4203" y="30040"/>
                    <a:pt x="4180" y="30051"/>
                    <a:pt x="4168" y="30075"/>
                  </a:cubicBezTo>
                  <a:cubicBezTo>
                    <a:pt x="4180" y="30063"/>
                    <a:pt x="4203" y="30040"/>
                    <a:pt x="4215" y="30004"/>
                  </a:cubicBezTo>
                  <a:close/>
                  <a:moveTo>
                    <a:pt x="4168" y="30075"/>
                  </a:moveTo>
                  <a:lnTo>
                    <a:pt x="4144" y="30135"/>
                  </a:lnTo>
                  <a:cubicBezTo>
                    <a:pt x="4144" y="30135"/>
                    <a:pt x="4156" y="30123"/>
                    <a:pt x="4168" y="300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9" name="Google Shape;139;p3"/>
            <p:cNvSpPr/>
            <p:nvPr/>
          </p:nvSpPr>
          <p:spPr>
            <a:xfrm rot="1744210">
              <a:off x="8452896" y="919825"/>
              <a:ext cx="367242" cy="1179719"/>
            </a:xfrm>
            <a:custGeom>
              <a:avLst/>
              <a:gdLst/>
              <a:ahLst/>
              <a:cxnLst/>
              <a:rect l="l" t="t" r="r" b="b"/>
              <a:pathLst>
                <a:path w="10811" h="34729" extrusionOk="0">
                  <a:moveTo>
                    <a:pt x="6559" y="0"/>
                  </a:moveTo>
                  <a:cubicBezTo>
                    <a:pt x="6541" y="0"/>
                    <a:pt x="6521" y="6"/>
                    <a:pt x="6501" y="21"/>
                  </a:cubicBezTo>
                  <a:cubicBezTo>
                    <a:pt x="6490" y="26"/>
                    <a:pt x="6481" y="32"/>
                    <a:pt x="6473" y="39"/>
                  </a:cubicBezTo>
                  <a:lnTo>
                    <a:pt x="6473" y="39"/>
                  </a:lnTo>
                  <a:cubicBezTo>
                    <a:pt x="6513" y="36"/>
                    <a:pt x="6568" y="31"/>
                    <a:pt x="6644" y="21"/>
                  </a:cubicBezTo>
                  <a:cubicBezTo>
                    <a:pt x="6628" y="21"/>
                    <a:pt x="6596" y="0"/>
                    <a:pt x="6559" y="0"/>
                  </a:cubicBezTo>
                  <a:close/>
                  <a:moveTo>
                    <a:pt x="9597" y="4665"/>
                  </a:moveTo>
                  <a:cubicBezTo>
                    <a:pt x="9620" y="4677"/>
                    <a:pt x="9656" y="4677"/>
                    <a:pt x="9692" y="4701"/>
                  </a:cubicBezTo>
                  <a:lnTo>
                    <a:pt x="9775" y="4701"/>
                  </a:lnTo>
                  <a:cubicBezTo>
                    <a:pt x="9787" y="4701"/>
                    <a:pt x="9799" y="4713"/>
                    <a:pt x="9847" y="4724"/>
                  </a:cubicBezTo>
                  <a:cubicBezTo>
                    <a:pt x="9870" y="4724"/>
                    <a:pt x="9894" y="4736"/>
                    <a:pt x="9906" y="4736"/>
                  </a:cubicBezTo>
                  <a:lnTo>
                    <a:pt x="9930" y="4760"/>
                  </a:lnTo>
                  <a:lnTo>
                    <a:pt x="9930" y="4784"/>
                  </a:lnTo>
                  <a:cubicBezTo>
                    <a:pt x="9930" y="4820"/>
                    <a:pt x="9918" y="4832"/>
                    <a:pt x="9918" y="4843"/>
                  </a:cubicBezTo>
                  <a:lnTo>
                    <a:pt x="9918" y="4855"/>
                  </a:lnTo>
                  <a:lnTo>
                    <a:pt x="9894" y="4891"/>
                  </a:lnTo>
                  <a:cubicBezTo>
                    <a:pt x="9847" y="4915"/>
                    <a:pt x="9775" y="4974"/>
                    <a:pt x="9739" y="5010"/>
                  </a:cubicBezTo>
                  <a:lnTo>
                    <a:pt x="9668" y="5070"/>
                  </a:lnTo>
                  <a:cubicBezTo>
                    <a:pt x="9656" y="5082"/>
                    <a:pt x="9597" y="5129"/>
                    <a:pt x="9573" y="5153"/>
                  </a:cubicBezTo>
                  <a:cubicBezTo>
                    <a:pt x="9561" y="5201"/>
                    <a:pt x="9549" y="5213"/>
                    <a:pt x="9537" y="5236"/>
                  </a:cubicBezTo>
                  <a:lnTo>
                    <a:pt x="9513" y="5248"/>
                  </a:lnTo>
                  <a:lnTo>
                    <a:pt x="9477" y="5272"/>
                  </a:lnTo>
                  <a:cubicBezTo>
                    <a:pt x="9423" y="5305"/>
                    <a:pt x="9349" y="5357"/>
                    <a:pt x="9336" y="5357"/>
                  </a:cubicBezTo>
                  <a:cubicBezTo>
                    <a:pt x="9335" y="5357"/>
                    <a:pt x="9335" y="5357"/>
                    <a:pt x="9335" y="5355"/>
                  </a:cubicBezTo>
                  <a:cubicBezTo>
                    <a:pt x="9311" y="5355"/>
                    <a:pt x="9275" y="5355"/>
                    <a:pt x="9239" y="5367"/>
                  </a:cubicBezTo>
                  <a:cubicBezTo>
                    <a:pt x="9239" y="5367"/>
                    <a:pt x="9216" y="5379"/>
                    <a:pt x="9204" y="5379"/>
                  </a:cubicBezTo>
                  <a:cubicBezTo>
                    <a:pt x="9192" y="5379"/>
                    <a:pt x="9156" y="5391"/>
                    <a:pt x="9156" y="5391"/>
                  </a:cubicBezTo>
                  <a:lnTo>
                    <a:pt x="9096" y="5451"/>
                  </a:lnTo>
                  <a:cubicBezTo>
                    <a:pt x="9073" y="5486"/>
                    <a:pt x="9061" y="5510"/>
                    <a:pt x="9037" y="5534"/>
                  </a:cubicBezTo>
                  <a:lnTo>
                    <a:pt x="9025" y="5546"/>
                  </a:lnTo>
                  <a:cubicBezTo>
                    <a:pt x="9013" y="5558"/>
                    <a:pt x="9025" y="5558"/>
                    <a:pt x="9013" y="5558"/>
                  </a:cubicBezTo>
                  <a:lnTo>
                    <a:pt x="9001" y="5570"/>
                  </a:lnTo>
                  <a:lnTo>
                    <a:pt x="8906" y="5617"/>
                  </a:lnTo>
                  <a:lnTo>
                    <a:pt x="8858" y="5653"/>
                  </a:lnTo>
                  <a:cubicBezTo>
                    <a:pt x="8835" y="5665"/>
                    <a:pt x="8846" y="5665"/>
                    <a:pt x="8835" y="5665"/>
                  </a:cubicBezTo>
                  <a:cubicBezTo>
                    <a:pt x="8799" y="5665"/>
                    <a:pt x="8775" y="5665"/>
                    <a:pt x="8739" y="5677"/>
                  </a:cubicBezTo>
                  <a:cubicBezTo>
                    <a:pt x="8727" y="5677"/>
                    <a:pt x="8715" y="5677"/>
                    <a:pt x="8680" y="5689"/>
                  </a:cubicBezTo>
                  <a:lnTo>
                    <a:pt x="8644" y="5713"/>
                  </a:lnTo>
                  <a:cubicBezTo>
                    <a:pt x="8608" y="5725"/>
                    <a:pt x="8537" y="5736"/>
                    <a:pt x="8442" y="5784"/>
                  </a:cubicBezTo>
                  <a:cubicBezTo>
                    <a:pt x="8370" y="5832"/>
                    <a:pt x="8346" y="5867"/>
                    <a:pt x="8299" y="5891"/>
                  </a:cubicBezTo>
                  <a:lnTo>
                    <a:pt x="8203" y="5927"/>
                  </a:lnTo>
                  <a:lnTo>
                    <a:pt x="8168" y="5951"/>
                  </a:lnTo>
                  <a:lnTo>
                    <a:pt x="8144" y="5963"/>
                  </a:lnTo>
                  <a:cubicBezTo>
                    <a:pt x="8144" y="5963"/>
                    <a:pt x="8132" y="5963"/>
                    <a:pt x="8120" y="5975"/>
                  </a:cubicBezTo>
                  <a:cubicBezTo>
                    <a:pt x="8061" y="6034"/>
                    <a:pt x="8049" y="6070"/>
                    <a:pt x="8025" y="6094"/>
                  </a:cubicBezTo>
                  <a:lnTo>
                    <a:pt x="8013" y="6129"/>
                  </a:lnTo>
                  <a:lnTo>
                    <a:pt x="7989" y="6129"/>
                  </a:lnTo>
                  <a:cubicBezTo>
                    <a:pt x="7965" y="6129"/>
                    <a:pt x="7942" y="6106"/>
                    <a:pt x="7882" y="6106"/>
                  </a:cubicBezTo>
                  <a:cubicBezTo>
                    <a:pt x="7879" y="6102"/>
                    <a:pt x="7872" y="6101"/>
                    <a:pt x="7864" y="6101"/>
                  </a:cubicBezTo>
                  <a:cubicBezTo>
                    <a:pt x="7841" y="6101"/>
                    <a:pt x="7804" y="6112"/>
                    <a:pt x="7787" y="6129"/>
                  </a:cubicBezTo>
                  <a:lnTo>
                    <a:pt x="7811" y="6106"/>
                  </a:lnTo>
                  <a:cubicBezTo>
                    <a:pt x="7822" y="6094"/>
                    <a:pt x="7834" y="6094"/>
                    <a:pt x="7834" y="6082"/>
                  </a:cubicBezTo>
                  <a:lnTo>
                    <a:pt x="7870" y="6034"/>
                  </a:lnTo>
                  <a:cubicBezTo>
                    <a:pt x="7906" y="5986"/>
                    <a:pt x="7953" y="5915"/>
                    <a:pt x="7965" y="5915"/>
                  </a:cubicBezTo>
                  <a:cubicBezTo>
                    <a:pt x="8001" y="5903"/>
                    <a:pt x="8025" y="5891"/>
                    <a:pt x="8073" y="5856"/>
                  </a:cubicBezTo>
                  <a:cubicBezTo>
                    <a:pt x="8144" y="5808"/>
                    <a:pt x="8144" y="5784"/>
                    <a:pt x="8180" y="5748"/>
                  </a:cubicBezTo>
                  <a:cubicBezTo>
                    <a:pt x="8203" y="5725"/>
                    <a:pt x="8227" y="5689"/>
                    <a:pt x="8239" y="5677"/>
                  </a:cubicBezTo>
                  <a:lnTo>
                    <a:pt x="8251" y="5665"/>
                  </a:lnTo>
                  <a:cubicBezTo>
                    <a:pt x="8263" y="5665"/>
                    <a:pt x="8287" y="5653"/>
                    <a:pt x="8287" y="5629"/>
                  </a:cubicBezTo>
                  <a:cubicBezTo>
                    <a:pt x="8299" y="5605"/>
                    <a:pt x="8299" y="5570"/>
                    <a:pt x="8311" y="5558"/>
                  </a:cubicBezTo>
                  <a:cubicBezTo>
                    <a:pt x="8323" y="5510"/>
                    <a:pt x="8346" y="5486"/>
                    <a:pt x="8346" y="5486"/>
                  </a:cubicBezTo>
                  <a:cubicBezTo>
                    <a:pt x="8346" y="5486"/>
                    <a:pt x="8346" y="5475"/>
                    <a:pt x="8370" y="5451"/>
                  </a:cubicBezTo>
                  <a:cubicBezTo>
                    <a:pt x="8382" y="5439"/>
                    <a:pt x="8418" y="5427"/>
                    <a:pt x="8465" y="5391"/>
                  </a:cubicBezTo>
                  <a:lnTo>
                    <a:pt x="8501" y="5367"/>
                  </a:lnTo>
                  <a:cubicBezTo>
                    <a:pt x="8501" y="5367"/>
                    <a:pt x="8525" y="5355"/>
                    <a:pt x="8537" y="5355"/>
                  </a:cubicBezTo>
                  <a:cubicBezTo>
                    <a:pt x="8561" y="5332"/>
                    <a:pt x="8596" y="5320"/>
                    <a:pt x="8644" y="5296"/>
                  </a:cubicBezTo>
                  <a:lnTo>
                    <a:pt x="8727" y="5236"/>
                  </a:lnTo>
                  <a:lnTo>
                    <a:pt x="8799" y="5177"/>
                  </a:lnTo>
                  <a:cubicBezTo>
                    <a:pt x="8799" y="5153"/>
                    <a:pt x="8823" y="5153"/>
                    <a:pt x="8835" y="5141"/>
                  </a:cubicBezTo>
                  <a:lnTo>
                    <a:pt x="8858" y="5117"/>
                  </a:lnTo>
                  <a:cubicBezTo>
                    <a:pt x="8882" y="5082"/>
                    <a:pt x="8882" y="5070"/>
                    <a:pt x="8894" y="5058"/>
                  </a:cubicBezTo>
                  <a:cubicBezTo>
                    <a:pt x="8906" y="5022"/>
                    <a:pt x="8918" y="5010"/>
                    <a:pt x="8918" y="5010"/>
                  </a:cubicBezTo>
                  <a:lnTo>
                    <a:pt x="9001" y="4963"/>
                  </a:lnTo>
                  <a:lnTo>
                    <a:pt x="9085" y="4903"/>
                  </a:lnTo>
                  <a:lnTo>
                    <a:pt x="9085" y="4903"/>
                  </a:lnTo>
                  <a:cubicBezTo>
                    <a:pt x="9081" y="4907"/>
                    <a:pt x="9079" y="4908"/>
                    <a:pt x="9081" y="4908"/>
                  </a:cubicBezTo>
                  <a:cubicBezTo>
                    <a:pt x="9083" y="4908"/>
                    <a:pt x="9096" y="4903"/>
                    <a:pt x="9120" y="4903"/>
                  </a:cubicBezTo>
                  <a:cubicBezTo>
                    <a:pt x="9144" y="4891"/>
                    <a:pt x="9192" y="4903"/>
                    <a:pt x="9263" y="4879"/>
                  </a:cubicBezTo>
                  <a:cubicBezTo>
                    <a:pt x="9323" y="4843"/>
                    <a:pt x="9358" y="4820"/>
                    <a:pt x="9382" y="4784"/>
                  </a:cubicBezTo>
                  <a:cubicBezTo>
                    <a:pt x="9394" y="4772"/>
                    <a:pt x="9430" y="4760"/>
                    <a:pt x="9418" y="4760"/>
                  </a:cubicBezTo>
                  <a:lnTo>
                    <a:pt x="9442" y="4736"/>
                  </a:lnTo>
                  <a:cubicBezTo>
                    <a:pt x="9454" y="4736"/>
                    <a:pt x="9454" y="4724"/>
                    <a:pt x="9477" y="4724"/>
                  </a:cubicBezTo>
                  <a:cubicBezTo>
                    <a:pt x="9489" y="4724"/>
                    <a:pt x="9501" y="4713"/>
                    <a:pt x="9513" y="4701"/>
                  </a:cubicBezTo>
                  <a:cubicBezTo>
                    <a:pt x="9549" y="4677"/>
                    <a:pt x="9573" y="4665"/>
                    <a:pt x="9561" y="4665"/>
                  </a:cubicBezTo>
                  <a:close/>
                  <a:moveTo>
                    <a:pt x="6370" y="33"/>
                  </a:moveTo>
                  <a:lnTo>
                    <a:pt x="6370" y="33"/>
                  </a:lnTo>
                  <a:cubicBezTo>
                    <a:pt x="6370" y="34"/>
                    <a:pt x="6346" y="57"/>
                    <a:pt x="6322" y="57"/>
                  </a:cubicBezTo>
                  <a:cubicBezTo>
                    <a:pt x="6298" y="57"/>
                    <a:pt x="6264" y="36"/>
                    <a:pt x="6226" y="36"/>
                  </a:cubicBezTo>
                  <a:cubicBezTo>
                    <a:pt x="6207" y="36"/>
                    <a:pt x="6187" y="41"/>
                    <a:pt x="6168" y="57"/>
                  </a:cubicBezTo>
                  <a:cubicBezTo>
                    <a:pt x="6096" y="81"/>
                    <a:pt x="6108" y="200"/>
                    <a:pt x="6013" y="248"/>
                  </a:cubicBezTo>
                  <a:cubicBezTo>
                    <a:pt x="5965" y="271"/>
                    <a:pt x="5929" y="319"/>
                    <a:pt x="5870" y="355"/>
                  </a:cubicBezTo>
                  <a:cubicBezTo>
                    <a:pt x="5810" y="379"/>
                    <a:pt x="5751" y="367"/>
                    <a:pt x="5691" y="379"/>
                  </a:cubicBezTo>
                  <a:cubicBezTo>
                    <a:pt x="5632" y="391"/>
                    <a:pt x="5632" y="486"/>
                    <a:pt x="5596" y="545"/>
                  </a:cubicBezTo>
                  <a:cubicBezTo>
                    <a:pt x="5548" y="617"/>
                    <a:pt x="5441" y="605"/>
                    <a:pt x="5382" y="652"/>
                  </a:cubicBezTo>
                  <a:cubicBezTo>
                    <a:pt x="5310" y="688"/>
                    <a:pt x="5203" y="652"/>
                    <a:pt x="5144" y="724"/>
                  </a:cubicBezTo>
                  <a:cubicBezTo>
                    <a:pt x="5120" y="748"/>
                    <a:pt x="5084" y="783"/>
                    <a:pt x="5036" y="807"/>
                  </a:cubicBezTo>
                  <a:cubicBezTo>
                    <a:pt x="5001" y="843"/>
                    <a:pt x="4977" y="867"/>
                    <a:pt x="4965" y="914"/>
                  </a:cubicBezTo>
                  <a:cubicBezTo>
                    <a:pt x="4953" y="962"/>
                    <a:pt x="4894" y="986"/>
                    <a:pt x="4858" y="1022"/>
                  </a:cubicBezTo>
                  <a:cubicBezTo>
                    <a:pt x="4822" y="1045"/>
                    <a:pt x="4786" y="1081"/>
                    <a:pt x="4739" y="1105"/>
                  </a:cubicBezTo>
                  <a:cubicBezTo>
                    <a:pt x="4703" y="1141"/>
                    <a:pt x="4655" y="1153"/>
                    <a:pt x="4608" y="1188"/>
                  </a:cubicBezTo>
                  <a:lnTo>
                    <a:pt x="4477" y="1272"/>
                  </a:lnTo>
                  <a:cubicBezTo>
                    <a:pt x="4453" y="1284"/>
                    <a:pt x="4429" y="1307"/>
                    <a:pt x="4393" y="1319"/>
                  </a:cubicBezTo>
                  <a:cubicBezTo>
                    <a:pt x="4370" y="1331"/>
                    <a:pt x="4334" y="1331"/>
                    <a:pt x="4310" y="1331"/>
                  </a:cubicBezTo>
                  <a:cubicBezTo>
                    <a:pt x="4251" y="1343"/>
                    <a:pt x="4227" y="1379"/>
                    <a:pt x="4191" y="1414"/>
                  </a:cubicBezTo>
                  <a:cubicBezTo>
                    <a:pt x="4179" y="1450"/>
                    <a:pt x="4155" y="1474"/>
                    <a:pt x="4132" y="1498"/>
                  </a:cubicBezTo>
                  <a:cubicBezTo>
                    <a:pt x="4096" y="1522"/>
                    <a:pt x="4084" y="1534"/>
                    <a:pt x="4060" y="1557"/>
                  </a:cubicBezTo>
                  <a:cubicBezTo>
                    <a:pt x="4001" y="1581"/>
                    <a:pt x="3941" y="1593"/>
                    <a:pt x="3917" y="1653"/>
                  </a:cubicBezTo>
                  <a:lnTo>
                    <a:pt x="3882" y="1748"/>
                  </a:lnTo>
                  <a:cubicBezTo>
                    <a:pt x="3858" y="1772"/>
                    <a:pt x="3834" y="1807"/>
                    <a:pt x="3810" y="1819"/>
                  </a:cubicBezTo>
                  <a:cubicBezTo>
                    <a:pt x="3762" y="1867"/>
                    <a:pt x="3703" y="1891"/>
                    <a:pt x="3655" y="1938"/>
                  </a:cubicBezTo>
                  <a:cubicBezTo>
                    <a:pt x="3596" y="1974"/>
                    <a:pt x="3536" y="1998"/>
                    <a:pt x="3512" y="2046"/>
                  </a:cubicBezTo>
                  <a:cubicBezTo>
                    <a:pt x="3489" y="2069"/>
                    <a:pt x="3477" y="2105"/>
                    <a:pt x="3453" y="2129"/>
                  </a:cubicBezTo>
                  <a:cubicBezTo>
                    <a:pt x="3429" y="2165"/>
                    <a:pt x="3405" y="2188"/>
                    <a:pt x="3346" y="2212"/>
                  </a:cubicBezTo>
                  <a:lnTo>
                    <a:pt x="3239" y="2212"/>
                  </a:lnTo>
                  <a:cubicBezTo>
                    <a:pt x="3203" y="2212"/>
                    <a:pt x="3179" y="2212"/>
                    <a:pt x="3167" y="2224"/>
                  </a:cubicBezTo>
                  <a:cubicBezTo>
                    <a:pt x="3131" y="2248"/>
                    <a:pt x="3131" y="2355"/>
                    <a:pt x="3060" y="2415"/>
                  </a:cubicBezTo>
                  <a:cubicBezTo>
                    <a:pt x="2989" y="2462"/>
                    <a:pt x="2905" y="2462"/>
                    <a:pt x="2869" y="2510"/>
                  </a:cubicBezTo>
                  <a:cubicBezTo>
                    <a:pt x="2834" y="2534"/>
                    <a:pt x="2822" y="2569"/>
                    <a:pt x="2786" y="2593"/>
                  </a:cubicBezTo>
                  <a:cubicBezTo>
                    <a:pt x="2762" y="2629"/>
                    <a:pt x="2727" y="2653"/>
                    <a:pt x="2703" y="2665"/>
                  </a:cubicBezTo>
                  <a:lnTo>
                    <a:pt x="2608" y="2748"/>
                  </a:lnTo>
                  <a:cubicBezTo>
                    <a:pt x="2584" y="2772"/>
                    <a:pt x="2572" y="2784"/>
                    <a:pt x="2548" y="2819"/>
                  </a:cubicBezTo>
                  <a:cubicBezTo>
                    <a:pt x="2536" y="2843"/>
                    <a:pt x="2524" y="2891"/>
                    <a:pt x="2488" y="2938"/>
                  </a:cubicBezTo>
                  <a:cubicBezTo>
                    <a:pt x="2453" y="2962"/>
                    <a:pt x="2417" y="2986"/>
                    <a:pt x="2369" y="2998"/>
                  </a:cubicBezTo>
                  <a:cubicBezTo>
                    <a:pt x="2358" y="2998"/>
                    <a:pt x="2346" y="3010"/>
                    <a:pt x="2334" y="3010"/>
                  </a:cubicBezTo>
                  <a:cubicBezTo>
                    <a:pt x="2322" y="3010"/>
                    <a:pt x="2322" y="3022"/>
                    <a:pt x="2286" y="3046"/>
                  </a:cubicBezTo>
                  <a:cubicBezTo>
                    <a:pt x="2238" y="3069"/>
                    <a:pt x="2215" y="3081"/>
                    <a:pt x="2179" y="3105"/>
                  </a:cubicBezTo>
                  <a:cubicBezTo>
                    <a:pt x="2167" y="3117"/>
                    <a:pt x="2155" y="3117"/>
                    <a:pt x="2143" y="3129"/>
                  </a:cubicBezTo>
                  <a:lnTo>
                    <a:pt x="2096" y="3177"/>
                  </a:lnTo>
                  <a:lnTo>
                    <a:pt x="2000" y="3248"/>
                  </a:lnTo>
                  <a:lnTo>
                    <a:pt x="1988" y="3260"/>
                  </a:lnTo>
                  <a:lnTo>
                    <a:pt x="1977" y="3284"/>
                  </a:lnTo>
                  <a:cubicBezTo>
                    <a:pt x="1977" y="3284"/>
                    <a:pt x="1977" y="3296"/>
                    <a:pt x="1965" y="3296"/>
                  </a:cubicBezTo>
                  <a:cubicBezTo>
                    <a:pt x="1965" y="3308"/>
                    <a:pt x="1941" y="3319"/>
                    <a:pt x="1941" y="3355"/>
                  </a:cubicBezTo>
                  <a:cubicBezTo>
                    <a:pt x="1941" y="3367"/>
                    <a:pt x="1929" y="3403"/>
                    <a:pt x="1929" y="3415"/>
                  </a:cubicBezTo>
                  <a:cubicBezTo>
                    <a:pt x="1917" y="3439"/>
                    <a:pt x="1893" y="3462"/>
                    <a:pt x="1881" y="3474"/>
                  </a:cubicBezTo>
                  <a:cubicBezTo>
                    <a:pt x="1869" y="3486"/>
                    <a:pt x="1857" y="3534"/>
                    <a:pt x="1846" y="3581"/>
                  </a:cubicBezTo>
                  <a:cubicBezTo>
                    <a:pt x="1822" y="3605"/>
                    <a:pt x="1822" y="3617"/>
                    <a:pt x="1798" y="3653"/>
                  </a:cubicBezTo>
                  <a:cubicBezTo>
                    <a:pt x="1798" y="3653"/>
                    <a:pt x="1762" y="3665"/>
                    <a:pt x="1750" y="3677"/>
                  </a:cubicBezTo>
                  <a:cubicBezTo>
                    <a:pt x="1738" y="3677"/>
                    <a:pt x="1726" y="3677"/>
                    <a:pt x="1703" y="3700"/>
                  </a:cubicBezTo>
                  <a:lnTo>
                    <a:pt x="1572" y="3700"/>
                  </a:lnTo>
                  <a:lnTo>
                    <a:pt x="1560" y="3712"/>
                  </a:lnTo>
                  <a:cubicBezTo>
                    <a:pt x="1548" y="3724"/>
                    <a:pt x="1548" y="3736"/>
                    <a:pt x="1524" y="3760"/>
                  </a:cubicBezTo>
                  <a:cubicBezTo>
                    <a:pt x="1512" y="3784"/>
                    <a:pt x="1488" y="3831"/>
                    <a:pt x="1453" y="3879"/>
                  </a:cubicBezTo>
                  <a:cubicBezTo>
                    <a:pt x="1441" y="3903"/>
                    <a:pt x="1429" y="3939"/>
                    <a:pt x="1393" y="3974"/>
                  </a:cubicBezTo>
                  <a:cubicBezTo>
                    <a:pt x="1381" y="3998"/>
                    <a:pt x="1369" y="4022"/>
                    <a:pt x="1345" y="4034"/>
                  </a:cubicBezTo>
                  <a:lnTo>
                    <a:pt x="1310" y="4081"/>
                  </a:lnTo>
                  <a:lnTo>
                    <a:pt x="1215" y="4189"/>
                  </a:lnTo>
                  <a:cubicBezTo>
                    <a:pt x="1191" y="4236"/>
                    <a:pt x="1143" y="4248"/>
                    <a:pt x="1107" y="4272"/>
                  </a:cubicBezTo>
                  <a:lnTo>
                    <a:pt x="1072" y="4320"/>
                  </a:lnTo>
                  <a:lnTo>
                    <a:pt x="1072" y="4332"/>
                  </a:lnTo>
                  <a:lnTo>
                    <a:pt x="1072" y="4367"/>
                  </a:lnTo>
                  <a:cubicBezTo>
                    <a:pt x="1048" y="4391"/>
                    <a:pt x="1072" y="4451"/>
                    <a:pt x="1036" y="4510"/>
                  </a:cubicBezTo>
                  <a:cubicBezTo>
                    <a:pt x="1024" y="4546"/>
                    <a:pt x="976" y="4570"/>
                    <a:pt x="953" y="4570"/>
                  </a:cubicBezTo>
                  <a:cubicBezTo>
                    <a:pt x="917" y="4593"/>
                    <a:pt x="905" y="4593"/>
                    <a:pt x="869" y="4593"/>
                  </a:cubicBezTo>
                  <a:cubicBezTo>
                    <a:pt x="857" y="4593"/>
                    <a:pt x="834" y="4605"/>
                    <a:pt x="810" y="4605"/>
                  </a:cubicBezTo>
                  <a:lnTo>
                    <a:pt x="798" y="4605"/>
                  </a:lnTo>
                  <a:lnTo>
                    <a:pt x="798" y="4736"/>
                  </a:lnTo>
                  <a:cubicBezTo>
                    <a:pt x="798" y="4748"/>
                    <a:pt x="798" y="4772"/>
                    <a:pt x="786" y="4784"/>
                  </a:cubicBezTo>
                  <a:cubicBezTo>
                    <a:pt x="786" y="4796"/>
                    <a:pt x="774" y="4832"/>
                    <a:pt x="750" y="4832"/>
                  </a:cubicBezTo>
                  <a:cubicBezTo>
                    <a:pt x="738" y="4855"/>
                    <a:pt x="726" y="4867"/>
                    <a:pt x="691" y="4891"/>
                  </a:cubicBezTo>
                  <a:lnTo>
                    <a:pt x="655" y="4927"/>
                  </a:lnTo>
                  <a:cubicBezTo>
                    <a:pt x="631" y="4951"/>
                    <a:pt x="631" y="4963"/>
                    <a:pt x="607" y="4986"/>
                  </a:cubicBezTo>
                  <a:cubicBezTo>
                    <a:pt x="560" y="5034"/>
                    <a:pt x="512" y="5046"/>
                    <a:pt x="488" y="5082"/>
                  </a:cubicBezTo>
                  <a:lnTo>
                    <a:pt x="476" y="5094"/>
                  </a:lnTo>
                  <a:lnTo>
                    <a:pt x="476" y="5105"/>
                  </a:lnTo>
                  <a:lnTo>
                    <a:pt x="476" y="5165"/>
                  </a:lnTo>
                  <a:lnTo>
                    <a:pt x="476" y="5248"/>
                  </a:lnTo>
                  <a:cubicBezTo>
                    <a:pt x="476" y="5260"/>
                    <a:pt x="476" y="5272"/>
                    <a:pt x="453" y="5308"/>
                  </a:cubicBezTo>
                  <a:cubicBezTo>
                    <a:pt x="441" y="5332"/>
                    <a:pt x="441" y="5332"/>
                    <a:pt x="441" y="5344"/>
                  </a:cubicBezTo>
                  <a:cubicBezTo>
                    <a:pt x="417" y="5391"/>
                    <a:pt x="381" y="5439"/>
                    <a:pt x="369" y="5463"/>
                  </a:cubicBezTo>
                  <a:lnTo>
                    <a:pt x="357" y="5498"/>
                  </a:lnTo>
                  <a:cubicBezTo>
                    <a:pt x="333" y="5510"/>
                    <a:pt x="333" y="5522"/>
                    <a:pt x="322" y="5546"/>
                  </a:cubicBezTo>
                  <a:cubicBezTo>
                    <a:pt x="310" y="5570"/>
                    <a:pt x="298" y="5582"/>
                    <a:pt x="274" y="5605"/>
                  </a:cubicBezTo>
                  <a:cubicBezTo>
                    <a:pt x="250" y="5629"/>
                    <a:pt x="238" y="5653"/>
                    <a:pt x="238" y="5701"/>
                  </a:cubicBezTo>
                  <a:cubicBezTo>
                    <a:pt x="214" y="5748"/>
                    <a:pt x="214" y="5796"/>
                    <a:pt x="191" y="5856"/>
                  </a:cubicBezTo>
                  <a:cubicBezTo>
                    <a:pt x="155" y="5915"/>
                    <a:pt x="131" y="5963"/>
                    <a:pt x="119" y="5986"/>
                  </a:cubicBezTo>
                  <a:cubicBezTo>
                    <a:pt x="119" y="5998"/>
                    <a:pt x="119" y="5998"/>
                    <a:pt x="95" y="6022"/>
                  </a:cubicBezTo>
                  <a:lnTo>
                    <a:pt x="83" y="6058"/>
                  </a:lnTo>
                  <a:lnTo>
                    <a:pt x="60" y="6141"/>
                  </a:lnTo>
                  <a:cubicBezTo>
                    <a:pt x="36" y="6153"/>
                    <a:pt x="36" y="6177"/>
                    <a:pt x="36" y="6201"/>
                  </a:cubicBezTo>
                  <a:cubicBezTo>
                    <a:pt x="36" y="6213"/>
                    <a:pt x="24" y="6260"/>
                    <a:pt x="24" y="6272"/>
                  </a:cubicBezTo>
                  <a:cubicBezTo>
                    <a:pt x="12" y="6320"/>
                    <a:pt x="0" y="6379"/>
                    <a:pt x="0" y="6391"/>
                  </a:cubicBezTo>
                  <a:cubicBezTo>
                    <a:pt x="0" y="6391"/>
                    <a:pt x="0" y="6403"/>
                    <a:pt x="12" y="6415"/>
                  </a:cubicBezTo>
                  <a:cubicBezTo>
                    <a:pt x="24" y="6439"/>
                    <a:pt x="36" y="6463"/>
                    <a:pt x="60" y="6498"/>
                  </a:cubicBezTo>
                  <a:cubicBezTo>
                    <a:pt x="72" y="6522"/>
                    <a:pt x="83" y="6570"/>
                    <a:pt x="72" y="6594"/>
                  </a:cubicBezTo>
                  <a:lnTo>
                    <a:pt x="72" y="6677"/>
                  </a:lnTo>
                  <a:lnTo>
                    <a:pt x="72" y="6737"/>
                  </a:lnTo>
                  <a:lnTo>
                    <a:pt x="83" y="6808"/>
                  </a:lnTo>
                  <a:cubicBezTo>
                    <a:pt x="95" y="6868"/>
                    <a:pt x="95" y="6891"/>
                    <a:pt x="119" y="6939"/>
                  </a:cubicBezTo>
                  <a:cubicBezTo>
                    <a:pt x="131" y="6987"/>
                    <a:pt x="143" y="7034"/>
                    <a:pt x="179" y="7070"/>
                  </a:cubicBezTo>
                  <a:cubicBezTo>
                    <a:pt x="191" y="7094"/>
                    <a:pt x="202" y="7118"/>
                    <a:pt x="202" y="7153"/>
                  </a:cubicBezTo>
                  <a:cubicBezTo>
                    <a:pt x="214" y="7177"/>
                    <a:pt x="214" y="7201"/>
                    <a:pt x="238" y="7225"/>
                  </a:cubicBezTo>
                  <a:cubicBezTo>
                    <a:pt x="250" y="7237"/>
                    <a:pt x="250" y="7249"/>
                    <a:pt x="262" y="7272"/>
                  </a:cubicBezTo>
                  <a:lnTo>
                    <a:pt x="322" y="7332"/>
                  </a:lnTo>
                  <a:lnTo>
                    <a:pt x="381" y="7391"/>
                  </a:lnTo>
                  <a:cubicBezTo>
                    <a:pt x="393" y="7415"/>
                    <a:pt x="393" y="7415"/>
                    <a:pt x="429" y="7415"/>
                  </a:cubicBezTo>
                  <a:cubicBezTo>
                    <a:pt x="453" y="7439"/>
                    <a:pt x="512" y="7451"/>
                    <a:pt x="572" y="7499"/>
                  </a:cubicBezTo>
                  <a:cubicBezTo>
                    <a:pt x="619" y="7522"/>
                    <a:pt x="667" y="7558"/>
                    <a:pt x="691" y="7582"/>
                  </a:cubicBezTo>
                  <a:cubicBezTo>
                    <a:pt x="708" y="7590"/>
                    <a:pt x="723" y="7596"/>
                    <a:pt x="739" y="7601"/>
                  </a:cubicBezTo>
                  <a:lnTo>
                    <a:pt x="739" y="7601"/>
                  </a:lnTo>
                  <a:cubicBezTo>
                    <a:pt x="724" y="7594"/>
                    <a:pt x="708" y="7584"/>
                    <a:pt x="691" y="7570"/>
                  </a:cubicBezTo>
                  <a:cubicBezTo>
                    <a:pt x="667" y="7558"/>
                    <a:pt x="619" y="7522"/>
                    <a:pt x="619" y="7510"/>
                  </a:cubicBezTo>
                  <a:lnTo>
                    <a:pt x="560" y="7451"/>
                  </a:lnTo>
                  <a:lnTo>
                    <a:pt x="512" y="7391"/>
                  </a:lnTo>
                  <a:cubicBezTo>
                    <a:pt x="488" y="7356"/>
                    <a:pt x="464" y="7332"/>
                    <a:pt x="453" y="7296"/>
                  </a:cubicBezTo>
                  <a:cubicBezTo>
                    <a:pt x="441" y="7272"/>
                    <a:pt x="429" y="7237"/>
                    <a:pt x="429" y="7225"/>
                  </a:cubicBezTo>
                  <a:lnTo>
                    <a:pt x="393" y="7165"/>
                  </a:lnTo>
                  <a:cubicBezTo>
                    <a:pt x="369" y="7106"/>
                    <a:pt x="345" y="7058"/>
                    <a:pt x="333" y="7022"/>
                  </a:cubicBezTo>
                  <a:cubicBezTo>
                    <a:pt x="322" y="6975"/>
                    <a:pt x="310" y="6903"/>
                    <a:pt x="286" y="6856"/>
                  </a:cubicBezTo>
                  <a:lnTo>
                    <a:pt x="274" y="6784"/>
                  </a:lnTo>
                  <a:lnTo>
                    <a:pt x="274" y="6689"/>
                  </a:lnTo>
                  <a:lnTo>
                    <a:pt x="274" y="6618"/>
                  </a:lnTo>
                  <a:lnTo>
                    <a:pt x="274" y="6570"/>
                  </a:lnTo>
                  <a:cubicBezTo>
                    <a:pt x="262" y="6558"/>
                    <a:pt x="262" y="6546"/>
                    <a:pt x="250" y="6510"/>
                  </a:cubicBezTo>
                  <a:cubicBezTo>
                    <a:pt x="226" y="6487"/>
                    <a:pt x="214" y="6463"/>
                    <a:pt x="202" y="6403"/>
                  </a:cubicBezTo>
                  <a:cubicBezTo>
                    <a:pt x="202" y="6332"/>
                    <a:pt x="214" y="6284"/>
                    <a:pt x="226" y="6248"/>
                  </a:cubicBezTo>
                  <a:cubicBezTo>
                    <a:pt x="226" y="6213"/>
                    <a:pt x="250" y="6201"/>
                    <a:pt x="250" y="6165"/>
                  </a:cubicBezTo>
                  <a:cubicBezTo>
                    <a:pt x="250" y="6141"/>
                    <a:pt x="262" y="6106"/>
                    <a:pt x="274" y="6094"/>
                  </a:cubicBezTo>
                  <a:lnTo>
                    <a:pt x="310" y="6022"/>
                  </a:lnTo>
                  <a:lnTo>
                    <a:pt x="322" y="5986"/>
                  </a:lnTo>
                  <a:cubicBezTo>
                    <a:pt x="322" y="5975"/>
                    <a:pt x="333" y="5963"/>
                    <a:pt x="333" y="5951"/>
                  </a:cubicBezTo>
                  <a:cubicBezTo>
                    <a:pt x="369" y="5891"/>
                    <a:pt x="393" y="5856"/>
                    <a:pt x="405" y="5832"/>
                  </a:cubicBezTo>
                  <a:cubicBezTo>
                    <a:pt x="429" y="5796"/>
                    <a:pt x="441" y="5748"/>
                    <a:pt x="441" y="5689"/>
                  </a:cubicBezTo>
                  <a:cubicBezTo>
                    <a:pt x="441" y="5665"/>
                    <a:pt x="453" y="5629"/>
                    <a:pt x="464" y="5605"/>
                  </a:cubicBezTo>
                  <a:cubicBezTo>
                    <a:pt x="488" y="5570"/>
                    <a:pt x="500" y="5546"/>
                    <a:pt x="524" y="5534"/>
                  </a:cubicBezTo>
                  <a:lnTo>
                    <a:pt x="572" y="5486"/>
                  </a:lnTo>
                  <a:cubicBezTo>
                    <a:pt x="572" y="5475"/>
                    <a:pt x="583" y="5475"/>
                    <a:pt x="583" y="5475"/>
                  </a:cubicBezTo>
                  <a:lnTo>
                    <a:pt x="607" y="5439"/>
                  </a:lnTo>
                  <a:cubicBezTo>
                    <a:pt x="631" y="5391"/>
                    <a:pt x="667" y="5355"/>
                    <a:pt x="679" y="5320"/>
                  </a:cubicBezTo>
                  <a:cubicBezTo>
                    <a:pt x="691" y="5296"/>
                    <a:pt x="691" y="5308"/>
                    <a:pt x="691" y="5296"/>
                  </a:cubicBezTo>
                  <a:lnTo>
                    <a:pt x="691" y="5236"/>
                  </a:lnTo>
                  <a:lnTo>
                    <a:pt x="691" y="5141"/>
                  </a:lnTo>
                  <a:cubicBezTo>
                    <a:pt x="691" y="5141"/>
                    <a:pt x="691" y="5117"/>
                    <a:pt x="703" y="5117"/>
                  </a:cubicBezTo>
                  <a:cubicBezTo>
                    <a:pt x="703" y="5117"/>
                    <a:pt x="703" y="5094"/>
                    <a:pt x="726" y="5082"/>
                  </a:cubicBezTo>
                  <a:lnTo>
                    <a:pt x="750" y="5058"/>
                  </a:lnTo>
                  <a:cubicBezTo>
                    <a:pt x="798" y="5010"/>
                    <a:pt x="845" y="4998"/>
                    <a:pt x="869" y="4974"/>
                  </a:cubicBezTo>
                  <a:cubicBezTo>
                    <a:pt x="917" y="4903"/>
                    <a:pt x="1036" y="4832"/>
                    <a:pt x="1024" y="4796"/>
                  </a:cubicBezTo>
                  <a:cubicBezTo>
                    <a:pt x="1024" y="4772"/>
                    <a:pt x="1000" y="4724"/>
                    <a:pt x="1024" y="4653"/>
                  </a:cubicBezTo>
                  <a:cubicBezTo>
                    <a:pt x="1024" y="4653"/>
                    <a:pt x="1024" y="4641"/>
                    <a:pt x="1036" y="4617"/>
                  </a:cubicBezTo>
                  <a:cubicBezTo>
                    <a:pt x="1036" y="4605"/>
                    <a:pt x="1036" y="4617"/>
                    <a:pt x="1048" y="4593"/>
                  </a:cubicBezTo>
                  <a:cubicBezTo>
                    <a:pt x="1060" y="4582"/>
                    <a:pt x="1084" y="4558"/>
                    <a:pt x="1095" y="4558"/>
                  </a:cubicBezTo>
                  <a:cubicBezTo>
                    <a:pt x="1119" y="4546"/>
                    <a:pt x="1155" y="4546"/>
                    <a:pt x="1167" y="4534"/>
                  </a:cubicBezTo>
                  <a:cubicBezTo>
                    <a:pt x="1215" y="4522"/>
                    <a:pt x="1238" y="4522"/>
                    <a:pt x="1262" y="4498"/>
                  </a:cubicBezTo>
                  <a:cubicBezTo>
                    <a:pt x="1274" y="4486"/>
                    <a:pt x="1274" y="4439"/>
                    <a:pt x="1286" y="4379"/>
                  </a:cubicBezTo>
                  <a:cubicBezTo>
                    <a:pt x="1286" y="4367"/>
                    <a:pt x="1286" y="4355"/>
                    <a:pt x="1298" y="4343"/>
                  </a:cubicBezTo>
                  <a:cubicBezTo>
                    <a:pt x="1298" y="4343"/>
                    <a:pt x="1298" y="4320"/>
                    <a:pt x="1322" y="4308"/>
                  </a:cubicBezTo>
                  <a:cubicBezTo>
                    <a:pt x="1322" y="4296"/>
                    <a:pt x="1322" y="4296"/>
                    <a:pt x="1334" y="4296"/>
                  </a:cubicBezTo>
                  <a:cubicBezTo>
                    <a:pt x="1345" y="4284"/>
                    <a:pt x="1357" y="4248"/>
                    <a:pt x="1393" y="4236"/>
                  </a:cubicBezTo>
                  <a:cubicBezTo>
                    <a:pt x="1417" y="4201"/>
                    <a:pt x="1465" y="4177"/>
                    <a:pt x="1476" y="4165"/>
                  </a:cubicBezTo>
                  <a:lnTo>
                    <a:pt x="1572" y="4058"/>
                  </a:lnTo>
                  <a:lnTo>
                    <a:pt x="1619" y="4010"/>
                  </a:lnTo>
                  <a:cubicBezTo>
                    <a:pt x="1631" y="3998"/>
                    <a:pt x="1631" y="3986"/>
                    <a:pt x="1643" y="3962"/>
                  </a:cubicBezTo>
                  <a:cubicBezTo>
                    <a:pt x="1655" y="3939"/>
                    <a:pt x="1679" y="3891"/>
                    <a:pt x="1715" y="3843"/>
                  </a:cubicBezTo>
                  <a:cubicBezTo>
                    <a:pt x="1750" y="3820"/>
                    <a:pt x="1762" y="3784"/>
                    <a:pt x="1774" y="3748"/>
                  </a:cubicBezTo>
                  <a:cubicBezTo>
                    <a:pt x="1798" y="3724"/>
                    <a:pt x="1810" y="3700"/>
                    <a:pt x="1822" y="3689"/>
                  </a:cubicBezTo>
                  <a:cubicBezTo>
                    <a:pt x="1822" y="3689"/>
                    <a:pt x="1857" y="3653"/>
                    <a:pt x="1869" y="3653"/>
                  </a:cubicBezTo>
                  <a:cubicBezTo>
                    <a:pt x="1881" y="3653"/>
                    <a:pt x="1893" y="3641"/>
                    <a:pt x="1917" y="3641"/>
                  </a:cubicBezTo>
                  <a:lnTo>
                    <a:pt x="2048" y="3641"/>
                  </a:lnTo>
                  <a:cubicBezTo>
                    <a:pt x="2052" y="3642"/>
                    <a:pt x="2055" y="3642"/>
                    <a:pt x="2059" y="3642"/>
                  </a:cubicBezTo>
                  <a:cubicBezTo>
                    <a:pt x="2108" y="3642"/>
                    <a:pt x="2111" y="3563"/>
                    <a:pt x="2167" y="3474"/>
                  </a:cubicBezTo>
                  <a:cubicBezTo>
                    <a:pt x="2179" y="3450"/>
                    <a:pt x="2191" y="3450"/>
                    <a:pt x="2191" y="3427"/>
                  </a:cubicBezTo>
                  <a:cubicBezTo>
                    <a:pt x="2191" y="3415"/>
                    <a:pt x="2215" y="3403"/>
                    <a:pt x="2215" y="3391"/>
                  </a:cubicBezTo>
                  <a:cubicBezTo>
                    <a:pt x="2215" y="3367"/>
                    <a:pt x="2227" y="3343"/>
                    <a:pt x="2227" y="3331"/>
                  </a:cubicBezTo>
                  <a:cubicBezTo>
                    <a:pt x="2227" y="3308"/>
                    <a:pt x="2238" y="3308"/>
                    <a:pt x="2238" y="3296"/>
                  </a:cubicBezTo>
                  <a:cubicBezTo>
                    <a:pt x="2238" y="3284"/>
                    <a:pt x="2250" y="3284"/>
                    <a:pt x="2250" y="3284"/>
                  </a:cubicBezTo>
                  <a:lnTo>
                    <a:pt x="2274" y="3272"/>
                  </a:lnTo>
                  <a:lnTo>
                    <a:pt x="2358" y="3189"/>
                  </a:lnTo>
                  <a:lnTo>
                    <a:pt x="2405" y="3153"/>
                  </a:lnTo>
                  <a:cubicBezTo>
                    <a:pt x="2417" y="3129"/>
                    <a:pt x="2453" y="3117"/>
                    <a:pt x="2465" y="3105"/>
                  </a:cubicBezTo>
                  <a:cubicBezTo>
                    <a:pt x="2512" y="3093"/>
                    <a:pt x="2536" y="3069"/>
                    <a:pt x="2572" y="3058"/>
                  </a:cubicBezTo>
                  <a:cubicBezTo>
                    <a:pt x="2584" y="3058"/>
                    <a:pt x="2596" y="3034"/>
                    <a:pt x="2608" y="3034"/>
                  </a:cubicBezTo>
                  <a:cubicBezTo>
                    <a:pt x="2631" y="3010"/>
                    <a:pt x="2655" y="3010"/>
                    <a:pt x="2667" y="2998"/>
                  </a:cubicBezTo>
                  <a:cubicBezTo>
                    <a:pt x="2715" y="2986"/>
                    <a:pt x="2750" y="2974"/>
                    <a:pt x="2762" y="2950"/>
                  </a:cubicBezTo>
                  <a:cubicBezTo>
                    <a:pt x="2774" y="2938"/>
                    <a:pt x="2786" y="2915"/>
                    <a:pt x="2810" y="2867"/>
                  </a:cubicBezTo>
                  <a:cubicBezTo>
                    <a:pt x="2822" y="2831"/>
                    <a:pt x="2846" y="2772"/>
                    <a:pt x="2881" y="2760"/>
                  </a:cubicBezTo>
                  <a:lnTo>
                    <a:pt x="2965" y="2688"/>
                  </a:lnTo>
                  <a:cubicBezTo>
                    <a:pt x="3000" y="2653"/>
                    <a:pt x="3024" y="2641"/>
                    <a:pt x="3048" y="2617"/>
                  </a:cubicBezTo>
                  <a:cubicBezTo>
                    <a:pt x="3072" y="2581"/>
                    <a:pt x="3084" y="2557"/>
                    <a:pt x="3120" y="2522"/>
                  </a:cubicBezTo>
                  <a:cubicBezTo>
                    <a:pt x="3179" y="2450"/>
                    <a:pt x="3262" y="2450"/>
                    <a:pt x="3310" y="2415"/>
                  </a:cubicBezTo>
                  <a:cubicBezTo>
                    <a:pt x="3358" y="2391"/>
                    <a:pt x="3358" y="2319"/>
                    <a:pt x="3417" y="2236"/>
                  </a:cubicBezTo>
                  <a:lnTo>
                    <a:pt x="3429" y="2224"/>
                  </a:lnTo>
                  <a:lnTo>
                    <a:pt x="3441" y="2212"/>
                  </a:lnTo>
                  <a:cubicBezTo>
                    <a:pt x="3465" y="2212"/>
                    <a:pt x="3477" y="2200"/>
                    <a:pt x="3477" y="2200"/>
                  </a:cubicBezTo>
                  <a:lnTo>
                    <a:pt x="3643" y="2200"/>
                  </a:lnTo>
                  <a:cubicBezTo>
                    <a:pt x="3655" y="2200"/>
                    <a:pt x="3679" y="2176"/>
                    <a:pt x="3703" y="2153"/>
                  </a:cubicBezTo>
                  <a:cubicBezTo>
                    <a:pt x="3715" y="2117"/>
                    <a:pt x="3727" y="2093"/>
                    <a:pt x="3762" y="2057"/>
                  </a:cubicBezTo>
                  <a:cubicBezTo>
                    <a:pt x="3798" y="1998"/>
                    <a:pt x="3882" y="1986"/>
                    <a:pt x="3941" y="1938"/>
                  </a:cubicBezTo>
                  <a:cubicBezTo>
                    <a:pt x="3977" y="1915"/>
                    <a:pt x="4036" y="1867"/>
                    <a:pt x="4084" y="1819"/>
                  </a:cubicBezTo>
                  <a:cubicBezTo>
                    <a:pt x="4120" y="1807"/>
                    <a:pt x="4132" y="1795"/>
                    <a:pt x="4143" y="1760"/>
                  </a:cubicBezTo>
                  <a:lnTo>
                    <a:pt x="4191" y="1676"/>
                  </a:lnTo>
                  <a:cubicBezTo>
                    <a:pt x="4239" y="1605"/>
                    <a:pt x="4298" y="1581"/>
                    <a:pt x="4358" y="1557"/>
                  </a:cubicBezTo>
                  <a:cubicBezTo>
                    <a:pt x="4417" y="1522"/>
                    <a:pt x="4441" y="1498"/>
                    <a:pt x="4477" y="1438"/>
                  </a:cubicBezTo>
                  <a:cubicBezTo>
                    <a:pt x="4489" y="1403"/>
                    <a:pt x="4501" y="1379"/>
                    <a:pt x="4536" y="1367"/>
                  </a:cubicBezTo>
                  <a:cubicBezTo>
                    <a:pt x="4560" y="1331"/>
                    <a:pt x="4596" y="1331"/>
                    <a:pt x="4620" y="1331"/>
                  </a:cubicBezTo>
                  <a:cubicBezTo>
                    <a:pt x="4655" y="1331"/>
                    <a:pt x="4679" y="1319"/>
                    <a:pt x="4691" y="1319"/>
                  </a:cubicBezTo>
                  <a:cubicBezTo>
                    <a:pt x="4727" y="1319"/>
                    <a:pt x="4739" y="1284"/>
                    <a:pt x="4774" y="1272"/>
                  </a:cubicBezTo>
                  <a:lnTo>
                    <a:pt x="4905" y="1188"/>
                  </a:lnTo>
                  <a:cubicBezTo>
                    <a:pt x="4953" y="1153"/>
                    <a:pt x="4989" y="1141"/>
                    <a:pt x="5036" y="1105"/>
                  </a:cubicBezTo>
                  <a:cubicBezTo>
                    <a:pt x="5084" y="1081"/>
                    <a:pt x="5108" y="1045"/>
                    <a:pt x="5155" y="1022"/>
                  </a:cubicBezTo>
                  <a:cubicBezTo>
                    <a:pt x="5203" y="986"/>
                    <a:pt x="5227" y="962"/>
                    <a:pt x="5263" y="914"/>
                  </a:cubicBezTo>
                  <a:cubicBezTo>
                    <a:pt x="5275" y="867"/>
                    <a:pt x="5310" y="831"/>
                    <a:pt x="5346" y="795"/>
                  </a:cubicBezTo>
                  <a:cubicBezTo>
                    <a:pt x="5382" y="772"/>
                    <a:pt x="5406" y="736"/>
                    <a:pt x="5453" y="712"/>
                  </a:cubicBezTo>
                  <a:cubicBezTo>
                    <a:pt x="5525" y="629"/>
                    <a:pt x="5632" y="664"/>
                    <a:pt x="5691" y="629"/>
                  </a:cubicBezTo>
                  <a:cubicBezTo>
                    <a:pt x="5763" y="593"/>
                    <a:pt x="5858" y="593"/>
                    <a:pt x="5906" y="533"/>
                  </a:cubicBezTo>
                  <a:cubicBezTo>
                    <a:pt x="5917" y="498"/>
                    <a:pt x="5929" y="474"/>
                    <a:pt x="5941" y="426"/>
                  </a:cubicBezTo>
                  <a:cubicBezTo>
                    <a:pt x="5965" y="391"/>
                    <a:pt x="5977" y="355"/>
                    <a:pt x="6025" y="355"/>
                  </a:cubicBezTo>
                  <a:cubicBezTo>
                    <a:pt x="6084" y="331"/>
                    <a:pt x="6156" y="355"/>
                    <a:pt x="6203" y="319"/>
                  </a:cubicBezTo>
                  <a:cubicBezTo>
                    <a:pt x="6239" y="295"/>
                    <a:pt x="6287" y="248"/>
                    <a:pt x="6334" y="212"/>
                  </a:cubicBezTo>
                  <a:cubicBezTo>
                    <a:pt x="6407" y="181"/>
                    <a:pt x="6416" y="86"/>
                    <a:pt x="6473" y="39"/>
                  </a:cubicBezTo>
                  <a:lnTo>
                    <a:pt x="6473" y="39"/>
                  </a:lnTo>
                  <a:cubicBezTo>
                    <a:pt x="6446" y="40"/>
                    <a:pt x="6426" y="41"/>
                    <a:pt x="6411" y="41"/>
                  </a:cubicBezTo>
                  <a:cubicBezTo>
                    <a:pt x="6362" y="41"/>
                    <a:pt x="6370" y="33"/>
                    <a:pt x="6370" y="33"/>
                  </a:cubicBezTo>
                  <a:close/>
                  <a:moveTo>
                    <a:pt x="2308" y="7949"/>
                  </a:moveTo>
                  <a:cubicBezTo>
                    <a:pt x="2309" y="7949"/>
                    <a:pt x="2310" y="7950"/>
                    <a:pt x="2311" y="7951"/>
                  </a:cubicBezTo>
                  <a:lnTo>
                    <a:pt x="2310" y="7951"/>
                  </a:lnTo>
                  <a:cubicBezTo>
                    <a:pt x="2309" y="7950"/>
                    <a:pt x="2308" y="7949"/>
                    <a:pt x="2308" y="7949"/>
                  </a:cubicBezTo>
                  <a:close/>
                  <a:moveTo>
                    <a:pt x="5809" y="8871"/>
                  </a:moveTo>
                  <a:cubicBezTo>
                    <a:pt x="5805" y="8877"/>
                    <a:pt x="5803" y="8879"/>
                    <a:pt x="5801" y="8879"/>
                  </a:cubicBezTo>
                  <a:cubicBezTo>
                    <a:pt x="5801" y="8879"/>
                    <a:pt x="5800" y="8879"/>
                    <a:pt x="5800" y="8878"/>
                  </a:cubicBezTo>
                  <a:lnTo>
                    <a:pt x="5800" y="8878"/>
                  </a:lnTo>
                  <a:cubicBezTo>
                    <a:pt x="5802" y="8876"/>
                    <a:pt x="5805" y="8874"/>
                    <a:pt x="5809" y="8871"/>
                  </a:cubicBezTo>
                  <a:close/>
                  <a:moveTo>
                    <a:pt x="4190" y="12056"/>
                  </a:moveTo>
                  <a:cubicBezTo>
                    <a:pt x="4190" y="12056"/>
                    <a:pt x="4189" y="12057"/>
                    <a:pt x="4189" y="12059"/>
                  </a:cubicBezTo>
                  <a:lnTo>
                    <a:pt x="4189" y="12059"/>
                  </a:lnTo>
                  <a:cubicBezTo>
                    <a:pt x="4190" y="12059"/>
                    <a:pt x="4191" y="12059"/>
                    <a:pt x="4191" y="12059"/>
                  </a:cubicBezTo>
                  <a:cubicBezTo>
                    <a:pt x="4191" y="12057"/>
                    <a:pt x="4191" y="12056"/>
                    <a:pt x="4190" y="12056"/>
                  </a:cubicBezTo>
                  <a:close/>
                  <a:moveTo>
                    <a:pt x="3833" y="12954"/>
                  </a:moveTo>
                  <a:cubicBezTo>
                    <a:pt x="3832" y="12966"/>
                    <a:pt x="3830" y="12973"/>
                    <a:pt x="3829" y="12973"/>
                  </a:cubicBezTo>
                  <a:cubicBezTo>
                    <a:pt x="3828" y="12973"/>
                    <a:pt x="3829" y="12967"/>
                    <a:pt x="3833" y="12954"/>
                  </a:cubicBezTo>
                  <a:close/>
                  <a:moveTo>
                    <a:pt x="10204" y="12344"/>
                  </a:moveTo>
                  <a:lnTo>
                    <a:pt x="10251" y="12392"/>
                  </a:lnTo>
                  <a:cubicBezTo>
                    <a:pt x="10251" y="12404"/>
                    <a:pt x="10263" y="12404"/>
                    <a:pt x="10275" y="12416"/>
                  </a:cubicBezTo>
                  <a:cubicBezTo>
                    <a:pt x="10311" y="12440"/>
                    <a:pt x="10287" y="12440"/>
                    <a:pt x="10323" y="12452"/>
                  </a:cubicBezTo>
                  <a:cubicBezTo>
                    <a:pt x="10347" y="12452"/>
                    <a:pt x="10382" y="12463"/>
                    <a:pt x="10394" y="12463"/>
                  </a:cubicBezTo>
                  <a:cubicBezTo>
                    <a:pt x="10407" y="12467"/>
                    <a:pt x="10416" y="12469"/>
                    <a:pt x="10424" y="12470"/>
                  </a:cubicBezTo>
                  <a:lnTo>
                    <a:pt x="10424" y="12470"/>
                  </a:lnTo>
                  <a:cubicBezTo>
                    <a:pt x="10429" y="12478"/>
                    <a:pt x="10436" y="12488"/>
                    <a:pt x="10442" y="12499"/>
                  </a:cubicBezTo>
                  <a:lnTo>
                    <a:pt x="10466" y="12535"/>
                  </a:lnTo>
                  <a:cubicBezTo>
                    <a:pt x="10489" y="12571"/>
                    <a:pt x="10489" y="12583"/>
                    <a:pt x="10489" y="12583"/>
                  </a:cubicBezTo>
                  <a:cubicBezTo>
                    <a:pt x="10489" y="12583"/>
                    <a:pt x="10466" y="12594"/>
                    <a:pt x="10466" y="12618"/>
                  </a:cubicBezTo>
                  <a:cubicBezTo>
                    <a:pt x="10454" y="12642"/>
                    <a:pt x="10442" y="12678"/>
                    <a:pt x="10430" y="12737"/>
                  </a:cubicBezTo>
                  <a:lnTo>
                    <a:pt x="10394" y="12821"/>
                  </a:lnTo>
                  <a:lnTo>
                    <a:pt x="10370" y="12928"/>
                  </a:lnTo>
                  <a:cubicBezTo>
                    <a:pt x="10370" y="12928"/>
                    <a:pt x="10347" y="12940"/>
                    <a:pt x="10335" y="12975"/>
                  </a:cubicBezTo>
                  <a:cubicBezTo>
                    <a:pt x="10323" y="12999"/>
                    <a:pt x="10287" y="13035"/>
                    <a:pt x="10263" y="13095"/>
                  </a:cubicBezTo>
                  <a:cubicBezTo>
                    <a:pt x="10228" y="13166"/>
                    <a:pt x="10251" y="13214"/>
                    <a:pt x="10251" y="13237"/>
                  </a:cubicBezTo>
                  <a:lnTo>
                    <a:pt x="10251" y="13266"/>
                  </a:lnTo>
                  <a:lnTo>
                    <a:pt x="10251" y="13266"/>
                  </a:lnTo>
                  <a:cubicBezTo>
                    <a:pt x="10245" y="13270"/>
                    <a:pt x="10233" y="13279"/>
                    <a:pt x="10216" y="13285"/>
                  </a:cubicBezTo>
                  <a:cubicBezTo>
                    <a:pt x="10204" y="13297"/>
                    <a:pt x="10144" y="13333"/>
                    <a:pt x="10097" y="13392"/>
                  </a:cubicBezTo>
                  <a:cubicBezTo>
                    <a:pt x="10073" y="13428"/>
                    <a:pt x="10073" y="13476"/>
                    <a:pt x="10073" y="13511"/>
                  </a:cubicBezTo>
                  <a:lnTo>
                    <a:pt x="10073" y="13583"/>
                  </a:lnTo>
                  <a:lnTo>
                    <a:pt x="10073" y="13601"/>
                  </a:lnTo>
                  <a:lnTo>
                    <a:pt x="10073" y="13601"/>
                  </a:lnTo>
                  <a:cubicBezTo>
                    <a:pt x="10053" y="13608"/>
                    <a:pt x="10015" y="13611"/>
                    <a:pt x="9978" y="13630"/>
                  </a:cubicBezTo>
                  <a:cubicBezTo>
                    <a:pt x="9966" y="13630"/>
                    <a:pt x="9954" y="13630"/>
                    <a:pt x="9930" y="13642"/>
                  </a:cubicBezTo>
                  <a:cubicBezTo>
                    <a:pt x="9918" y="13642"/>
                    <a:pt x="9870" y="13690"/>
                    <a:pt x="9870" y="13690"/>
                  </a:cubicBezTo>
                  <a:lnTo>
                    <a:pt x="9847" y="13714"/>
                  </a:lnTo>
                  <a:lnTo>
                    <a:pt x="9835" y="13749"/>
                  </a:lnTo>
                  <a:lnTo>
                    <a:pt x="9787" y="13833"/>
                  </a:lnTo>
                  <a:cubicBezTo>
                    <a:pt x="9775" y="13833"/>
                    <a:pt x="9775" y="13833"/>
                    <a:pt x="9751" y="13868"/>
                  </a:cubicBezTo>
                  <a:cubicBezTo>
                    <a:pt x="9739" y="13892"/>
                    <a:pt x="9739" y="13928"/>
                    <a:pt x="9727" y="13940"/>
                  </a:cubicBezTo>
                  <a:cubicBezTo>
                    <a:pt x="9716" y="13987"/>
                    <a:pt x="9692" y="14011"/>
                    <a:pt x="9692" y="14023"/>
                  </a:cubicBezTo>
                  <a:cubicBezTo>
                    <a:pt x="9716" y="14023"/>
                    <a:pt x="9668" y="14059"/>
                    <a:pt x="9656" y="14083"/>
                  </a:cubicBezTo>
                  <a:lnTo>
                    <a:pt x="9573" y="14166"/>
                  </a:lnTo>
                  <a:lnTo>
                    <a:pt x="9549" y="14190"/>
                  </a:lnTo>
                  <a:lnTo>
                    <a:pt x="9513" y="14226"/>
                  </a:lnTo>
                  <a:cubicBezTo>
                    <a:pt x="9489" y="14237"/>
                    <a:pt x="9454" y="14249"/>
                    <a:pt x="9430" y="14297"/>
                  </a:cubicBezTo>
                  <a:cubicBezTo>
                    <a:pt x="9394" y="14345"/>
                    <a:pt x="9370" y="14380"/>
                    <a:pt x="9358" y="14416"/>
                  </a:cubicBezTo>
                  <a:cubicBezTo>
                    <a:pt x="9323" y="14440"/>
                    <a:pt x="9323" y="14464"/>
                    <a:pt x="9311" y="14476"/>
                  </a:cubicBezTo>
                  <a:lnTo>
                    <a:pt x="9251" y="14547"/>
                  </a:lnTo>
                  <a:lnTo>
                    <a:pt x="9192" y="14618"/>
                  </a:lnTo>
                  <a:cubicBezTo>
                    <a:pt x="9180" y="14642"/>
                    <a:pt x="9144" y="14666"/>
                    <a:pt x="9120" y="14678"/>
                  </a:cubicBezTo>
                  <a:cubicBezTo>
                    <a:pt x="9085" y="14702"/>
                    <a:pt x="9037" y="14738"/>
                    <a:pt x="9013" y="14773"/>
                  </a:cubicBezTo>
                  <a:cubicBezTo>
                    <a:pt x="8977" y="14797"/>
                    <a:pt x="8954" y="14833"/>
                    <a:pt x="8942" y="14857"/>
                  </a:cubicBezTo>
                  <a:lnTo>
                    <a:pt x="8799" y="14999"/>
                  </a:lnTo>
                  <a:lnTo>
                    <a:pt x="8763" y="15035"/>
                  </a:lnTo>
                  <a:cubicBezTo>
                    <a:pt x="8739" y="15071"/>
                    <a:pt x="8727" y="15095"/>
                    <a:pt x="8715" y="15119"/>
                  </a:cubicBezTo>
                  <a:cubicBezTo>
                    <a:pt x="8680" y="15154"/>
                    <a:pt x="8680" y="15190"/>
                    <a:pt x="8668" y="15202"/>
                  </a:cubicBezTo>
                  <a:lnTo>
                    <a:pt x="8656" y="15202"/>
                  </a:lnTo>
                  <a:cubicBezTo>
                    <a:pt x="8644" y="15214"/>
                    <a:pt x="8608" y="15214"/>
                    <a:pt x="8549" y="15250"/>
                  </a:cubicBezTo>
                  <a:cubicBezTo>
                    <a:pt x="8537" y="15250"/>
                    <a:pt x="8525" y="15261"/>
                    <a:pt x="8501" y="15273"/>
                  </a:cubicBezTo>
                  <a:lnTo>
                    <a:pt x="8489" y="15297"/>
                  </a:lnTo>
                  <a:cubicBezTo>
                    <a:pt x="8477" y="15297"/>
                    <a:pt x="8477" y="15297"/>
                    <a:pt x="8465" y="15309"/>
                  </a:cubicBezTo>
                  <a:cubicBezTo>
                    <a:pt x="8430" y="15321"/>
                    <a:pt x="8406" y="15333"/>
                    <a:pt x="8358" y="15369"/>
                  </a:cubicBezTo>
                  <a:lnTo>
                    <a:pt x="8311" y="15392"/>
                  </a:lnTo>
                  <a:cubicBezTo>
                    <a:pt x="8311" y="15392"/>
                    <a:pt x="8299" y="15392"/>
                    <a:pt x="8287" y="15416"/>
                  </a:cubicBezTo>
                  <a:cubicBezTo>
                    <a:pt x="8251" y="15428"/>
                    <a:pt x="8227" y="15440"/>
                    <a:pt x="8180" y="15476"/>
                  </a:cubicBezTo>
                  <a:cubicBezTo>
                    <a:pt x="8132" y="15500"/>
                    <a:pt x="8108" y="15535"/>
                    <a:pt x="8084" y="15559"/>
                  </a:cubicBezTo>
                  <a:lnTo>
                    <a:pt x="8061" y="15595"/>
                  </a:lnTo>
                  <a:lnTo>
                    <a:pt x="8049" y="15607"/>
                  </a:lnTo>
                  <a:lnTo>
                    <a:pt x="8021" y="15616"/>
                  </a:lnTo>
                  <a:lnTo>
                    <a:pt x="8021" y="15616"/>
                  </a:lnTo>
                  <a:cubicBezTo>
                    <a:pt x="8037" y="15588"/>
                    <a:pt x="8059" y="15550"/>
                    <a:pt x="8073" y="15488"/>
                  </a:cubicBezTo>
                  <a:cubicBezTo>
                    <a:pt x="8084" y="15416"/>
                    <a:pt x="8084" y="15357"/>
                    <a:pt x="8108" y="15297"/>
                  </a:cubicBezTo>
                  <a:cubicBezTo>
                    <a:pt x="8120" y="15190"/>
                    <a:pt x="8108" y="15130"/>
                    <a:pt x="8120" y="15095"/>
                  </a:cubicBezTo>
                  <a:cubicBezTo>
                    <a:pt x="8132" y="15059"/>
                    <a:pt x="8168" y="14999"/>
                    <a:pt x="8192" y="14916"/>
                  </a:cubicBezTo>
                  <a:cubicBezTo>
                    <a:pt x="8203" y="14857"/>
                    <a:pt x="8203" y="14821"/>
                    <a:pt x="8203" y="14785"/>
                  </a:cubicBezTo>
                  <a:lnTo>
                    <a:pt x="8203" y="14726"/>
                  </a:lnTo>
                  <a:cubicBezTo>
                    <a:pt x="8203" y="14729"/>
                    <a:pt x="8203" y="14731"/>
                    <a:pt x="8204" y="14731"/>
                  </a:cubicBezTo>
                  <a:cubicBezTo>
                    <a:pt x="8207" y="14731"/>
                    <a:pt x="8214" y="14722"/>
                    <a:pt x="8239" y="14714"/>
                  </a:cubicBezTo>
                  <a:cubicBezTo>
                    <a:pt x="8251" y="14702"/>
                    <a:pt x="8287" y="14678"/>
                    <a:pt x="8323" y="14607"/>
                  </a:cubicBezTo>
                  <a:cubicBezTo>
                    <a:pt x="8323" y="14595"/>
                    <a:pt x="8346" y="14583"/>
                    <a:pt x="8346" y="14583"/>
                  </a:cubicBezTo>
                  <a:lnTo>
                    <a:pt x="8346" y="14559"/>
                  </a:lnTo>
                  <a:lnTo>
                    <a:pt x="8358" y="14523"/>
                  </a:lnTo>
                  <a:cubicBezTo>
                    <a:pt x="8370" y="14488"/>
                    <a:pt x="8382" y="14464"/>
                    <a:pt x="8406" y="14416"/>
                  </a:cubicBezTo>
                  <a:cubicBezTo>
                    <a:pt x="8430" y="14345"/>
                    <a:pt x="8442" y="14261"/>
                    <a:pt x="8465" y="14226"/>
                  </a:cubicBezTo>
                  <a:cubicBezTo>
                    <a:pt x="8489" y="14166"/>
                    <a:pt x="8501" y="14083"/>
                    <a:pt x="8525" y="14047"/>
                  </a:cubicBezTo>
                  <a:cubicBezTo>
                    <a:pt x="8525" y="14047"/>
                    <a:pt x="8525" y="14023"/>
                    <a:pt x="8549" y="14011"/>
                  </a:cubicBezTo>
                  <a:cubicBezTo>
                    <a:pt x="8584" y="13999"/>
                    <a:pt x="8608" y="13964"/>
                    <a:pt x="8656" y="13904"/>
                  </a:cubicBezTo>
                  <a:cubicBezTo>
                    <a:pt x="8680" y="13845"/>
                    <a:pt x="8680" y="13785"/>
                    <a:pt x="8680" y="13761"/>
                  </a:cubicBezTo>
                  <a:lnTo>
                    <a:pt x="8680" y="13702"/>
                  </a:lnTo>
                  <a:lnTo>
                    <a:pt x="8763" y="13535"/>
                  </a:lnTo>
                  <a:cubicBezTo>
                    <a:pt x="8799" y="13464"/>
                    <a:pt x="8835" y="13392"/>
                    <a:pt x="8846" y="13356"/>
                  </a:cubicBezTo>
                  <a:lnTo>
                    <a:pt x="8954" y="13190"/>
                  </a:lnTo>
                  <a:cubicBezTo>
                    <a:pt x="8965" y="13178"/>
                    <a:pt x="9025" y="13130"/>
                    <a:pt x="9085" y="13059"/>
                  </a:cubicBezTo>
                  <a:cubicBezTo>
                    <a:pt x="9085" y="13059"/>
                    <a:pt x="9096" y="13047"/>
                    <a:pt x="9132" y="13035"/>
                  </a:cubicBezTo>
                  <a:cubicBezTo>
                    <a:pt x="9144" y="13035"/>
                    <a:pt x="9156" y="13011"/>
                    <a:pt x="9180" y="12999"/>
                  </a:cubicBezTo>
                  <a:lnTo>
                    <a:pt x="9239" y="12940"/>
                  </a:lnTo>
                  <a:cubicBezTo>
                    <a:pt x="9263" y="12892"/>
                    <a:pt x="9275" y="12868"/>
                    <a:pt x="9299" y="12833"/>
                  </a:cubicBezTo>
                  <a:cubicBezTo>
                    <a:pt x="9299" y="12821"/>
                    <a:pt x="9311" y="12821"/>
                    <a:pt x="9311" y="12809"/>
                  </a:cubicBezTo>
                  <a:cubicBezTo>
                    <a:pt x="9315" y="12809"/>
                    <a:pt x="9316" y="12810"/>
                    <a:pt x="9317" y="12810"/>
                  </a:cubicBezTo>
                  <a:cubicBezTo>
                    <a:pt x="9319" y="12810"/>
                    <a:pt x="9319" y="12805"/>
                    <a:pt x="9335" y="12773"/>
                  </a:cubicBezTo>
                  <a:cubicBezTo>
                    <a:pt x="9382" y="12737"/>
                    <a:pt x="9382" y="12690"/>
                    <a:pt x="9394" y="12654"/>
                  </a:cubicBezTo>
                  <a:cubicBezTo>
                    <a:pt x="9418" y="12642"/>
                    <a:pt x="9418" y="12630"/>
                    <a:pt x="9418" y="12630"/>
                  </a:cubicBezTo>
                  <a:cubicBezTo>
                    <a:pt x="9418" y="12630"/>
                    <a:pt x="9418" y="12618"/>
                    <a:pt x="9430" y="12618"/>
                  </a:cubicBezTo>
                  <a:lnTo>
                    <a:pt x="9549" y="12499"/>
                  </a:lnTo>
                  <a:cubicBezTo>
                    <a:pt x="9549" y="12475"/>
                    <a:pt x="9573" y="12475"/>
                    <a:pt x="9608" y="12463"/>
                  </a:cubicBezTo>
                  <a:lnTo>
                    <a:pt x="9668" y="12452"/>
                  </a:lnTo>
                  <a:cubicBezTo>
                    <a:pt x="9680" y="12452"/>
                    <a:pt x="9727" y="12440"/>
                    <a:pt x="9716" y="12440"/>
                  </a:cubicBezTo>
                  <a:lnTo>
                    <a:pt x="9835" y="12440"/>
                  </a:lnTo>
                  <a:cubicBezTo>
                    <a:pt x="9847" y="12440"/>
                    <a:pt x="9870" y="12416"/>
                    <a:pt x="9870" y="12416"/>
                  </a:cubicBezTo>
                  <a:lnTo>
                    <a:pt x="9894" y="12416"/>
                  </a:lnTo>
                  <a:lnTo>
                    <a:pt x="10097" y="12380"/>
                  </a:lnTo>
                  <a:cubicBezTo>
                    <a:pt x="10144" y="12356"/>
                    <a:pt x="10168" y="12344"/>
                    <a:pt x="10192" y="12344"/>
                  </a:cubicBezTo>
                  <a:close/>
                  <a:moveTo>
                    <a:pt x="8313" y="15745"/>
                  </a:moveTo>
                  <a:cubicBezTo>
                    <a:pt x="8312" y="15747"/>
                    <a:pt x="8311" y="15748"/>
                    <a:pt x="8311" y="15750"/>
                  </a:cubicBezTo>
                  <a:cubicBezTo>
                    <a:pt x="8302" y="15750"/>
                    <a:pt x="8306" y="15750"/>
                    <a:pt x="8313" y="15745"/>
                  </a:cubicBezTo>
                  <a:close/>
                  <a:moveTo>
                    <a:pt x="8001" y="15988"/>
                  </a:moveTo>
                  <a:cubicBezTo>
                    <a:pt x="8001" y="16000"/>
                    <a:pt x="8004" y="16000"/>
                    <a:pt x="8004" y="16000"/>
                  </a:cubicBezTo>
                  <a:cubicBezTo>
                    <a:pt x="8004" y="16000"/>
                    <a:pt x="8003" y="16000"/>
                    <a:pt x="7999" y="16003"/>
                  </a:cubicBezTo>
                  <a:lnTo>
                    <a:pt x="7999" y="16003"/>
                  </a:lnTo>
                  <a:cubicBezTo>
                    <a:pt x="8001" y="15996"/>
                    <a:pt x="8001" y="15988"/>
                    <a:pt x="8001" y="15988"/>
                  </a:cubicBezTo>
                  <a:close/>
                  <a:moveTo>
                    <a:pt x="5940" y="16929"/>
                  </a:moveTo>
                  <a:cubicBezTo>
                    <a:pt x="5948" y="16930"/>
                    <a:pt x="5939" y="16934"/>
                    <a:pt x="5936" y="16934"/>
                  </a:cubicBezTo>
                  <a:cubicBezTo>
                    <a:pt x="5933" y="16934"/>
                    <a:pt x="5933" y="16932"/>
                    <a:pt x="5940" y="16929"/>
                  </a:cubicBezTo>
                  <a:close/>
                  <a:moveTo>
                    <a:pt x="9780" y="4418"/>
                  </a:moveTo>
                  <a:cubicBezTo>
                    <a:pt x="9751" y="4418"/>
                    <a:pt x="9722" y="4421"/>
                    <a:pt x="9692" y="4427"/>
                  </a:cubicBezTo>
                  <a:cubicBezTo>
                    <a:pt x="9620" y="4462"/>
                    <a:pt x="9608" y="4486"/>
                    <a:pt x="9573" y="4498"/>
                  </a:cubicBezTo>
                  <a:cubicBezTo>
                    <a:pt x="9561" y="4522"/>
                    <a:pt x="9561" y="4534"/>
                    <a:pt x="9549" y="4534"/>
                  </a:cubicBezTo>
                  <a:lnTo>
                    <a:pt x="9537" y="4534"/>
                  </a:lnTo>
                  <a:lnTo>
                    <a:pt x="9513" y="4546"/>
                  </a:lnTo>
                  <a:cubicBezTo>
                    <a:pt x="9442" y="4582"/>
                    <a:pt x="9430" y="4605"/>
                    <a:pt x="9394" y="4641"/>
                  </a:cubicBezTo>
                  <a:lnTo>
                    <a:pt x="9370" y="4665"/>
                  </a:lnTo>
                  <a:lnTo>
                    <a:pt x="9311" y="4665"/>
                  </a:lnTo>
                  <a:cubicBezTo>
                    <a:pt x="9263" y="4665"/>
                    <a:pt x="9216" y="4665"/>
                    <a:pt x="9144" y="4713"/>
                  </a:cubicBezTo>
                  <a:lnTo>
                    <a:pt x="9061" y="4772"/>
                  </a:lnTo>
                  <a:lnTo>
                    <a:pt x="9013" y="4796"/>
                  </a:lnTo>
                  <a:lnTo>
                    <a:pt x="9001" y="4820"/>
                  </a:lnTo>
                  <a:lnTo>
                    <a:pt x="8965" y="4832"/>
                  </a:lnTo>
                  <a:cubicBezTo>
                    <a:pt x="8906" y="4891"/>
                    <a:pt x="8894" y="4915"/>
                    <a:pt x="8882" y="4951"/>
                  </a:cubicBezTo>
                  <a:cubicBezTo>
                    <a:pt x="8882" y="4963"/>
                    <a:pt x="8858" y="4974"/>
                    <a:pt x="8858" y="4974"/>
                  </a:cubicBezTo>
                  <a:cubicBezTo>
                    <a:pt x="8858" y="4974"/>
                    <a:pt x="8858" y="4998"/>
                    <a:pt x="8846" y="4998"/>
                  </a:cubicBezTo>
                  <a:lnTo>
                    <a:pt x="8775" y="5058"/>
                  </a:lnTo>
                  <a:lnTo>
                    <a:pt x="8704" y="5117"/>
                  </a:lnTo>
                  <a:cubicBezTo>
                    <a:pt x="8680" y="5129"/>
                    <a:pt x="8656" y="5141"/>
                    <a:pt x="8620" y="5153"/>
                  </a:cubicBezTo>
                  <a:cubicBezTo>
                    <a:pt x="8608" y="5153"/>
                    <a:pt x="8584" y="5177"/>
                    <a:pt x="8561" y="5189"/>
                  </a:cubicBezTo>
                  <a:lnTo>
                    <a:pt x="8537" y="5213"/>
                  </a:lnTo>
                  <a:lnTo>
                    <a:pt x="8525" y="5236"/>
                  </a:lnTo>
                  <a:cubicBezTo>
                    <a:pt x="8501" y="5248"/>
                    <a:pt x="8477" y="5260"/>
                    <a:pt x="8442" y="5272"/>
                  </a:cubicBezTo>
                  <a:cubicBezTo>
                    <a:pt x="8430" y="5296"/>
                    <a:pt x="8406" y="5308"/>
                    <a:pt x="8382" y="5320"/>
                  </a:cubicBezTo>
                  <a:lnTo>
                    <a:pt x="8358" y="5355"/>
                  </a:lnTo>
                  <a:cubicBezTo>
                    <a:pt x="8358" y="5355"/>
                    <a:pt x="8323" y="5379"/>
                    <a:pt x="8323" y="5391"/>
                  </a:cubicBezTo>
                  <a:cubicBezTo>
                    <a:pt x="8299" y="5451"/>
                    <a:pt x="8299" y="5486"/>
                    <a:pt x="8287" y="5510"/>
                  </a:cubicBezTo>
                  <a:cubicBezTo>
                    <a:pt x="8263" y="5510"/>
                    <a:pt x="8263" y="5534"/>
                    <a:pt x="8263" y="5534"/>
                  </a:cubicBezTo>
                  <a:lnTo>
                    <a:pt x="8239" y="5558"/>
                  </a:lnTo>
                  <a:cubicBezTo>
                    <a:pt x="8203" y="5594"/>
                    <a:pt x="8180" y="5617"/>
                    <a:pt x="8168" y="5653"/>
                  </a:cubicBezTo>
                  <a:cubicBezTo>
                    <a:pt x="8149" y="5663"/>
                    <a:pt x="8129" y="5695"/>
                    <a:pt x="8123" y="5695"/>
                  </a:cubicBezTo>
                  <a:cubicBezTo>
                    <a:pt x="8121" y="5695"/>
                    <a:pt x="8120" y="5693"/>
                    <a:pt x="8120" y="5689"/>
                  </a:cubicBezTo>
                  <a:cubicBezTo>
                    <a:pt x="8108" y="5713"/>
                    <a:pt x="8073" y="5725"/>
                    <a:pt x="8025" y="5736"/>
                  </a:cubicBezTo>
                  <a:cubicBezTo>
                    <a:pt x="8013" y="5748"/>
                    <a:pt x="8001" y="5772"/>
                    <a:pt x="7965" y="5784"/>
                  </a:cubicBezTo>
                  <a:lnTo>
                    <a:pt x="7942" y="5808"/>
                  </a:lnTo>
                  <a:lnTo>
                    <a:pt x="7930" y="5832"/>
                  </a:lnTo>
                  <a:lnTo>
                    <a:pt x="7870" y="5903"/>
                  </a:lnTo>
                  <a:lnTo>
                    <a:pt x="7834" y="5951"/>
                  </a:lnTo>
                  <a:lnTo>
                    <a:pt x="7822" y="5963"/>
                  </a:lnTo>
                  <a:lnTo>
                    <a:pt x="7811" y="5975"/>
                  </a:lnTo>
                  <a:cubicBezTo>
                    <a:pt x="7775" y="5986"/>
                    <a:pt x="7751" y="6010"/>
                    <a:pt x="7715" y="6034"/>
                  </a:cubicBezTo>
                  <a:cubicBezTo>
                    <a:pt x="7692" y="6046"/>
                    <a:pt x="7668" y="6070"/>
                    <a:pt x="7656" y="6094"/>
                  </a:cubicBezTo>
                  <a:cubicBezTo>
                    <a:pt x="7656" y="6094"/>
                    <a:pt x="7632" y="6129"/>
                    <a:pt x="7632" y="6141"/>
                  </a:cubicBezTo>
                  <a:cubicBezTo>
                    <a:pt x="7632" y="6141"/>
                    <a:pt x="7608" y="6153"/>
                    <a:pt x="7608" y="6165"/>
                  </a:cubicBezTo>
                  <a:cubicBezTo>
                    <a:pt x="7599" y="6202"/>
                    <a:pt x="7590" y="6231"/>
                    <a:pt x="7586" y="6248"/>
                  </a:cubicBezTo>
                  <a:lnTo>
                    <a:pt x="7537" y="6248"/>
                  </a:lnTo>
                  <a:cubicBezTo>
                    <a:pt x="7513" y="6260"/>
                    <a:pt x="7489" y="6260"/>
                    <a:pt x="7465" y="6260"/>
                  </a:cubicBezTo>
                  <a:cubicBezTo>
                    <a:pt x="7430" y="6272"/>
                    <a:pt x="7418" y="6272"/>
                    <a:pt x="7418" y="6272"/>
                  </a:cubicBezTo>
                  <a:lnTo>
                    <a:pt x="7394" y="6284"/>
                  </a:lnTo>
                  <a:lnTo>
                    <a:pt x="7299" y="6320"/>
                  </a:lnTo>
                  <a:lnTo>
                    <a:pt x="7251" y="6332"/>
                  </a:lnTo>
                  <a:cubicBezTo>
                    <a:pt x="7239" y="6344"/>
                    <a:pt x="7227" y="6344"/>
                    <a:pt x="7191" y="6367"/>
                  </a:cubicBezTo>
                  <a:cubicBezTo>
                    <a:pt x="7156" y="6391"/>
                    <a:pt x="7120" y="6427"/>
                    <a:pt x="7108" y="6451"/>
                  </a:cubicBezTo>
                  <a:lnTo>
                    <a:pt x="7072" y="6487"/>
                  </a:lnTo>
                  <a:lnTo>
                    <a:pt x="7049" y="6487"/>
                  </a:lnTo>
                  <a:cubicBezTo>
                    <a:pt x="7013" y="6463"/>
                    <a:pt x="6989" y="6463"/>
                    <a:pt x="6930" y="6463"/>
                  </a:cubicBezTo>
                  <a:cubicBezTo>
                    <a:pt x="6834" y="6487"/>
                    <a:pt x="6834" y="6498"/>
                    <a:pt x="6810" y="6510"/>
                  </a:cubicBezTo>
                  <a:lnTo>
                    <a:pt x="6715" y="6558"/>
                  </a:lnTo>
                  <a:lnTo>
                    <a:pt x="6679" y="6570"/>
                  </a:lnTo>
                  <a:cubicBezTo>
                    <a:pt x="6644" y="6582"/>
                    <a:pt x="6632" y="6606"/>
                    <a:pt x="6620" y="6618"/>
                  </a:cubicBezTo>
                  <a:cubicBezTo>
                    <a:pt x="6584" y="6641"/>
                    <a:pt x="6560" y="6665"/>
                    <a:pt x="6537" y="6677"/>
                  </a:cubicBezTo>
                  <a:lnTo>
                    <a:pt x="6525" y="6689"/>
                  </a:lnTo>
                  <a:lnTo>
                    <a:pt x="6501" y="6701"/>
                  </a:lnTo>
                  <a:lnTo>
                    <a:pt x="6406" y="6748"/>
                  </a:lnTo>
                  <a:lnTo>
                    <a:pt x="6358" y="6760"/>
                  </a:lnTo>
                  <a:lnTo>
                    <a:pt x="6346" y="6784"/>
                  </a:lnTo>
                  <a:lnTo>
                    <a:pt x="6263" y="6784"/>
                  </a:lnTo>
                  <a:cubicBezTo>
                    <a:pt x="6227" y="6784"/>
                    <a:pt x="6191" y="6784"/>
                    <a:pt x="6132" y="6808"/>
                  </a:cubicBezTo>
                  <a:cubicBezTo>
                    <a:pt x="6048" y="6844"/>
                    <a:pt x="6037" y="6879"/>
                    <a:pt x="6025" y="6915"/>
                  </a:cubicBezTo>
                  <a:lnTo>
                    <a:pt x="5989" y="6975"/>
                  </a:lnTo>
                  <a:lnTo>
                    <a:pt x="5906" y="6975"/>
                  </a:lnTo>
                  <a:cubicBezTo>
                    <a:pt x="5870" y="6975"/>
                    <a:pt x="5858" y="6975"/>
                    <a:pt x="5834" y="6987"/>
                  </a:cubicBezTo>
                  <a:lnTo>
                    <a:pt x="5787" y="6999"/>
                  </a:lnTo>
                  <a:cubicBezTo>
                    <a:pt x="5751" y="6999"/>
                    <a:pt x="5727" y="7022"/>
                    <a:pt x="5691" y="7022"/>
                  </a:cubicBezTo>
                  <a:lnTo>
                    <a:pt x="5656" y="7034"/>
                  </a:lnTo>
                  <a:lnTo>
                    <a:pt x="5608" y="7046"/>
                  </a:lnTo>
                  <a:cubicBezTo>
                    <a:pt x="5596" y="7058"/>
                    <a:pt x="5560" y="7058"/>
                    <a:pt x="5536" y="7058"/>
                  </a:cubicBezTo>
                  <a:lnTo>
                    <a:pt x="5477" y="7058"/>
                  </a:lnTo>
                  <a:cubicBezTo>
                    <a:pt x="5453" y="7058"/>
                    <a:pt x="5429" y="7082"/>
                    <a:pt x="5417" y="7082"/>
                  </a:cubicBezTo>
                  <a:cubicBezTo>
                    <a:pt x="5394" y="7094"/>
                    <a:pt x="5370" y="7094"/>
                    <a:pt x="5334" y="7094"/>
                  </a:cubicBezTo>
                  <a:cubicBezTo>
                    <a:pt x="5310" y="7094"/>
                    <a:pt x="5275" y="7094"/>
                    <a:pt x="5239" y="7106"/>
                  </a:cubicBezTo>
                  <a:cubicBezTo>
                    <a:pt x="5239" y="7106"/>
                    <a:pt x="5203" y="7106"/>
                    <a:pt x="5191" y="7118"/>
                  </a:cubicBezTo>
                  <a:cubicBezTo>
                    <a:pt x="5179" y="7141"/>
                    <a:pt x="5155" y="7141"/>
                    <a:pt x="5144" y="7153"/>
                  </a:cubicBezTo>
                  <a:cubicBezTo>
                    <a:pt x="5120" y="7177"/>
                    <a:pt x="5120" y="7201"/>
                    <a:pt x="5096" y="7213"/>
                  </a:cubicBezTo>
                  <a:cubicBezTo>
                    <a:pt x="5084" y="7237"/>
                    <a:pt x="5072" y="7272"/>
                    <a:pt x="5060" y="7284"/>
                  </a:cubicBezTo>
                  <a:lnTo>
                    <a:pt x="5036" y="7284"/>
                  </a:lnTo>
                  <a:cubicBezTo>
                    <a:pt x="5001" y="7296"/>
                    <a:pt x="4917" y="7284"/>
                    <a:pt x="4846" y="7308"/>
                  </a:cubicBezTo>
                  <a:lnTo>
                    <a:pt x="4667" y="7356"/>
                  </a:lnTo>
                  <a:cubicBezTo>
                    <a:pt x="4655" y="7362"/>
                    <a:pt x="4635" y="7362"/>
                    <a:pt x="4606" y="7362"/>
                  </a:cubicBezTo>
                  <a:cubicBezTo>
                    <a:pt x="4578" y="7362"/>
                    <a:pt x="4542" y="7362"/>
                    <a:pt x="4501" y="7368"/>
                  </a:cubicBezTo>
                  <a:lnTo>
                    <a:pt x="4477" y="7368"/>
                  </a:lnTo>
                  <a:cubicBezTo>
                    <a:pt x="4465" y="7368"/>
                    <a:pt x="4441" y="7391"/>
                    <a:pt x="4429" y="7391"/>
                  </a:cubicBezTo>
                  <a:cubicBezTo>
                    <a:pt x="4405" y="7391"/>
                    <a:pt x="4382" y="7403"/>
                    <a:pt x="4370" y="7415"/>
                  </a:cubicBezTo>
                  <a:cubicBezTo>
                    <a:pt x="4358" y="7451"/>
                    <a:pt x="4322" y="7463"/>
                    <a:pt x="4310" y="7475"/>
                  </a:cubicBezTo>
                  <a:lnTo>
                    <a:pt x="4298" y="7487"/>
                  </a:lnTo>
                  <a:cubicBezTo>
                    <a:pt x="4298" y="7475"/>
                    <a:pt x="4263" y="7475"/>
                    <a:pt x="4239" y="7463"/>
                  </a:cubicBezTo>
                  <a:cubicBezTo>
                    <a:pt x="4203" y="7451"/>
                    <a:pt x="4179" y="7439"/>
                    <a:pt x="4108" y="7439"/>
                  </a:cubicBezTo>
                  <a:lnTo>
                    <a:pt x="4012" y="7451"/>
                  </a:lnTo>
                  <a:lnTo>
                    <a:pt x="3929" y="7463"/>
                  </a:lnTo>
                  <a:cubicBezTo>
                    <a:pt x="3905" y="7463"/>
                    <a:pt x="3905" y="7463"/>
                    <a:pt x="3870" y="7475"/>
                  </a:cubicBezTo>
                  <a:cubicBezTo>
                    <a:pt x="3834" y="7499"/>
                    <a:pt x="3822" y="7510"/>
                    <a:pt x="3810" y="7522"/>
                  </a:cubicBezTo>
                  <a:cubicBezTo>
                    <a:pt x="3774" y="7546"/>
                    <a:pt x="3762" y="7582"/>
                    <a:pt x="3751" y="7594"/>
                  </a:cubicBezTo>
                  <a:lnTo>
                    <a:pt x="3731" y="7603"/>
                  </a:lnTo>
                  <a:lnTo>
                    <a:pt x="3731" y="7603"/>
                  </a:lnTo>
                  <a:cubicBezTo>
                    <a:pt x="3723" y="7602"/>
                    <a:pt x="3713" y="7599"/>
                    <a:pt x="3703" y="7594"/>
                  </a:cubicBezTo>
                  <a:cubicBezTo>
                    <a:pt x="3667" y="7582"/>
                    <a:pt x="3643" y="7570"/>
                    <a:pt x="3596" y="7570"/>
                  </a:cubicBezTo>
                  <a:lnTo>
                    <a:pt x="3548" y="7570"/>
                  </a:lnTo>
                  <a:cubicBezTo>
                    <a:pt x="3536" y="7570"/>
                    <a:pt x="3524" y="7582"/>
                    <a:pt x="3512" y="7582"/>
                  </a:cubicBezTo>
                  <a:cubicBezTo>
                    <a:pt x="3477" y="7582"/>
                    <a:pt x="3465" y="7594"/>
                    <a:pt x="3453" y="7606"/>
                  </a:cubicBezTo>
                  <a:cubicBezTo>
                    <a:pt x="3405" y="7641"/>
                    <a:pt x="3393" y="7653"/>
                    <a:pt x="3370" y="7665"/>
                  </a:cubicBezTo>
                  <a:cubicBezTo>
                    <a:pt x="3370" y="7689"/>
                    <a:pt x="3358" y="7689"/>
                    <a:pt x="3358" y="7689"/>
                  </a:cubicBezTo>
                  <a:cubicBezTo>
                    <a:pt x="3358" y="7689"/>
                    <a:pt x="3346" y="7689"/>
                    <a:pt x="3310" y="7665"/>
                  </a:cubicBezTo>
                  <a:cubicBezTo>
                    <a:pt x="3286" y="7665"/>
                    <a:pt x="3274" y="7653"/>
                    <a:pt x="3215" y="7641"/>
                  </a:cubicBezTo>
                  <a:lnTo>
                    <a:pt x="3167" y="7641"/>
                  </a:lnTo>
                  <a:cubicBezTo>
                    <a:pt x="3131" y="7653"/>
                    <a:pt x="3131" y="7653"/>
                    <a:pt x="3120" y="7653"/>
                  </a:cubicBezTo>
                  <a:cubicBezTo>
                    <a:pt x="3096" y="7665"/>
                    <a:pt x="3072" y="7665"/>
                    <a:pt x="3060" y="7689"/>
                  </a:cubicBezTo>
                  <a:lnTo>
                    <a:pt x="2989" y="7737"/>
                  </a:lnTo>
                  <a:cubicBezTo>
                    <a:pt x="2989" y="7749"/>
                    <a:pt x="2977" y="7749"/>
                    <a:pt x="2977" y="7749"/>
                  </a:cubicBezTo>
                  <a:lnTo>
                    <a:pt x="2953" y="7749"/>
                  </a:lnTo>
                  <a:cubicBezTo>
                    <a:pt x="2929" y="7749"/>
                    <a:pt x="2881" y="7701"/>
                    <a:pt x="2774" y="7701"/>
                  </a:cubicBezTo>
                  <a:cubicBezTo>
                    <a:pt x="2679" y="7713"/>
                    <a:pt x="2631" y="7761"/>
                    <a:pt x="2596" y="7772"/>
                  </a:cubicBezTo>
                  <a:lnTo>
                    <a:pt x="2584" y="7772"/>
                  </a:lnTo>
                  <a:cubicBezTo>
                    <a:pt x="2572" y="7772"/>
                    <a:pt x="2536" y="7784"/>
                    <a:pt x="2524" y="7784"/>
                  </a:cubicBezTo>
                  <a:cubicBezTo>
                    <a:pt x="2477" y="7808"/>
                    <a:pt x="2453" y="7820"/>
                    <a:pt x="2441" y="7832"/>
                  </a:cubicBezTo>
                  <a:cubicBezTo>
                    <a:pt x="2417" y="7844"/>
                    <a:pt x="2405" y="7844"/>
                    <a:pt x="2405" y="7844"/>
                  </a:cubicBezTo>
                  <a:lnTo>
                    <a:pt x="2381" y="7844"/>
                  </a:lnTo>
                  <a:lnTo>
                    <a:pt x="2286" y="7868"/>
                  </a:lnTo>
                  <a:lnTo>
                    <a:pt x="2203" y="7880"/>
                  </a:lnTo>
                  <a:lnTo>
                    <a:pt x="2179" y="7880"/>
                  </a:lnTo>
                  <a:lnTo>
                    <a:pt x="2167" y="7868"/>
                  </a:lnTo>
                  <a:cubicBezTo>
                    <a:pt x="2155" y="7868"/>
                    <a:pt x="2143" y="7832"/>
                    <a:pt x="2107" y="7820"/>
                  </a:cubicBezTo>
                  <a:cubicBezTo>
                    <a:pt x="2096" y="7820"/>
                    <a:pt x="2084" y="7808"/>
                    <a:pt x="2060" y="7784"/>
                  </a:cubicBezTo>
                  <a:cubicBezTo>
                    <a:pt x="2060" y="7784"/>
                    <a:pt x="2048" y="7772"/>
                    <a:pt x="2036" y="7772"/>
                  </a:cubicBezTo>
                  <a:cubicBezTo>
                    <a:pt x="2024" y="7761"/>
                    <a:pt x="2000" y="7761"/>
                    <a:pt x="2000" y="7761"/>
                  </a:cubicBezTo>
                  <a:cubicBezTo>
                    <a:pt x="1917" y="7761"/>
                    <a:pt x="1905" y="7808"/>
                    <a:pt x="1869" y="7820"/>
                  </a:cubicBezTo>
                  <a:lnTo>
                    <a:pt x="1810" y="7880"/>
                  </a:lnTo>
                  <a:cubicBezTo>
                    <a:pt x="1810" y="7888"/>
                    <a:pt x="1803" y="7891"/>
                    <a:pt x="1800" y="7891"/>
                  </a:cubicBezTo>
                  <a:lnTo>
                    <a:pt x="1800" y="7891"/>
                  </a:lnTo>
                  <a:cubicBezTo>
                    <a:pt x="1790" y="7891"/>
                    <a:pt x="1777" y="7888"/>
                    <a:pt x="1750" y="7880"/>
                  </a:cubicBezTo>
                  <a:cubicBezTo>
                    <a:pt x="1726" y="7868"/>
                    <a:pt x="1691" y="7856"/>
                    <a:pt x="1667" y="7856"/>
                  </a:cubicBezTo>
                  <a:lnTo>
                    <a:pt x="1405" y="7856"/>
                  </a:lnTo>
                  <a:cubicBezTo>
                    <a:pt x="1345" y="7832"/>
                    <a:pt x="1310" y="7832"/>
                    <a:pt x="1262" y="7832"/>
                  </a:cubicBezTo>
                  <a:cubicBezTo>
                    <a:pt x="1226" y="7832"/>
                    <a:pt x="1203" y="7808"/>
                    <a:pt x="1143" y="7772"/>
                  </a:cubicBezTo>
                  <a:cubicBezTo>
                    <a:pt x="1107" y="7749"/>
                    <a:pt x="1072" y="7737"/>
                    <a:pt x="1048" y="7737"/>
                  </a:cubicBezTo>
                  <a:cubicBezTo>
                    <a:pt x="1036" y="7713"/>
                    <a:pt x="1024" y="7713"/>
                    <a:pt x="988" y="7701"/>
                  </a:cubicBezTo>
                  <a:cubicBezTo>
                    <a:pt x="953" y="7689"/>
                    <a:pt x="869" y="7653"/>
                    <a:pt x="834" y="7641"/>
                  </a:cubicBezTo>
                  <a:cubicBezTo>
                    <a:pt x="795" y="7619"/>
                    <a:pt x="767" y="7610"/>
                    <a:pt x="739" y="7601"/>
                  </a:cubicBezTo>
                  <a:lnTo>
                    <a:pt x="739" y="7601"/>
                  </a:lnTo>
                  <a:cubicBezTo>
                    <a:pt x="776" y="7620"/>
                    <a:pt x="805" y="7625"/>
                    <a:pt x="822" y="7641"/>
                  </a:cubicBezTo>
                  <a:lnTo>
                    <a:pt x="964" y="7737"/>
                  </a:lnTo>
                  <a:cubicBezTo>
                    <a:pt x="1024" y="7772"/>
                    <a:pt x="1084" y="7796"/>
                    <a:pt x="1119" y="7808"/>
                  </a:cubicBezTo>
                  <a:cubicBezTo>
                    <a:pt x="1167" y="7820"/>
                    <a:pt x="1215" y="7832"/>
                    <a:pt x="1262" y="7868"/>
                  </a:cubicBezTo>
                  <a:cubicBezTo>
                    <a:pt x="1274" y="7868"/>
                    <a:pt x="1298" y="7880"/>
                    <a:pt x="1334" y="7891"/>
                  </a:cubicBezTo>
                  <a:cubicBezTo>
                    <a:pt x="1381" y="7915"/>
                    <a:pt x="1357" y="7915"/>
                    <a:pt x="1393" y="7927"/>
                  </a:cubicBezTo>
                  <a:cubicBezTo>
                    <a:pt x="1417" y="7951"/>
                    <a:pt x="1476" y="7999"/>
                    <a:pt x="1560" y="8011"/>
                  </a:cubicBezTo>
                  <a:cubicBezTo>
                    <a:pt x="1619" y="8034"/>
                    <a:pt x="1679" y="8034"/>
                    <a:pt x="1715" y="8034"/>
                  </a:cubicBezTo>
                  <a:lnTo>
                    <a:pt x="1893" y="8034"/>
                  </a:lnTo>
                  <a:cubicBezTo>
                    <a:pt x="1953" y="8034"/>
                    <a:pt x="1977" y="8046"/>
                    <a:pt x="2036" y="8058"/>
                  </a:cubicBezTo>
                  <a:cubicBezTo>
                    <a:pt x="2060" y="8058"/>
                    <a:pt x="2096" y="8070"/>
                    <a:pt x="2131" y="8070"/>
                  </a:cubicBezTo>
                  <a:lnTo>
                    <a:pt x="2167" y="8070"/>
                  </a:lnTo>
                  <a:cubicBezTo>
                    <a:pt x="2179" y="8070"/>
                    <a:pt x="2215" y="8058"/>
                    <a:pt x="2215" y="8058"/>
                  </a:cubicBezTo>
                  <a:cubicBezTo>
                    <a:pt x="2227" y="8058"/>
                    <a:pt x="2238" y="8046"/>
                    <a:pt x="2250" y="8034"/>
                  </a:cubicBezTo>
                  <a:lnTo>
                    <a:pt x="2310" y="7975"/>
                  </a:lnTo>
                  <a:lnTo>
                    <a:pt x="2324" y="7961"/>
                  </a:lnTo>
                  <a:lnTo>
                    <a:pt x="2324" y="7961"/>
                  </a:lnTo>
                  <a:cubicBezTo>
                    <a:pt x="2343" y="7976"/>
                    <a:pt x="2376" y="8005"/>
                    <a:pt x="2405" y="8034"/>
                  </a:cubicBezTo>
                  <a:cubicBezTo>
                    <a:pt x="2417" y="8046"/>
                    <a:pt x="2429" y="8046"/>
                    <a:pt x="2465" y="8058"/>
                  </a:cubicBezTo>
                  <a:cubicBezTo>
                    <a:pt x="2477" y="8070"/>
                    <a:pt x="2488" y="8070"/>
                    <a:pt x="2512" y="8070"/>
                  </a:cubicBezTo>
                  <a:lnTo>
                    <a:pt x="2536" y="8070"/>
                  </a:lnTo>
                  <a:lnTo>
                    <a:pt x="2631" y="8058"/>
                  </a:lnTo>
                  <a:lnTo>
                    <a:pt x="2715" y="8046"/>
                  </a:lnTo>
                  <a:cubicBezTo>
                    <a:pt x="2727" y="8046"/>
                    <a:pt x="2762" y="8034"/>
                    <a:pt x="2774" y="8034"/>
                  </a:cubicBezTo>
                  <a:cubicBezTo>
                    <a:pt x="2786" y="8034"/>
                    <a:pt x="2810" y="8011"/>
                    <a:pt x="2822" y="8011"/>
                  </a:cubicBezTo>
                  <a:cubicBezTo>
                    <a:pt x="2846" y="7999"/>
                    <a:pt x="2881" y="7987"/>
                    <a:pt x="2893" y="7987"/>
                  </a:cubicBezTo>
                  <a:lnTo>
                    <a:pt x="2941" y="7987"/>
                  </a:lnTo>
                  <a:cubicBezTo>
                    <a:pt x="2953" y="7975"/>
                    <a:pt x="2953" y="7975"/>
                    <a:pt x="2965" y="7975"/>
                  </a:cubicBezTo>
                  <a:cubicBezTo>
                    <a:pt x="3048" y="7939"/>
                    <a:pt x="3084" y="7915"/>
                    <a:pt x="3108" y="7915"/>
                  </a:cubicBezTo>
                  <a:cubicBezTo>
                    <a:pt x="3120" y="7915"/>
                    <a:pt x="3167" y="7939"/>
                    <a:pt x="3250" y="7951"/>
                  </a:cubicBezTo>
                  <a:lnTo>
                    <a:pt x="3310" y="7951"/>
                  </a:lnTo>
                  <a:cubicBezTo>
                    <a:pt x="3346" y="7939"/>
                    <a:pt x="3358" y="7939"/>
                    <a:pt x="3370" y="7927"/>
                  </a:cubicBezTo>
                  <a:cubicBezTo>
                    <a:pt x="3405" y="7915"/>
                    <a:pt x="3429" y="7891"/>
                    <a:pt x="3441" y="7880"/>
                  </a:cubicBezTo>
                  <a:cubicBezTo>
                    <a:pt x="3465" y="7868"/>
                    <a:pt x="3477" y="7868"/>
                    <a:pt x="3477" y="7868"/>
                  </a:cubicBezTo>
                  <a:cubicBezTo>
                    <a:pt x="3489" y="7868"/>
                    <a:pt x="3501" y="7868"/>
                    <a:pt x="3536" y="7880"/>
                  </a:cubicBezTo>
                  <a:cubicBezTo>
                    <a:pt x="3560" y="7880"/>
                    <a:pt x="3596" y="7915"/>
                    <a:pt x="3655" y="7915"/>
                  </a:cubicBezTo>
                  <a:lnTo>
                    <a:pt x="3703" y="7915"/>
                  </a:lnTo>
                  <a:cubicBezTo>
                    <a:pt x="3703" y="7915"/>
                    <a:pt x="3715" y="7915"/>
                    <a:pt x="3727" y="7891"/>
                  </a:cubicBezTo>
                  <a:cubicBezTo>
                    <a:pt x="3762" y="7891"/>
                    <a:pt x="3774" y="7880"/>
                    <a:pt x="3786" y="7868"/>
                  </a:cubicBezTo>
                  <a:lnTo>
                    <a:pt x="3846" y="7808"/>
                  </a:lnTo>
                  <a:cubicBezTo>
                    <a:pt x="3846" y="7796"/>
                    <a:pt x="3858" y="7796"/>
                    <a:pt x="3858" y="7796"/>
                  </a:cubicBezTo>
                  <a:cubicBezTo>
                    <a:pt x="3858" y="7796"/>
                    <a:pt x="3893" y="7796"/>
                    <a:pt x="3917" y="7808"/>
                  </a:cubicBezTo>
                  <a:cubicBezTo>
                    <a:pt x="3953" y="7808"/>
                    <a:pt x="3977" y="7820"/>
                    <a:pt x="4036" y="7820"/>
                  </a:cubicBezTo>
                  <a:cubicBezTo>
                    <a:pt x="4060" y="7820"/>
                    <a:pt x="4084" y="7808"/>
                    <a:pt x="4084" y="7808"/>
                  </a:cubicBezTo>
                  <a:cubicBezTo>
                    <a:pt x="4096" y="7796"/>
                    <a:pt x="4120" y="7772"/>
                    <a:pt x="4132" y="7772"/>
                  </a:cubicBezTo>
                  <a:lnTo>
                    <a:pt x="4179" y="7737"/>
                  </a:lnTo>
                  <a:lnTo>
                    <a:pt x="4239" y="7677"/>
                  </a:lnTo>
                  <a:lnTo>
                    <a:pt x="4251" y="7653"/>
                  </a:lnTo>
                  <a:lnTo>
                    <a:pt x="4263" y="7653"/>
                  </a:lnTo>
                  <a:lnTo>
                    <a:pt x="4358" y="7641"/>
                  </a:lnTo>
                  <a:lnTo>
                    <a:pt x="4427" y="7630"/>
                  </a:lnTo>
                  <a:lnTo>
                    <a:pt x="4427" y="7630"/>
                  </a:lnTo>
                  <a:cubicBezTo>
                    <a:pt x="4431" y="7631"/>
                    <a:pt x="4445" y="7633"/>
                    <a:pt x="4453" y="7641"/>
                  </a:cubicBezTo>
                  <a:cubicBezTo>
                    <a:pt x="4489" y="7641"/>
                    <a:pt x="4513" y="7653"/>
                    <a:pt x="4560" y="7677"/>
                  </a:cubicBezTo>
                  <a:cubicBezTo>
                    <a:pt x="4566" y="7683"/>
                    <a:pt x="4584" y="7686"/>
                    <a:pt x="4603" y="7686"/>
                  </a:cubicBezTo>
                  <a:cubicBezTo>
                    <a:pt x="4623" y="7686"/>
                    <a:pt x="4644" y="7683"/>
                    <a:pt x="4655" y="7677"/>
                  </a:cubicBezTo>
                  <a:cubicBezTo>
                    <a:pt x="4667" y="7677"/>
                    <a:pt x="4691" y="7653"/>
                    <a:pt x="4715" y="7641"/>
                  </a:cubicBezTo>
                  <a:cubicBezTo>
                    <a:pt x="4739" y="7618"/>
                    <a:pt x="4774" y="7594"/>
                    <a:pt x="4786" y="7582"/>
                  </a:cubicBezTo>
                  <a:cubicBezTo>
                    <a:pt x="4786" y="7570"/>
                    <a:pt x="4798" y="7570"/>
                    <a:pt x="4798" y="7570"/>
                  </a:cubicBezTo>
                  <a:lnTo>
                    <a:pt x="4810" y="7570"/>
                  </a:lnTo>
                  <a:cubicBezTo>
                    <a:pt x="4834" y="7570"/>
                    <a:pt x="4861" y="7573"/>
                    <a:pt x="4894" y="7573"/>
                  </a:cubicBezTo>
                  <a:cubicBezTo>
                    <a:pt x="4926" y="7573"/>
                    <a:pt x="4965" y="7570"/>
                    <a:pt x="5013" y="7558"/>
                  </a:cubicBezTo>
                  <a:lnTo>
                    <a:pt x="5191" y="7510"/>
                  </a:lnTo>
                  <a:cubicBezTo>
                    <a:pt x="5203" y="7505"/>
                    <a:pt x="5224" y="7505"/>
                    <a:pt x="5251" y="7505"/>
                  </a:cubicBezTo>
                  <a:cubicBezTo>
                    <a:pt x="5278" y="7505"/>
                    <a:pt x="5310" y="7505"/>
                    <a:pt x="5346" y="7499"/>
                  </a:cubicBezTo>
                  <a:lnTo>
                    <a:pt x="5382" y="7499"/>
                  </a:lnTo>
                  <a:cubicBezTo>
                    <a:pt x="5394" y="7499"/>
                    <a:pt x="5406" y="7475"/>
                    <a:pt x="5429" y="7475"/>
                  </a:cubicBezTo>
                  <a:cubicBezTo>
                    <a:pt x="5465" y="7451"/>
                    <a:pt x="5465" y="7439"/>
                    <a:pt x="5489" y="7415"/>
                  </a:cubicBezTo>
                  <a:cubicBezTo>
                    <a:pt x="5513" y="7391"/>
                    <a:pt x="5525" y="7356"/>
                    <a:pt x="5548" y="7344"/>
                  </a:cubicBezTo>
                  <a:lnTo>
                    <a:pt x="5560" y="7332"/>
                  </a:lnTo>
                  <a:cubicBezTo>
                    <a:pt x="5572" y="7320"/>
                    <a:pt x="5608" y="7320"/>
                    <a:pt x="5632" y="7320"/>
                  </a:cubicBezTo>
                  <a:cubicBezTo>
                    <a:pt x="5667" y="7320"/>
                    <a:pt x="5691" y="7320"/>
                    <a:pt x="5739" y="7296"/>
                  </a:cubicBezTo>
                  <a:cubicBezTo>
                    <a:pt x="5751" y="7284"/>
                    <a:pt x="5751" y="7284"/>
                    <a:pt x="5763" y="7284"/>
                  </a:cubicBezTo>
                  <a:lnTo>
                    <a:pt x="5810" y="7284"/>
                  </a:lnTo>
                  <a:cubicBezTo>
                    <a:pt x="5846" y="7284"/>
                    <a:pt x="5870" y="7284"/>
                    <a:pt x="5917" y="7272"/>
                  </a:cubicBezTo>
                  <a:cubicBezTo>
                    <a:pt x="5929" y="7272"/>
                    <a:pt x="5965" y="7260"/>
                    <a:pt x="5965" y="7260"/>
                  </a:cubicBezTo>
                  <a:lnTo>
                    <a:pt x="6001" y="7237"/>
                  </a:lnTo>
                  <a:cubicBezTo>
                    <a:pt x="6037" y="7237"/>
                    <a:pt x="6060" y="7237"/>
                    <a:pt x="6096" y="7225"/>
                  </a:cubicBezTo>
                  <a:lnTo>
                    <a:pt x="6144" y="7213"/>
                  </a:lnTo>
                  <a:lnTo>
                    <a:pt x="6239" y="7213"/>
                  </a:lnTo>
                  <a:cubicBezTo>
                    <a:pt x="6275" y="7213"/>
                    <a:pt x="6287" y="7201"/>
                    <a:pt x="6322" y="7201"/>
                  </a:cubicBezTo>
                  <a:cubicBezTo>
                    <a:pt x="6334" y="7201"/>
                    <a:pt x="6358" y="7177"/>
                    <a:pt x="6358" y="7177"/>
                  </a:cubicBezTo>
                  <a:cubicBezTo>
                    <a:pt x="6382" y="7177"/>
                    <a:pt x="6394" y="7165"/>
                    <a:pt x="6406" y="7153"/>
                  </a:cubicBezTo>
                  <a:cubicBezTo>
                    <a:pt x="6441" y="7118"/>
                    <a:pt x="6453" y="7094"/>
                    <a:pt x="6465" y="7058"/>
                  </a:cubicBezTo>
                  <a:cubicBezTo>
                    <a:pt x="6471" y="7047"/>
                    <a:pt x="6478" y="7039"/>
                    <a:pt x="6483" y="7034"/>
                  </a:cubicBezTo>
                  <a:lnTo>
                    <a:pt x="6525" y="7034"/>
                  </a:lnTo>
                  <a:cubicBezTo>
                    <a:pt x="6531" y="7028"/>
                    <a:pt x="6546" y="7028"/>
                    <a:pt x="6565" y="7028"/>
                  </a:cubicBezTo>
                  <a:cubicBezTo>
                    <a:pt x="6584" y="7028"/>
                    <a:pt x="6608" y="7028"/>
                    <a:pt x="6632" y="7022"/>
                  </a:cubicBezTo>
                  <a:cubicBezTo>
                    <a:pt x="6632" y="7022"/>
                    <a:pt x="6644" y="6999"/>
                    <a:pt x="6656" y="6999"/>
                  </a:cubicBezTo>
                  <a:lnTo>
                    <a:pt x="6691" y="6987"/>
                  </a:lnTo>
                  <a:lnTo>
                    <a:pt x="6739" y="6975"/>
                  </a:lnTo>
                  <a:lnTo>
                    <a:pt x="6822" y="6927"/>
                  </a:lnTo>
                  <a:lnTo>
                    <a:pt x="6870" y="6915"/>
                  </a:lnTo>
                  <a:cubicBezTo>
                    <a:pt x="6894" y="6903"/>
                    <a:pt x="6918" y="6879"/>
                    <a:pt x="6930" y="6868"/>
                  </a:cubicBezTo>
                  <a:lnTo>
                    <a:pt x="7001" y="6808"/>
                  </a:lnTo>
                  <a:cubicBezTo>
                    <a:pt x="7001" y="6796"/>
                    <a:pt x="7013" y="6796"/>
                    <a:pt x="7013" y="6796"/>
                  </a:cubicBezTo>
                  <a:lnTo>
                    <a:pt x="7060" y="6784"/>
                  </a:lnTo>
                  <a:lnTo>
                    <a:pt x="7156" y="6737"/>
                  </a:lnTo>
                  <a:lnTo>
                    <a:pt x="7132" y="6760"/>
                  </a:lnTo>
                  <a:lnTo>
                    <a:pt x="7072" y="6844"/>
                  </a:lnTo>
                  <a:cubicBezTo>
                    <a:pt x="7013" y="6915"/>
                    <a:pt x="6989" y="6987"/>
                    <a:pt x="6977" y="7022"/>
                  </a:cubicBezTo>
                  <a:cubicBezTo>
                    <a:pt x="6977" y="7022"/>
                    <a:pt x="6953" y="7034"/>
                    <a:pt x="6930" y="7046"/>
                  </a:cubicBezTo>
                  <a:cubicBezTo>
                    <a:pt x="6894" y="7058"/>
                    <a:pt x="6858" y="7082"/>
                    <a:pt x="6810" y="7141"/>
                  </a:cubicBezTo>
                  <a:cubicBezTo>
                    <a:pt x="6751" y="7225"/>
                    <a:pt x="6763" y="7284"/>
                    <a:pt x="6763" y="7320"/>
                  </a:cubicBezTo>
                  <a:lnTo>
                    <a:pt x="6763" y="7356"/>
                  </a:lnTo>
                  <a:cubicBezTo>
                    <a:pt x="6760" y="7362"/>
                    <a:pt x="6755" y="7371"/>
                    <a:pt x="6751" y="7380"/>
                  </a:cubicBezTo>
                  <a:lnTo>
                    <a:pt x="6715" y="7415"/>
                  </a:lnTo>
                  <a:lnTo>
                    <a:pt x="6656" y="7510"/>
                  </a:lnTo>
                  <a:cubicBezTo>
                    <a:pt x="6656" y="7510"/>
                    <a:pt x="6644" y="7522"/>
                    <a:pt x="6632" y="7522"/>
                  </a:cubicBezTo>
                  <a:cubicBezTo>
                    <a:pt x="6596" y="7534"/>
                    <a:pt x="6560" y="7534"/>
                    <a:pt x="6501" y="7594"/>
                  </a:cubicBezTo>
                  <a:lnTo>
                    <a:pt x="6465" y="7630"/>
                  </a:lnTo>
                  <a:cubicBezTo>
                    <a:pt x="6465" y="7641"/>
                    <a:pt x="6453" y="7641"/>
                    <a:pt x="6441" y="7653"/>
                  </a:cubicBezTo>
                  <a:cubicBezTo>
                    <a:pt x="6406" y="7689"/>
                    <a:pt x="6358" y="7713"/>
                    <a:pt x="6334" y="7761"/>
                  </a:cubicBezTo>
                  <a:cubicBezTo>
                    <a:pt x="6287" y="7832"/>
                    <a:pt x="6287" y="7891"/>
                    <a:pt x="6287" y="7927"/>
                  </a:cubicBezTo>
                  <a:lnTo>
                    <a:pt x="6287" y="7975"/>
                  </a:lnTo>
                  <a:lnTo>
                    <a:pt x="6168" y="8130"/>
                  </a:lnTo>
                  <a:lnTo>
                    <a:pt x="6060" y="8296"/>
                  </a:lnTo>
                  <a:cubicBezTo>
                    <a:pt x="6060" y="8308"/>
                    <a:pt x="6037" y="8332"/>
                    <a:pt x="6001" y="8356"/>
                  </a:cubicBezTo>
                  <a:cubicBezTo>
                    <a:pt x="5977" y="8392"/>
                    <a:pt x="5917" y="8451"/>
                    <a:pt x="5906" y="8487"/>
                  </a:cubicBezTo>
                  <a:cubicBezTo>
                    <a:pt x="5873" y="8574"/>
                    <a:pt x="5860" y="8631"/>
                    <a:pt x="5858" y="8631"/>
                  </a:cubicBezTo>
                  <a:cubicBezTo>
                    <a:pt x="5858" y="8631"/>
                    <a:pt x="5858" y="8631"/>
                    <a:pt x="5858" y="8630"/>
                  </a:cubicBezTo>
                  <a:cubicBezTo>
                    <a:pt x="5858" y="8642"/>
                    <a:pt x="5822" y="8653"/>
                    <a:pt x="5787" y="8689"/>
                  </a:cubicBezTo>
                  <a:cubicBezTo>
                    <a:pt x="5763" y="8701"/>
                    <a:pt x="5739" y="8725"/>
                    <a:pt x="5727" y="8761"/>
                  </a:cubicBezTo>
                  <a:cubicBezTo>
                    <a:pt x="5703" y="8784"/>
                    <a:pt x="5703" y="8784"/>
                    <a:pt x="5691" y="8832"/>
                  </a:cubicBezTo>
                  <a:lnTo>
                    <a:pt x="5691" y="8892"/>
                  </a:lnTo>
                  <a:cubicBezTo>
                    <a:pt x="5691" y="8950"/>
                    <a:pt x="5703" y="8986"/>
                    <a:pt x="5703" y="9009"/>
                  </a:cubicBezTo>
                  <a:lnTo>
                    <a:pt x="5703" y="9009"/>
                  </a:lnTo>
                  <a:cubicBezTo>
                    <a:pt x="5694" y="9013"/>
                    <a:pt x="5681" y="9018"/>
                    <a:pt x="5667" y="9023"/>
                  </a:cubicBezTo>
                  <a:cubicBezTo>
                    <a:pt x="5632" y="9023"/>
                    <a:pt x="5620" y="9046"/>
                    <a:pt x="5584" y="9070"/>
                  </a:cubicBezTo>
                  <a:cubicBezTo>
                    <a:pt x="5572" y="9082"/>
                    <a:pt x="5560" y="9082"/>
                    <a:pt x="5548" y="9118"/>
                  </a:cubicBezTo>
                  <a:lnTo>
                    <a:pt x="5525" y="9142"/>
                  </a:lnTo>
                  <a:cubicBezTo>
                    <a:pt x="5513" y="9189"/>
                    <a:pt x="5501" y="9225"/>
                    <a:pt x="5489" y="9249"/>
                  </a:cubicBezTo>
                  <a:cubicBezTo>
                    <a:pt x="5489" y="9285"/>
                    <a:pt x="5465" y="9296"/>
                    <a:pt x="5453" y="9320"/>
                  </a:cubicBezTo>
                  <a:lnTo>
                    <a:pt x="5406" y="9415"/>
                  </a:lnTo>
                  <a:lnTo>
                    <a:pt x="5382" y="9475"/>
                  </a:lnTo>
                  <a:cubicBezTo>
                    <a:pt x="5382" y="9475"/>
                    <a:pt x="5370" y="9499"/>
                    <a:pt x="5370" y="9523"/>
                  </a:cubicBezTo>
                  <a:cubicBezTo>
                    <a:pt x="5346" y="9535"/>
                    <a:pt x="5346" y="9546"/>
                    <a:pt x="5346" y="9558"/>
                  </a:cubicBezTo>
                  <a:cubicBezTo>
                    <a:pt x="5334" y="9606"/>
                    <a:pt x="5334" y="9642"/>
                    <a:pt x="5334" y="9654"/>
                  </a:cubicBezTo>
                  <a:lnTo>
                    <a:pt x="5334" y="9666"/>
                  </a:lnTo>
                  <a:lnTo>
                    <a:pt x="5310" y="9713"/>
                  </a:lnTo>
                  <a:lnTo>
                    <a:pt x="5203" y="9892"/>
                  </a:lnTo>
                  <a:lnTo>
                    <a:pt x="5144" y="9975"/>
                  </a:lnTo>
                  <a:cubicBezTo>
                    <a:pt x="5144" y="9975"/>
                    <a:pt x="5132" y="9975"/>
                    <a:pt x="5108" y="9999"/>
                  </a:cubicBezTo>
                  <a:cubicBezTo>
                    <a:pt x="5084" y="10011"/>
                    <a:pt x="5036" y="10023"/>
                    <a:pt x="4989" y="10094"/>
                  </a:cubicBezTo>
                  <a:cubicBezTo>
                    <a:pt x="4953" y="10177"/>
                    <a:pt x="4953" y="10237"/>
                    <a:pt x="4953" y="10261"/>
                  </a:cubicBezTo>
                  <a:cubicBezTo>
                    <a:pt x="4953" y="10286"/>
                    <a:pt x="4941" y="10306"/>
                    <a:pt x="4943" y="10310"/>
                  </a:cubicBezTo>
                  <a:lnTo>
                    <a:pt x="4943" y="10310"/>
                  </a:lnTo>
                  <a:cubicBezTo>
                    <a:pt x="4936" y="10313"/>
                    <a:pt x="4928" y="10317"/>
                    <a:pt x="4917" y="10320"/>
                  </a:cubicBezTo>
                  <a:cubicBezTo>
                    <a:pt x="4894" y="10332"/>
                    <a:pt x="4834" y="10356"/>
                    <a:pt x="4786" y="10439"/>
                  </a:cubicBezTo>
                  <a:cubicBezTo>
                    <a:pt x="4774" y="10451"/>
                    <a:pt x="4751" y="10487"/>
                    <a:pt x="4739" y="10511"/>
                  </a:cubicBezTo>
                  <a:lnTo>
                    <a:pt x="4715" y="10558"/>
                  </a:lnTo>
                  <a:lnTo>
                    <a:pt x="4691" y="10594"/>
                  </a:lnTo>
                  <a:cubicBezTo>
                    <a:pt x="4691" y="10606"/>
                    <a:pt x="4679" y="10618"/>
                    <a:pt x="4679" y="10630"/>
                  </a:cubicBezTo>
                  <a:cubicBezTo>
                    <a:pt x="4667" y="10689"/>
                    <a:pt x="4679" y="10713"/>
                    <a:pt x="4679" y="10737"/>
                  </a:cubicBezTo>
                  <a:cubicBezTo>
                    <a:pt x="4679" y="10773"/>
                    <a:pt x="4691" y="10785"/>
                    <a:pt x="4691" y="10797"/>
                  </a:cubicBezTo>
                  <a:cubicBezTo>
                    <a:pt x="4705" y="10817"/>
                    <a:pt x="4703" y="10830"/>
                    <a:pt x="4703" y="10830"/>
                  </a:cubicBezTo>
                  <a:cubicBezTo>
                    <a:pt x="4703" y="10830"/>
                    <a:pt x="4705" y="10823"/>
                    <a:pt x="4715" y="10809"/>
                  </a:cubicBezTo>
                  <a:lnTo>
                    <a:pt x="4715" y="10809"/>
                  </a:lnTo>
                  <a:lnTo>
                    <a:pt x="4667" y="10904"/>
                  </a:lnTo>
                  <a:lnTo>
                    <a:pt x="4632" y="10951"/>
                  </a:lnTo>
                  <a:cubicBezTo>
                    <a:pt x="4622" y="10961"/>
                    <a:pt x="4620" y="10978"/>
                    <a:pt x="4620" y="10978"/>
                  </a:cubicBezTo>
                  <a:cubicBezTo>
                    <a:pt x="4620" y="10978"/>
                    <a:pt x="4620" y="10977"/>
                    <a:pt x="4620" y="10975"/>
                  </a:cubicBezTo>
                  <a:cubicBezTo>
                    <a:pt x="4620" y="10975"/>
                    <a:pt x="4596" y="10987"/>
                    <a:pt x="4560" y="11023"/>
                  </a:cubicBezTo>
                  <a:lnTo>
                    <a:pt x="4501" y="11082"/>
                  </a:lnTo>
                  <a:cubicBezTo>
                    <a:pt x="4489" y="11094"/>
                    <a:pt x="4489" y="11106"/>
                    <a:pt x="4477" y="11130"/>
                  </a:cubicBezTo>
                  <a:cubicBezTo>
                    <a:pt x="4453" y="11154"/>
                    <a:pt x="4477" y="11154"/>
                    <a:pt x="4453" y="11166"/>
                  </a:cubicBezTo>
                  <a:cubicBezTo>
                    <a:pt x="4441" y="11213"/>
                    <a:pt x="4441" y="11261"/>
                    <a:pt x="4429" y="11285"/>
                  </a:cubicBezTo>
                  <a:cubicBezTo>
                    <a:pt x="4429" y="11332"/>
                    <a:pt x="4429" y="11320"/>
                    <a:pt x="4393" y="11392"/>
                  </a:cubicBezTo>
                  <a:cubicBezTo>
                    <a:pt x="4393" y="11440"/>
                    <a:pt x="4382" y="11463"/>
                    <a:pt x="4382" y="11499"/>
                  </a:cubicBezTo>
                  <a:cubicBezTo>
                    <a:pt x="4382" y="11523"/>
                    <a:pt x="4358" y="11571"/>
                    <a:pt x="4298" y="11642"/>
                  </a:cubicBezTo>
                  <a:cubicBezTo>
                    <a:pt x="4298" y="11642"/>
                    <a:pt x="4274" y="11666"/>
                    <a:pt x="4274" y="11678"/>
                  </a:cubicBezTo>
                  <a:cubicBezTo>
                    <a:pt x="4274" y="11690"/>
                    <a:pt x="4263" y="11701"/>
                    <a:pt x="4263" y="11725"/>
                  </a:cubicBezTo>
                  <a:cubicBezTo>
                    <a:pt x="4251" y="11749"/>
                    <a:pt x="4251" y="11785"/>
                    <a:pt x="4251" y="11797"/>
                  </a:cubicBezTo>
                  <a:cubicBezTo>
                    <a:pt x="4251" y="11844"/>
                    <a:pt x="4239" y="11868"/>
                    <a:pt x="4239" y="11880"/>
                  </a:cubicBezTo>
                  <a:cubicBezTo>
                    <a:pt x="4239" y="11880"/>
                    <a:pt x="4239" y="11916"/>
                    <a:pt x="4215" y="11940"/>
                  </a:cubicBezTo>
                  <a:cubicBezTo>
                    <a:pt x="4203" y="11963"/>
                    <a:pt x="4203" y="11987"/>
                    <a:pt x="4203" y="11999"/>
                  </a:cubicBezTo>
                  <a:cubicBezTo>
                    <a:pt x="4203" y="12035"/>
                    <a:pt x="4191" y="12059"/>
                    <a:pt x="4191" y="12082"/>
                  </a:cubicBezTo>
                  <a:cubicBezTo>
                    <a:pt x="4183" y="12082"/>
                    <a:pt x="4186" y="12066"/>
                    <a:pt x="4189" y="12059"/>
                  </a:cubicBezTo>
                  <a:lnTo>
                    <a:pt x="4189" y="12059"/>
                  </a:lnTo>
                  <a:cubicBezTo>
                    <a:pt x="4184" y="12060"/>
                    <a:pt x="4173" y="12065"/>
                    <a:pt x="4155" y="12082"/>
                  </a:cubicBezTo>
                  <a:cubicBezTo>
                    <a:pt x="4132" y="12106"/>
                    <a:pt x="4084" y="12118"/>
                    <a:pt x="4036" y="12202"/>
                  </a:cubicBezTo>
                  <a:lnTo>
                    <a:pt x="4012" y="12237"/>
                  </a:lnTo>
                  <a:lnTo>
                    <a:pt x="3977" y="12285"/>
                  </a:lnTo>
                  <a:cubicBezTo>
                    <a:pt x="3965" y="12321"/>
                    <a:pt x="3941" y="12344"/>
                    <a:pt x="3917" y="12404"/>
                  </a:cubicBezTo>
                  <a:cubicBezTo>
                    <a:pt x="3905" y="12463"/>
                    <a:pt x="3917" y="12499"/>
                    <a:pt x="3917" y="12523"/>
                  </a:cubicBezTo>
                  <a:cubicBezTo>
                    <a:pt x="3917" y="12559"/>
                    <a:pt x="3941" y="12571"/>
                    <a:pt x="3941" y="12583"/>
                  </a:cubicBezTo>
                  <a:cubicBezTo>
                    <a:pt x="3944" y="12592"/>
                    <a:pt x="3947" y="12600"/>
                    <a:pt x="3948" y="12605"/>
                  </a:cubicBezTo>
                  <a:lnTo>
                    <a:pt x="3948" y="12605"/>
                  </a:lnTo>
                  <a:cubicBezTo>
                    <a:pt x="3930" y="12642"/>
                    <a:pt x="3878" y="12701"/>
                    <a:pt x="3846" y="12809"/>
                  </a:cubicBezTo>
                  <a:cubicBezTo>
                    <a:pt x="3834" y="12868"/>
                    <a:pt x="3834" y="12916"/>
                    <a:pt x="3834" y="12940"/>
                  </a:cubicBezTo>
                  <a:cubicBezTo>
                    <a:pt x="3834" y="12944"/>
                    <a:pt x="3834" y="12948"/>
                    <a:pt x="3833" y="12952"/>
                  </a:cubicBezTo>
                  <a:lnTo>
                    <a:pt x="3833" y="12952"/>
                  </a:lnTo>
                  <a:cubicBezTo>
                    <a:pt x="3829" y="12955"/>
                    <a:pt x="3797" y="12977"/>
                    <a:pt x="3774" y="12999"/>
                  </a:cubicBezTo>
                  <a:cubicBezTo>
                    <a:pt x="3762" y="13011"/>
                    <a:pt x="3739" y="13047"/>
                    <a:pt x="3715" y="13071"/>
                  </a:cubicBezTo>
                  <a:cubicBezTo>
                    <a:pt x="3703" y="13095"/>
                    <a:pt x="3679" y="13118"/>
                    <a:pt x="3679" y="13130"/>
                  </a:cubicBezTo>
                  <a:cubicBezTo>
                    <a:pt x="3679" y="13154"/>
                    <a:pt x="3667" y="13166"/>
                    <a:pt x="3667" y="13178"/>
                  </a:cubicBezTo>
                  <a:cubicBezTo>
                    <a:pt x="3655" y="13237"/>
                    <a:pt x="3655" y="13273"/>
                    <a:pt x="3655" y="13297"/>
                  </a:cubicBezTo>
                  <a:lnTo>
                    <a:pt x="3655" y="13333"/>
                  </a:lnTo>
                  <a:cubicBezTo>
                    <a:pt x="3643" y="13345"/>
                    <a:pt x="3608" y="13356"/>
                    <a:pt x="3584" y="13404"/>
                  </a:cubicBezTo>
                  <a:cubicBezTo>
                    <a:pt x="3548" y="13416"/>
                    <a:pt x="3536" y="13452"/>
                    <a:pt x="3524" y="13487"/>
                  </a:cubicBezTo>
                  <a:lnTo>
                    <a:pt x="3501" y="13547"/>
                  </a:lnTo>
                  <a:lnTo>
                    <a:pt x="3477" y="13654"/>
                  </a:lnTo>
                  <a:lnTo>
                    <a:pt x="3477" y="13690"/>
                  </a:lnTo>
                  <a:cubicBezTo>
                    <a:pt x="3465" y="13690"/>
                    <a:pt x="3465" y="13714"/>
                    <a:pt x="3465" y="13726"/>
                  </a:cubicBezTo>
                  <a:cubicBezTo>
                    <a:pt x="3465" y="13785"/>
                    <a:pt x="3477" y="13809"/>
                    <a:pt x="3477" y="13833"/>
                  </a:cubicBezTo>
                  <a:lnTo>
                    <a:pt x="3501" y="13928"/>
                  </a:lnTo>
                  <a:cubicBezTo>
                    <a:pt x="3489" y="13940"/>
                    <a:pt x="3489" y="13964"/>
                    <a:pt x="3489" y="13987"/>
                  </a:cubicBezTo>
                  <a:cubicBezTo>
                    <a:pt x="3489" y="14023"/>
                    <a:pt x="3477" y="14059"/>
                    <a:pt x="3477" y="14083"/>
                  </a:cubicBezTo>
                  <a:lnTo>
                    <a:pt x="3477" y="14107"/>
                  </a:lnTo>
                  <a:cubicBezTo>
                    <a:pt x="3477" y="14101"/>
                    <a:pt x="3476" y="14100"/>
                    <a:pt x="3475" y="14100"/>
                  </a:cubicBezTo>
                  <a:cubicBezTo>
                    <a:pt x="3474" y="14100"/>
                    <a:pt x="3471" y="14108"/>
                    <a:pt x="3471" y="14112"/>
                  </a:cubicBezTo>
                  <a:lnTo>
                    <a:pt x="3471" y="14112"/>
                  </a:lnTo>
                  <a:lnTo>
                    <a:pt x="3477" y="14107"/>
                  </a:lnTo>
                  <a:lnTo>
                    <a:pt x="3477" y="14107"/>
                  </a:lnTo>
                  <a:cubicBezTo>
                    <a:pt x="3474" y="14112"/>
                    <a:pt x="3473" y="14113"/>
                    <a:pt x="3472" y="14113"/>
                  </a:cubicBezTo>
                  <a:cubicBezTo>
                    <a:pt x="3472" y="14113"/>
                    <a:pt x="3471" y="14113"/>
                    <a:pt x="3471" y="14112"/>
                  </a:cubicBezTo>
                  <a:lnTo>
                    <a:pt x="3471" y="14112"/>
                  </a:lnTo>
                  <a:lnTo>
                    <a:pt x="3465" y="14118"/>
                  </a:lnTo>
                  <a:cubicBezTo>
                    <a:pt x="3441" y="14142"/>
                    <a:pt x="3417" y="14166"/>
                    <a:pt x="3370" y="14237"/>
                  </a:cubicBezTo>
                  <a:cubicBezTo>
                    <a:pt x="3370" y="14249"/>
                    <a:pt x="3358" y="14285"/>
                    <a:pt x="3358" y="14297"/>
                  </a:cubicBezTo>
                  <a:lnTo>
                    <a:pt x="3358" y="14321"/>
                  </a:lnTo>
                  <a:lnTo>
                    <a:pt x="3346" y="14368"/>
                  </a:lnTo>
                  <a:lnTo>
                    <a:pt x="3310" y="14476"/>
                  </a:lnTo>
                  <a:lnTo>
                    <a:pt x="3310" y="14535"/>
                  </a:lnTo>
                  <a:cubicBezTo>
                    <a:pt x="3310" y="14559"/>
                    <a:pt x="3322" y="14583"/>
                    <a:pt x="3322" y="14595"/>
                  </a:cubicBezTo>
                  <a:cubicBezTo>
                    <a:pt x="3346" y="14618"/>
                    <a:pt x="3346" y="14654"/>
                    <a:pt x="3358" y="14666"/>
                  </a:cubicBezTo>
                  <a:cubicBezTo>
                    <a:pt x="3362" y="14679"/>
                    <a:pt x="3365" y="14690"/>
                    <a:pt x="3366" y="14698"/>
                  </a:cubicBezTo>
                  <a:lnTo>
                    <a:pt x="3366" y="14698"/>
                  </a:lnTo>
                  <a:cubicBezTo>
                    <a:pt x="3365" y="14704"/>
                    <a:pt x="3362" y="14710"/>
                    <a:pt x="3358" y="14714"/>
                  </a:cubicBezTo>
                  <a:cubicBezTo>
                    <a:pt x="3346" y="14738"/>
                    <a:pt x="3298" y="14785"/>
                    <a:pt x="3286" y="14880"/>
                  </a:cubicBezTo>
                  <a:cubicBezTo>
                    <a:pt x="3262" y="14976"/>
                    <a:pt x="3298" y="15023"/>
                    <a:pt x="3310" y="15059"/>
                  </a:cubicBezTo>
                  <a:cubicBezTo>
                    <a:pt x="3322" y="15071"/>
                    <a:pt x="3322" y="15083"/>
                    <a:pt x="3322" y="15083"/>
                  </a:cubicBezTo>
                  <a:lnTo>
                    <a:pt x="3310" y="15190"/>
                  </a:lnTo>
                  <a:lnTo>
                    <a:pt x="3298" y="15297"/>
                  </a:lnTo>
                  <a:lnTo>
                    <a:pt x="3286" y="15392"/>
                  </a:lnTo>
                  <a:lnTo>
                    <a:pt x="3286" y="15452"/>
                  </a:lnTo>
                  <a:lnTo>
                    <a:pt x="3286" y="15488"/>
                  </a:lnTo>
                  <a:cubicBezTo>
                    <a:pt x="3262" y="15500"/>
                    <a:pt x="3262" y="15547"/>
                    <a:pt x="3250" y="15595"/>
                  </a:cubicBezTo>
                  <a:lnTo>
                    <a:pt x="3250" y="15678"/>
                  </a:lnTo>
                  <a:lnTo>
                    <a:pt x="3250" y="15738"/>
                  </a:lnTo>
                  <a:lnTo>
                    <a:pt x="3262" y="15845"/>
                  </a:lnTo>
                  <a:cubicBezTo>
                    <a:pt x="3286" y="15952"/>
                    <a:pt x="3322" y="16023"/>
                    <a:pt x="3322" y="16071"/>
                  </a:cubicBezTo>
                  <a:cubicBezTo>
                    <a:pt x="3322" y="16071"/>
                    <a:pt x="3322" y="16083"/>
                    <a:pt x="3310" y="16107"/>
                  </a:cubicBezTo>
                  <a:cubicBezTo>
                    <a:pt x="3298" y="16142"/>
                    <a:pt x="3262" y="16190"/>
                    <a:pt x="3298" y="16285"/>
                  </a:cubicBezTo>
                  <a:cubicBezTo>
                    <a:pt x="3322" y="16369"/>
                    <a:pt x="3358" y="16393"/>
                    <a:pt x="3381" y="16428"/>
                  </a:cubicBezTo>
                  <a:lnTo>
                    <a:pt x="3417" y="16452"/>
                  </a:lnTo>
                  <a:lnTo>
                    <a:pt x="3417" y="16464"/>
                  </a:lnTo>
                  <a:cubicBezTo>
                    <a:pt x="3441" y="16547"/>
                    <a:pt x="3489" y="16559"/>
                    <a:pt x="3524" y="16583"/>
                  </a:cubicBezTo>
                  <a:lnTo>
                    <a:pt x="3548" y="16619"/>
                  </a:lnTo>
                  <a:lnTo>
                    <a:pt x="3560" y="16643"/>
                  </a:lnTo>
                  <a:lnTo>
                    <a:pt x="3620" y="16738"/>
                  </a:lnTo>
                  <a:cubicBezTo>
                    <a:pt x="3655" y="16762"/>
                    <a:pt x="3667" y="16797"/>
                    <a:pt x="3679" y="16809"/>
                  </a:cubicBezTo>
                  <a:cubicBezTo>
                    <a:pt x="3703" y="16821"/>
                    <a:pt x="3715" y="16869"/>
                    <a:pt x="3762" y="16916"/>
                  </a:cubicBezTo>
                  <a:cubicBezTo>
                    <a:pt x="3774" y="16928"/>
                    <a:pt x="3786" y="16964"/>
                    <a:pt x="3834" y="16976"/>
                  </a:cubicBezTo>
                  <a:cubicBezTo>
                    <a:pt x="3882" y="16988"/>
                    <a:pt x="3893" y="17000"/>
                    <a:pt x="3917" y="17000"/>
                  </a:cubicBezTo>
                  <a:cubicBezTo>
                    <a:pt x="3965" y="17024"/>
                    <a:pt x="4001" y="17024"/>
                    <a:pt x="4001" y="17024"/>
                  </a:cubicBezTo>
                  <a:cubicBezTo>
                    <a:pt x="4001" y="17035"/>
                    <a:pt x="4001" y="17035"/>
                    <a:pt x="4012" y="17047"/>
                  </a:cubicBezTo>
                  <a:cubicBezTo>
                    <a:pt x="4024" y="17083"/>
                    <a:pt x="4060" y="17119"/>
                    <a:pt x="4132" y="17166"/>
                  </a:cubicBezTo>
                  <a:cubicBezTo>
                    <a:pt x="4155" y="17178"/>
                    <a:pt x="4179" y="17178"/>
                    <a:pt x="4179" y="17178"/>
                  </a:cubicBezTo>
                  <a:lnTo>
                    <a:pt x="4203" y="17202"/>
                  </a:lnTo>
                  <a:lnTo>
                    <a:pt x="4251" y="17214"/>
                  </a:lnTo>
                  <a:lnTo>
                    <a:pt x="4358" y="17238"/>
                  </a:lnTo>
                  <a:cubicBezTo>
                    <a:pt x="4370" y="17238"/>
                    <a:pt x="4393" y="17274"/>
                    <a:pt x="4429" y="17285"/>
                  </a:cubicBezTo>
                  <a:cubicBezTo>
                    <a:pt x="4477" y="17297"/>
                    <a:pt x="4513" y="17333"/>
                    <a:pt x="4608" y="17333"/>
                  </a:cubicBezTo>
                  <a:cubicBezTo>
                    <a:pt x="4679" y="17333"/>
                    <a:pt x="4715" y="17297"/>
                    <a:pt x="4739" y="17297"/>
                  </a:cubicBezTo>
                  <a:lnTo>
                    <a:pt x="4798" y="17297"/>
                  </a:lnTo>
                  <a:cubicBezTo>
                    <a:pt x="4858" y="17297"/>
                    <a:pt x="4894" y="17285"/>
                    <a:pt x="4917" y="17285"/>
                  </a:cubicBezTo>
                  <a:lnTo>
                    <a:pt x="4929" y="17285"/>
                  </a:lnTo>
                  <a:cubicBezTo>
                    <a:pt x="4937" y="17289"/>
                    <a:pt x="4940" y="17291"/>
                    <a:pt x="4939" y="17291"/>
                  </a:cubicBezTo>
                  <a:cubicBezTo>
                    <a:pt x="4939" y="17291"/>
                    <a:pt x="4925" y="17285"/>
                    <a:pt x="4917" y="17285"/>
                  </a:cubicBezTo>
                  <a:lnTo>
                    <a:pt x="4917" y="17285"/>
                  </a:lnTo>
                  <a:cubicBezTo>
                    <a:pt x="4929" y="17285"/>
                    <a:pt x="4965" y="17321"/>
                    <a:pt x="4989" y="17345"/>
                  </a:cubicBezTo>
                  <a:cubicBezTo>
                    <a:pt x="5025" y="17357"/>
                    <a:pt x="5036" y="17393"/>
                    <a:pt x="5084" y="17405"/>
                  </a:cubicBezTo>
                  <a:cubicBezTo>
                    <a:pt x="5096" y="17416"/>
                    <a:pt x="5132" y="17416"/>
                    <a:pt x="5167" y="17416"/>
                  </a:cubicBezTo>
                  <a:cubicBezTo>
                    <a:pt x="5167" y="17416"/>
                    <a:pt x="5203" y="17405"/>
                    <a:pt x="5215" y="17405"/>
                  </a:cubicBezTo>
                  <a:cubicBezTo>
                    <a:pt x="5275" y="17393"/>
                    <a:pt x="5310" y="17357"/>
                    <a:pt x="5334" y="17345"/>
                  </a:cubicBezTo>
                  <a:cubicBezTo>
                    <a:pt x="5334" y="17333"/>
                    <a:pt x="5346" y="17333"/>
                    <a:pt x="5346" y="17333"/>
                  </a:cubicBezTo>
                  <a:lnTo>
                    <a:pt x="5370" y="17333"/>
                  </a:lnTo>
                  <a:cubicBezTo>
                    <a:pt x="5382" y="17333"/>
                    <a:pt x="5394" y="17321"/>
                    <a:pt x="5406" y="17321"/>
                  </a:cubicBezTo>
                  <a:cubicBezTo>
                    <a:pt x="5453" y="17297"/>
                    <a:pt x="5489" y="17285"/>
                    <a:pt x="5513" y="17274"/>
                  </a:cubicBezTo>
                  <a:cubicBezTo>
                    <a:pt x="5525" y="17262"/>
                    <a:pt x="5548" y="17262"/>
                    <a:pt x="5548" y="17262"/>
                  </a:cubicBezTo>
                  <a:lnTo>
                    <a:pt x="5608" y="17238"/>
                  </a:lnTo>
                  <a:lnTo>
                    <a:pt x="5703" y="17214"/>
                  </a:lnTo>
                  <a:cubicBezTo>
                    <a:pt x="5727" y="17214"/>
                    <a:pt x="5810" y="17202"/>
                    <a:pt x="5846" y="17166"/>
                  </a:cubicBezTo>
                  <a:cubicBezTo>
                    <a:pt x="5870" y="17143"/>
                    <a:pt x="5906" y="17119"/>
                    <a:pt x="5917" y="17119"/>
                  </a:cubicBezTo>
                  <a:lnTo>
                    <a:pt x="5906" y="17119"/>
                  </a:lnTo>
                  <a:cubicBezTo>
                    <a:pt x="5898" y="17115"/>
                    <a:pt x="5895" y="17114"/>
                    <a:pt x="5895" y="17114"/>
                  </a:cubicBezTo>
                  <a:lnTo>
                    <a:pt x="5895" y="17114"/>
                  </a:lnTo>
                  <a:cubicBezTo>
                    <a:pt x="5896" y="17114"/>
                    <a:pt x="5910" y="17119"/>
                    <a:pt x="5917" y="17119"/>
                  </a:cubicBezTo>
                  <a:cubicBezTo>
                    <a:pt x="5941" y="17143"/>
                    <a:pt x="5977" y="17155"/>
                    <a:pt x="6048" y="17166"/>
                  </a:cubicBezTo>
                  <a:cubicBezTo>
                    <a:pt x="6056" y="17166"/>
                    <a:pt x="6075" y="17172"/>
                    <a:pt x="6093" y="17172"/>
                  </a:cubicBezTo>
                  <a:cubicBezTo>
                    <a:pt x="6103" y="17172"/>
                    <a:pt x="6112" y="17170"/>
                    <a:pt x="6120" y="17166"/>
                  </a:cubicBezTo>
                  <a:cubicBezTo>
                    <a:pt x="6168" y="17155"/>
                    <a:pt x="6144" y="17166"/>
                    <a:pt x="6179" y="17143"/>
                  </a:cubicBezTo>
                  <a:cubicBezTo>
                    <a:pt x="6227" y="17107"/>
                    <a:pt x="6239" y="17083"/>
                    <a:pt x="6263" y="17059"/>
                  </a:cubicBezTo>
                  <a:cubicBezTo>
                    <a:pt x="6275" y="17024"/>
                    <a:pt x="6298" y="16988"/>
                    <a:pt x="6298" y="16988"/>
                  </a:cubicBezTo>
                  <a:lnTo>
                    <a:pt x="6346" y="16976"/>
                  </a:lnTo>
                  <a:cubicBezTo>
                    <a:pt x="6382" y="16976"/>
                    <a:pt x="6418" y="16964"/>
                    <a:pt x="6465" y="16940"/>
                  </a:cubicBezTo>
                  <a:cubicBezTo>
                    <a:pt x="6572" y="16904"/>
                    <a:pt x="6632" y="16845"/>
                    <a:pt x="6656" y="16821"/>
                  </a:cubicBezTo>
                  <a:lnTo>
                    <a:pt x="6751" y="16762"/>
                  </a:lnTo>
                  <a:lnTo>
                    <a:pt x="6799" y="16738"/>
                  </a:lnTo>
                  <a:lnTo>
                    <a:pt x="6818" y="16728"/>
                  </a:lnTo>
                  <a:lnTo>
                    <a:pt x="6818" y="16728"/>
                  </a:lnTo>
                  <a:lnTo>
                    <a:pt x="6858" y="16738"/>
                  </a:lnTo>
                  <a:cubicBezTo>
                    <a:pt x="6870" y="16738"/>
                    <a:pt x="6882" y="16750"/>
                    <a:pt x="6918" y="16750"/>
                  </a:cubicBezTo>
                  <a:cubicBezTo>
                    <a:pt x="6933" y="16750"/>
                    <a:pt x="6955" y="16755"/>
                    <a:pt x="6985" y="16755"/>
                  </a:cubicBezTo>
                  <a:cubicBezTo>
                    <a:pt x="7000" y="16755"/>
                    <a:pt x="7017" y="16754"/>
                    <a:pt x="7037" y="16750"/>
                  </a:cubicBezTo>
                  <a:lnTo>
                    <a:pt x="7096" y="16726"/>
                  </a:lnTo>
                  <a:cubicBezTo>
                    <a:pt x="7120" y="16702"/>
                    <a:pt x="7120" y="16690"/>
                    <a:pt x="7132" y="16678"/>
                  </a:cubicBezTo>
                  <a:cubicBezTo>
                    <a:pt x="7156" y="16643"/>
                    <a:pt x="7168" y="16631"/>
                    <a:pt x="7180" y="16619"/>
                  </a:cubicBezTo>
                  <a:cubicBezTo>
                    <a:pt x="7191" y="16583"/>
                    <a:pt x="7215" y="16571"/>
                    <a:pt x="7215" y="16571"/>
                  </a:cubicBezTo>
                  <a:lnTo>
                    <a:pt x="7370" y="16464"/>
                  </a:lnTo>
                  <a:lnTo>
                    <a:pt x="7370" y="16464"/>
                  </a:lnTo>
                  <a:cubicBezTo>
                    <a:pt x="7362" y="16472"/>
                    <a:pt x="7362" y="16475"/>
                    <a:pt x="7367" y="16475"/>
                  </a:cubicBezTo>
                  <a:cubicBezTo>
                    <a:pt x="7375" y="16475"/>
                    <a:pt x="7402" y="16464"/>
                    <a:pt x="7418" y="16464"/>
                  </a:cubicBezTo>
                  <a:cubicBezTo>
                    <a:pt x="7430" y="16464"/>
                    <a:pt x="7465" y="16452"/>
                    <a:pt x="7489" y="16452"/>
                  </a:cubicBezTo>
                  <a:cubicBezTo>
                    <a:pt x="7513" y="16452"/>
                    <a:pt x="7525" y="16452"/>
                    <a:pt x="7537" y="16440"/>
                  </a:cubicBezTo>
                  <a:cubicBezTo>
                    <a:pt x="7549" y="16440"/>
                    <a:pt x="7584" y="16404"/>
                    <a:pt x="7584" y="16404"/>
                  </a:cubicBezTo>
                  <a:lnTo>
                    <a:pt x="7595" y="16397"/>
                  </a:lnTo>
                  <a:lnTo>
                    <a:pt x="7595" y="16397"/>
                  </a:lnTo>
                  <a:cubicBezTo>
                    <a:pt x="7591" y="16419"/>
                    <a:pt x="7582" y="16450"/>
                    <a:pt x="7572" y="16488"/>
                  </a:cubicBezTo>
                  <a:cubicBezTo>
                    <a:pt x="7549" y="16512"/>
                    <a:pt x="7549" y="16523"/>
                    <a:pt x="7549" y="16559"/>
                  </a:cubicBezTo>
                  <a:cubicBezTo>
                    <a:pt x="7549" y="16619"/>
                    <a:pt x="7572" y="16631"/>
                    <a:pt x="7584" y="16666"/>
                  </a:cubicBezTo>
                  <a:cubicBezTo>
                    <a:pt x="7596" y="16702"/>
                    <a:pt x="7608" y="16738"/>
                    <a:pt x="7632" y="16750"/>
                  </a:cubicBezTo>
                  <a:lnTo>
                    <a:pt x="7632" y="16762"/>
                  </a:lnTo>
                  <a:cubicBezTo>
                    <a:pt x="7608" y="16797"/>
                    <a:pt x="7608" y="16821"/>
                    <a:pt x="7596" y="16857"/>
                  </a:cubicBezTo>
                  <a:cubicBezTo>
                    <a:pt x="7596" y="16869"/>
                    <a:pt x="7584" y="16904"/>
                    <a:pt x="7584" y="16916"/>
                  </a:cubicBezTo>
                  <a:lnTo>
                    <a:pt x="7584" y="16940"/>
                  </a:lnTo>
                  <a:lnTo>
                    <a:pt x="7549" y="17000"/>
                  </a:lnTo>
                  <a:cubicBezTo>
                    <a:pt x="7537" y="17035"/>
                    <a:pt x="7513" y="17083"/>
                    <a:pt x="7513" y="17143"/>
                  </a:cubicBezTo>
                  <a:cubicBezTo>
                    <a:pt x="7513" y="17178"/>
                    <a:pt x="7525" y="17226"/>
                    <a:pt x="7525" y="17262"/>
                  </a:cubicBezTo>
                  <a:lnTo>
                    <a:pt x="7525" y="17333"/>
                  </a:lnTo>
                  <a:cubicBezTo>
                    <a:pt x="7525" y="17381"/>
                    <a:pt x="7537" y="17416"/>
                    <a:pt x="7537" y="17452"/>
                  </a:cubicBezTo>
                  <a:cubicBezTo>
                    <a:pt x="7549" y="17476"/>
                    <a:pt x="7549" y="17512"/>
                    <a:pt x="7549" y="17524"/>
                  </a:cubicBezTo>
                  <a:lnTo>
                    <a:pt x="7549" y="17619"/>
                  </a:lnTo>
                  <a:lnTo>
                    <a:pt x="7549" y="17702"/>
                  </a:lnTo>
                  <a:lnTo>
                    <a:pt x="7537" y="17714"/>
                  </a:lnTo>
                  <a:cubicBezTo>
                    <a:pt x="7513" y="17750"/>
                    <a:pt x="7489" y="17762"/>
                    <a:pt x="7465" y="17809"/>
                  </a:cubicBezTo>
                  <a:cubicBezTo>
                    <a:pt x="7453" y="17821"/>
                    <a:pt x="7430" y="17857"/>
                    <a:pt x="7430" y="17893"/>
                  </a:cubicBezTo>
                  <a:lnTo>
                    <a:pt x="7430" y="17940"/>
                  </a:lnTo>
                  <a:cubicBezTo>
                    <a:pt x="7453" y="17976"/>
                    <a:pt x="7453" y="17976"/>
                    <a:pt x="7453" y="17988"/>
                  </a:cubicBezTo>
                  <a:cubicBezTo>
                    <a:pt x="7477" y="18071"/>
                    <a:pt x="7513" y="18107"/>
                    <a:pt x="7489" y="18119"/>
                  </a:cubicBezTo>
                  <a:cubicBezTo>
                    <a:pt x="7489" y="18155"/>
                    <a:pt x="7453" y="18214"/>
                    <a:pt x="7453" y="18309"/>
                  </a:cubicBezTo>
                  <a:cubicBezTo>
                    <a:pt x="7453" y="18393"/>
                    <a:pt x="7465" y="18452"/>
                    <a:pt x="7465" y="18488"/>
                  </a:cubicBezTo>
                  <a:lnTo>
                    <a:pt x="7477" y="18667"/>
                  </a:lnTo>
                  <a:cubicBezTo>
                    <a:pt x="7489" y="18702"/>
                    <a:pt x="7465" y="18750"/>
                    <a:pt x="7453" y="18833"/>
                  </a:cubicBezTo>
                  <a:cubicBezTo>
                    <a:pt x="7453" y="18940"/>
                    <a:pt x="7477" y="19000"/>
                    <a:pt x="7477" y="19048"/>
                  </a:cubicBezTo>
                  <a:lnTo>
                    <a:pt x="7477" y="19083"/>
                  </a:lnTo>
                  <a:cubicBezTo>
                    <a:pt x="7477" y="19107"/>
                    <a:pt x="7489" y="19131"/>
                    <a:pt x="7489" y="19143"/>
                  </a:cubicBezTo>
                  <a:lnTo>
                    <a:pt x="7525" y="19238"/>
                  </a:lnTo>
                  <a:lnTo>
                    <a:pt x="7525" y="19262"/>
                  </a:lnTo>
                  <a:lnTo>
                    <a:pt x="7525" y="19310"/>
                  </a:lnTo>
                  <a:lnTo>
                    <a:pt x="7525" y="19405"/>
                  </a:lnTo>
                  <a:cubicBezTo>
                    <a:pt x="7525" y="19429"/>
                    <a:pt x="7525" y="19464"/>
                    <a:pt x="7537" y="19524"/>
                  </a:cubicBezTo>
                  <a:cubicBezTo>
                    <a:pt x="7572" y="19583"/>
                    <a:pt x="7584" y="19595"/>
                    <a:pt x="7596" y="19619"/>
                  </a:cubicBezTo>
                  <a:cubicBezTo>
                    <a:pt x="7608" y="19643"/>
                    <a:pt x="7608" y="19655"/>
                    <a:pt x="7608" y="19655"/>
                  </a:cubicBezTo>
                  <a:cubicBezTo>
                    <a:pt x="7632" y="19667"/>
                    <a:pt x="7608" y="19679"/>
                    <a:pt x="7608" y="19714"/>
                  </a:cubicBezTo>
                  <a:cubicBezTo>
                    <a:pt x="7596" y="19738"/>
                    <a:pt x="7596" y="19774"/>
                    <a:pt x="7596" y="19822"/>
                  </a:cubicBezTo>
                  <a:lnTo>
                    <a:pt x="7596" y="19845"/>
                  </a:lnTo>
                  <a:lnTo>
                    <a:pt x="7596" y="19881"/>
                  </a:lnTo>
                  <a:cubicBezTo>
                    <a:pt x="7596" y="19905"/>
                    <a:pt x="7584" y="19941"/>
                    <a:pt x="7584" y="19976"/>
                  </a:cubicBezTo>
                  <a:lnTo>
                    <a:pt x="7584" y="20060"/>
                  </a:lnTo>
                  <a:cubicBezTo>
                    <a:pt x="7596" y="20083"/>
                    <a:pt x="7608" y="20119"/>
                    <a:pt x="7632" y="20131"/>
                  </a:cubicBezTo>
                  <a:cubicBezTo>
                    <a:pt x="7668" y="20191"/>
                    <a:pt x="7715" y="20214"/>
                    <a:pt x="7703" y="20214"/>
                  </a:cubicBezTo>
                  <a:cubicBezTo>
                    <a:pt x="7703" y="20262"/>
                    <a:pt x="7703" y="20322"/>
                    <a:pt x="7715" y="20393"/>
                  </a:cubicBezTo>
                  <a:cubicBezTo>
                    <a:pt x="7715" y="20417"/>
                    <a:pt x="7703" y="20417"/>
                    <a:pt x="7703" y="20429"/>
                  </a:cubicBezTo>
                  <a:cubicBezTo>
                    <a:pt x="7703" y="20453"/>
                    <a:pt x="7668" y="20476"/>
                    <a:pt x="7656" y="20512"/>
                  </a:cubicBezTo>
                  <a:cubicBezTo>
                    <a:pt x="7644" y="20548"/>
                    <a:pt x="7632" y="20631"/>
                    <a:pt x="7668" y="20691"/>
                  </a:cubicBezTo>
                  <a:cubicBezTo>
                    <a:pt x="7715" y="20738"/>
                    <a:pt x="7727" y="20750"/>
                    <a:pt x="7763" y="20774"/>
                  </a:cubicBezTo>
                  <a:cubicBezTo>
                    <a:pt x="7776" y="20780"/>
                    <a:pt x="7788" y="20787"/>
                    <a:pt x="7797" y="20791"/>
                  </a:cubicBezTo>
                  <a:lnTo>
                    <a:pt x="7797" y="20791"/>
                  </a:lnTo>
                  <a:cubicBezTo>
                    <a:pt x="7796" y="20793"/>
                    <a:pt x="7793" y="20795"/>
                    <a:pt x="7787" y="20798"/>
                  </a:cubicBezTo>
                  <a:lnTo>
                    <a:pt x="7751" y="20869"/>
                  </a:lnTo>
                  <a:cubicBezTo>
                    <a:pt x="7751" y="20893"/>
                    <a:pt x="7727" y="20905"/>
                    <a:pt x="7727" y="20929"/>
                  </a:cubicBezTo>
                  <a:cubicBezTo>
                    <a:pt x="7715" y="20953"/>
                    <a:pt x="7727" y="21012"/>
                    <a:pt x="7727" y="21012"/>
                  </a:cubicBezTo>
                  <a:lnTo>
                    <a:pt x="7775" y="21167"/>
                  </a:lnTo>
                  <a:cubicBezTo>
                    <a:pt x="7811" y="21274"/>
                    <a:pt x="7870" y="21322"/>
                    <a:pt x="7882" y="21346"/>
                  </a:cubicBezTo>
                  <a:cubicBezTo>
                    <a:pt x="7882" y="21369"/>
                    <a:pt x="7894" y="21429"/>
                    <a:pt x="7894" y="21488"/>
                  </a:cubicBezTo>
                  <a:cubicBezTo>
                    <a:pt x="7894" y="21512"/>
                    <a:pt x="7894" y="21548"/>
                    <a:pt x="7930" y="21607"/>
                  </a:cubicBezTo>
                  <a:cubicBezTo>
                    <a:pt x="7942" y="21643"/>
                    <a:pt x="7965" y="21679"/>
                    <a:pt x="7989" y="21691"/>
                  </a:cubicBezTo>
                  <a:cubicBezTo>
                    <a:pt x="8001" y="21727"/>
                    <a:pt x="8013" y="21738"/>
                    <a:pt x="8013" y="21738"/>
                  </a:cubicBezTo>
                  <a:cubicBezTo>
                    <a:pt x="8001" y="21750"/>
                    <a:pt x="8001" y="21750"/>
                    <a:pt x="8001" y="21762"/>
                  </a:cubicBezTo>
                  <a:cubicBezTo>
                    <a:pt x="8001" y="21798"/>
                    <a:pt x="7989" y="21810"/>
                    <a:pt x="7965" y="21857"/>
                  </a:cubicBezTo>
                  <a:cubicBezTo>
                    <a:pt x="7953" y="21869"/>
                    <a:pt x="7953" y="21905"/>
                    <a:pt x="7953" y="21929"/>
                  </a:cubicBezTo>
                  <a:lnTo>
                    <a:pt x="7953" y="21965"/>
                  </a:lnTo>
                  <a:lnTo>
                    <a:pt x="7953" y="21977"/>
                  </a:lnTo>
                  <a:cubicBezTo>
                    <a:pt x="7965" y="22036"/>
                    <a:pt x="7989" y="22084"/>
                    <a:pt x="8001" y="22155"/>
                  </a:cubicBezTo>
                  <a:cubicBezTo>
                    <a:pt x="8025" y="22227"/>
                    <a:pt x="8061" y="22227"/>
                    <a:pt x="8084" y="22262"/>
                  </a:cubicBezTo>
                  <a:cubicBezTo>
                    <a:pt x="8108" y="22274"/>
                    <a:pt x="8132" y="22286"/>
                    <a:pt x="8132" y="22298"/>
                  </a:cubicBezTo>
                  <a:lnTo>
                    <a:pt x="8144" y="22346"/>
                  </a:lnTo>
                  <a:lnTo>
                    <a:pt x="8168" y="22441"/>
                  </a:lnTo>
                  <a:lnTo>
                    <a:pt x="8180" y="22477"/>
                  </a:lnTo>
                  <a:lnTo>
                    <a:pt x="8180" y="22512"/>
                  </a:lnTo>
                  <a:cubicBezTo>
                    <a:pt x="8192" y="22512"/>
                    <a:pt x="8180" y="22536"/>
                    <a:pt x="8180" y="22572"/>
                  </a:cubicBezTo>
                  <a:lnTo>
                    <a:pt x="8180" y="22679"/>
                  </a:lnTo>
                  <a:lnTo>
                    <a:pt x="8180" y="22715"/>
                  </a:lnTo>
                  <a:lnTo>
                    <a:pt x="8180" y="22750"/>
                  </a:lnTo>
                  <a:lnTo>
                    <a:pt x="8180" y="22834"/>
                  </a:lnTo>
                  <a:cubicBezTo>
                    <a:pt x="8180" y="22870"/>
                    <a:pt x="8192" y="22929"/>
                    <a:pt x="8203" y="22953"/>
                  </a:cubicBezTo>
                  <a:cubicBezTo>
                    <a:pt x="8251" y="23036"/>
                    <a:pt x="8287" y="23060"/>
                    <a:pt x="8287" y="23072"/>
                  </a:cubicBezTo>
                  <a:cubicBezTo>
                    <a:pt x="8299" y="23072"/>
                    <a:pt x="8263" y="23131"/>
                    <a:pt x="8251" y="23215"/>
                  </a:cubicBezTo>
                  <a:lnTo>
                    <a:pt x="8251" y="23274"/>
                  </a:lnTo>
                  <a:lnTo>
                    <a:pt x="8251" y="23310"/>
                  </a:lnTo>
                  <a:lnTo>
                    <a:pt x="8263" y="23393"/>
                  </a:lnTo>
                  <a:cubicBezTo>
                    <a:pt x="8287" y="23453"/>
                    <a:pt x="8287" y="23477"/>
                    <a:pt x="8287" y="23536"/>
                  </a:cubicBezTo>
                  <a:cubicBezTo>
                    <a:pt x="8287" y="23596"/>
                    <a:pt x="8287" y="23655"/>
                    <a:pt x="8299" y="23715"/>
                  </a:cubicBezTo>
                  <a:lnTo>
                    <a:pt x="8311" y="23786"/>
                  </a:lnTo>
                  <a:cubicBezTo>
                    <a:pt x="8311" y="23822"/>
                    <a:pt x="8311" y="23846"/>
                    <a:pt x="8323" y="23882"/>
                  </a:cubicBezTo>
                  <a:cubicBezTo>
                    <a:pt x="8346" y="23941"/>
                    <a:pt x="8358" y="23989"/>
                    <a:pt x="8358" y="24024"/>
                  </a:cubicBezTo>
                  <a:cubicBezTo>
                    <a:pt x="8370" y="24084"/>
                    <a:pt x="8382" y="24108"/>
                    <a:pt x="8406" y="24132"/>
                  </a:cubicBezTo>
                  <a:cubicBezTo>
                    <a:pt x="8418" y="24167"/>
                    <a:pt x="8430" y="24179"/>
                    <a:pt x="8430" y="24191"/>
                  </a:cubicBezTo>
                  <a:lnTo>
                    <a:pt x="8430" y="24203"/>
                  </a:lnTo>
                  <a:cubicBezTo>
                    <a:pt x="8430" y="24227"/>
                    <a:pt x="8418" y="24239"/>
                    <a:pt x="8406" y="24263"/>
                  </a:cubicBezTo>
                  <a:cubicBezTo>
                    <a:pt x="8382" y="24298"/>
                    <a:pt x="8370" y="24322"/>
                    <a:pt x="8358" y="24370"/>
                  </a:cubicBezTo>
                  <a:lnTo>
                    <a:pt x="8358" y="24405"/>
                  </a:lnTo>
                  <a:lnTo>
                    <a:pt x="8358" y="24417"/>
                  </a:lnTo>
                  <a:lnTo>
                    <a:pt x="8358" y="24465"/>
                  </a:lnTo>
                  <a:lnTo>
                    <a:pt x="8358" y="24536"/>
                  </a:lnTo>
                  <a:cubicBezTo>
                    <a:pt x="8358" y="24560"/>
                    <a:pt x="8358" y="24584"/>
                    <a:pt x="8370" y="24644"/>
                  </a:cubicBezTo>
                  <a:cubicBezTo>
                    <a:pt x="8406" y="24715"/>
                    <a:pt x="8442" y="24739"/>
                    <a:pt x="8442" y="24775"/>
                  </a:cubicBezTo>
                  <a:lnTo>
                    <a:pt x="8442" y="24786"/>
                  </a:lnTo>
                  <a:lnTo>
                    <a:pt x="8442" y="24798"/>
                  </a:lnTo>
                  <a:cubicBezTo>
                    <a:pt x="8430" y="24822"/>
                    <a:pt x="8418" y="24834"/>
                    <a:pt x="8406" y="24858"/>
                  </a:cubicBezTo>
                  <a:cubicBezTo>
                    <a:pt x="8382" y="24882"/>
                    <a:pt x="8358" y="24905"/>
                    <a:pt x="8358" y="24965"/>
                  </a:cubicBezTo>
                  <a:lnTo>
                    <a:pt x="8358" y="25001"/>
                  </a:lnTo>
                  <a:lnTo>
                    <a:pt x="8358" y="25025"/>
                  </a:lnTo>
                  <a:cubicBezTo>
                    <a:pt x="8358" y="25036"/>
                    <a:pt x="8370" y="25060"/>
                    <a:pt x="8370" y="25072"/>
                  </a:cubicBezTo>
                  <a:cubicBezTo>
                    <a:pt x="8382" y="25084"/>
                    <a:pt x="8406" y="25120"/>
                    <a:pt x="8406" y="25132"/>
                  </a:cubicBezTo>
                  <a:lnTo>
                    <a:pt x="8406" y="25144"/>
                  </a:lnTo>
                  <a:lnTo>
                    <a:pt x="8406" y="25156"/>
                  </a:lnTo>
                  <a:cubicBezTo>
                    <a:pt x="8406" y="25203"/>
                    <a:pt x="8382" y="25251"/>
                    <a:pt x="8382" y="25310"/>
                  </a:cubicBezTo>
                  <a:lnTo>
                    <a:pt x="8382" y="25370"/>
                  </a:lnTo>
                  <a:lnTo>
                    <a:pt x="8370" y="25441"/>
                  </a:lnTo>
                  <a:cubicBezTo>
                    <a:pt x="8358" y="25453"/>
                    <a:pt x="8358" y="25477"/>
                    <a:pt x="8358" y="25489"/>
                  </a:cubicBezTo>
                  <a:lnTo>
                    <a:pt x="8358" y="25537"/>
                  </a:lnTo>
                  <a:cubicBezTo>
                    <a:pt x="8358" y="25548"/>
                    <a:pt x="8346" y="25560"/>
                    <a:pt x="8346" y="25596"/>
                  </a:cubicBezTo>
                  <a:cubicBezTo>
                    <a:pt x="8323" y="25632"/>
                    <a:pt x="8299" y="25715"/>
                    <a:pt x="8323" y="25787"/>
                  </a:cubicBezTo>
                  <a:cubicBezTo>
                    <a:pt x="8346" y="25846"/>
                    <a:pt x="8370" y="25894"/>
                    <a:pt x="8370" y="25906"/>
                  </a:cubicBezTo>
                  <a:cubicBezTo>
                    <a:pt x="8370" y="25929"/>
                    <a:pt x="8358" y="25977"/>
                    <a:pt x="8346" y="26037"/>
                  </a:cubicBezTo>
                  <a:cubicBezTo>
                    <a:pt x="8323" y="26048"/>
                    <a:pt x="8323" y="26072"/>
                    <a:pt x="8323" y="26084"/>
                  </a:cubicBezTo>
                  <a:lnTo>
                    <a:pt x="8323" y="26108"/>
                  </a:lnTo>
                  <a:lnTo>
                    <a:pt x="8323" y="26144"/>
                  </a:lnTo>
                  <a:cubicBezTo>
                    <a:pt x="8346" y="26191"/>
                    <a:pt x="8358" y="26203"/>
                    <a:pt x="8370" y="26227"/>
                  </a:cubicBezTo>
                  <a:cubicBezTo>
                    <a:pt x="8382" y="26263"/>
                    <a:pt x="8406" y="26275"/>
                    <a:pt x="8406" y="26287"/>
                  </a:cubicBezTo>
                  <a:lnTo>
                    <a:pt x="8406" y="26310"/>
                  </a:lnTo>
                  <a:cubicBezTo>
                    <a:pt x="8406" y="26334"/>
                    <a:pt x="8358" y="26370"/>
                    <a:pt x="8323" y="26429"/>
                  </a:cubicBezTo>
                  <a:cubicBezTo>
                    <a:pt x="8323" y="26441"/>
                    <a:pt x="8311" y="26453"/>
                    <a:pt x="8311" y="26489"/>
                  </a:cubicBezTo>
                  <a:lnTo>
                    <a:pt x="8311" y="26513"/>
                  </a:lnTo>
                  <a:lnTo>
                    <a:pt x="8311" y="26549"/>
                  </a:lnTo>
                  <a:cubicBezTo>
                    <a:pt x="8311" y="26572"/>
                    <a:pt x="8323" y="26608"/>
                    <a:pt x="8346" y="26620"/>
                  </a:cubicBezTo>
                  <a:cubicBezTo>
                    <a:pt x="8358" y="26644"/>
                    <a:pt x="8370" y="26668"/>
                    <a:pt x="8370" y="26680"/>
                  </a:cubicBezTo>
                  <a:lnTo>
                    <a:pt x="8370" y="26691"/>
                  </a:lnTo>
                  <a:lnTo>
                    <a:pt x="8370" y="26727"/>
                  </a:lnTo>
                  <a:cubicBezTo>
                    <a:pt x="8358" y="26763"/>
                    <a:pt x="8346" y="26810"/>
                    <a:pt x="8346" y="26870"/>
                  </a:cubicBezTo>
                  <a:cubicBezTo>
                    <a:pt x="8346" y="26906"/>
                    <a:pt x="8346" y="26906"/>
                    <a:pt x="8323" y="26918"/>
                  </a:cubicBezTo>
                  <a:cubicBezTo>
                    <a:pt x="8311" y="26930"/>
                    <a:pt x="8299" y="26965"/>
                    <a:pt x="8287" y="26977"/>
                  </a:cubicBezTo>
                  <a:cubicBezTo>
                    <a:pt x="8263" y="27001"/>
                    <a:pt x="8251" y="27025"/>
                    <a:pt x="8239" y="27061"/>
                  </a:cubicBezTo>
                  <a:cubicBezTo>
                    <a:pt x="8227" y="27108"/>
                    <a:pt x="8239" y="27144"/>
                    <a:pt x="8239" y="27168"/>
                  </a:cubicBezTo>
                  <a:cubicBezTo>
                    <a:pt x="8251" y="27227"/>
                    <a:pt x="8263" y="27263"/>
                    <a:pt x="8263" y="27287"/>
                  </a:cubicBezTo>
                  <a:cubicBezTo>
                    <a:pt x="8263" y="27346"/>
                    <a:pt x="8287" y="27394"/>
                    <a:pt x="8287" y="27442"/>
                  </a:cubicBezTo>
                  <a:lnTo>
                    <a:pt x="8287" y="27501"/>
                  </a:lnTo>
                  <a:cubicBezTo>
                    <a:pt x="8287" y="27501"/>
                    <a:pt x="8287" y="27525"/>
                    <a:pt x="8263" y="27537"/>
                  </a:cubicBezTo>
                  <a:cubicBezTo>
                    <a:pt x="8251" y="27561"/>
                    <a:pt x="8251" y="27572"/>
                    <a:pt x="8239" y="27596"/>
                  </a:cubicBezTo>
                  <a:cubicBezTo>
                    <a:pt x="8239" y="27620"/>
                    <a:pt x="8227" y="27656"/>
                    <a:pt x="8227" y="27680"/>
                  </a:cubicBezTo>
                  <a:lnTo>
                    <a:pt x="8192" y="27811"/>
                  </a:lnTo>
                  <a:cubicBezTo>
                    <a:pt x="8180" y="27858"/>
                    <a:pt x="8180" y="27918"/>
                    <a:pt x="8180" y="27953"/>
                  </a:cubicBezTo>
                  <a:cubicBezTo>
                    <a:pt x="8180" y="28001"/>
                    <a:pt x="8180" y="28049"/>
                    <a:pt x="8168" y="28061"/>
                  </a:cubicBezTo>
                  <a:cubicBezTo>
                    <a:pt x="8144" y="28096"/>
                    <a:pt x="8120" y="28120"/>
                    <a:pt x="8084" y="28168"/>
                  </a:cubicBezTo>
                  <a:cubicBezTo>
                    <a:pt x="8084" y="28180"/>
                    <a:pt x="8073" y="28192"/>
                    <a:pt x="8073" y="28215"/>
                  </a:cubicBezTo>
                  <a:lnTo>
                    <a:pt x="8073" y="28239"/>
                  </a:lnTo>
                  <a:lnTo>
                    <a:pt x="8073" y="28275"/>
                  </a:lnTo>
                  <a:cubicBezTo>
                    <a:pt x="8073" y="28299"/>
                    <a:pt x="8084" y="28334"/>
                    <a:pt x="8108" y="28346"/>
                  </a:cubicBezTo>
                  <a:cubicBezTo>
                    <a:pt x="8132" y="28394"/>
                    <a:pt x="8144" y="28430"/>
                    <a:pt x="8144" y="28430"/>
                  </a:cubicBezTo>
                  <a:cubicBezTo>
                    <a:pt x="8144" y="28465"/>
                    <a:pt x="8120" y="28489"/>
                    <a:pt x="8108" y="28537"/>
                  </a:cubicBezTo>
                  <a:cubicBezTo>
                    <a:pt x="8084" y="28549"/>
                    <a:pt x="8073" y="28585"/>
                    <a:pt x="8073" y="28608"/>
                  </a:cubicBezTo>
                  <a:lnTo>
                    <a:pt x="8073" y="28644"/>
                  </a:lnTo>
                  <a:cubicBezTo>
                    <a:pt x="8073" y="28656"/>
                    <a:pt x="8061" y="28656"/>
                    <a:pt x="8061" y="28668"/>
                  </a:cubicBezTo>
                  <a:cubicBezTo>
                    <a:pt x="8049" y="28704"/>
                    <a:pt x="8013" y="28727"/>
                    <a:pt x="8001" y="28787"/>
                  </a:cubicBezTo>
                  <a:cubicBezTo>
                    <a:pt x="7989" y="28846"/>
                    <a:pt x="8001" y="28906"/>
                    <a:pt x="8013" y="28942"/>
                  </a:cubicBezTo>
                  <a:cubicBezTo>
                    <a:pt x="8025" y="28954"/>
                    <a:pt x="8025" y="28966"/>
                    <a:pt x="8025" y="28989"/>
                  </a:cubicBezTo>
                  <a:lnTo>
                    <a:pt x="8025" y="29049"/>
                  </a:lnTo>
                  <a:cubicBezTo>
                    <a:pt x="8025" y="29085"/>
                    <a:pt x="8049" y="29132"/>
                    <a:pt x="8049" y="29168"/>
                  </a:cubicBezTo>
                  <a:cubicBezTo>
                    <a:pt x="8049" y="29239"/>
                    <a:pt x="8013" y="29323"/>
                    <a:pt x="8001" y="29406"/>
                  </a:cubicBezTo>
                  <a:lnTo>
                    <a:pt x="7989" y="29525"/>
                  </a:lnTo>
                  <a:cubicBezTo>
                    <a:pt x="7965" y="29537"/>
                    <a:pt x="7965" y="29561"/>
                    <a:pt x="7965" y="29585"/>
                  </a:cubicBezTo>
                  <a:cubicBezTo>
                    <a:pt x="7965" y="29597"/>
                    <a:pt x="7965" y="29608"/>
                    <a:pt x="7953" y="29620"/>
                  </a:cubicBezTo>
                  <a:cubicBezTo>
                    <a:pt x="7942" y="29656"/>
                    <a:pt x="7906" y="29704"/>
                    <a:pt x="7894" y="29739"/>
                  </a:cubicBezTo>
                  <a:cubicBezTo>
                    <a:pt x="7882" y="29787"/>
                    <a:pt x="7894" y="29835"/>
                    <a:pt x="7894" y="29882"/>
                  </a:cubicBezTo>
                  <a:cubicBezTo>
                    <a:pt x="7906" y="29906"/>
                    <a:pt x="7906" y="29954"/>
                    <a:pt x="7894" y="29966"/>
                  </a:cubicBezTo>
                  <a:lnTo>
                    <a:pt x="7822" y="30037"/>
                  </a:lnTo>
                  <a:cubicBezTo>
                    <a:pt x="7811" y="30061"/>
                    <a:pt x="7787" y="30073"/>
                    <a:pt x="7775" y="30097"/>
                  </a:cubicBezTo>
                  <a:cubicBezTo>
                    <a:pt x="7763" y="30120"/>
                    <a:pt x="7763" y="30120"/>
                    <a:pt x="7763" y="30132"/>
                  </a:cubicBezTo>
                  <a:lnTo>
                    <a:pt x="7763" y="30156"/>
                  </a:lnTo>
                  <a:lnTo>
                    <a:pt x="7763" y="30275"/>
                  </a:lnTo>
                  <a:cubicBezTo>
                    <a:pt x="7751" y="30335"/>
                    <a:pt x="7715" y="30418"/>
                    <a:pt x="7703" y="30489"/>
                  </a:cubicBezTo>
                  <a:cubicBezTo>
                    <a:pt x="7692" y="30537"/>
                    <a:pt x="7692" y="30573"/>
                    <a:pt x="7692" y="30609"/>
                  </a:cubicBezTo>
                  <a:lnTo>
                    <a:pt x="7692" y="30668"/>
                  </a:lnTo>
                  <a:cubicBezTo>
                    <a:pt x="7692" y="30680"/>
                    <a:pt x="7668" y="30692"/>
                    <a:pt x="7668" y="30728"/>
                  </a:cubicBezTo>
                  <a:cubicBezTo>
                    <a:pt x="7668" y="30799"/>
                    <a:pt x="7703" y="30870"/>
                    <a:pt x="7668" y="30918"/>
                  </a:cubicBezTo>
                  <a:cubicBezTo>
                    <a:pt x="7644" y="30930"/>
                    <a:pt x="7632" y="30966"/>
                    <a:pt x="7596" y="30990"/>
                  </a:cubicBezTo>
                  <a:cubicBezTo>
                    <a:pt x="7584" y="31013"/>
                    <a:pt x="7584" y="31025"/>
                    <a:pt x="7572" y="31049"/>
                  </a:cubicBezTo>
                  <a:cubicBezTo>
                    <a:pt x="7572" y="31073"/>
                    <a:pt x="7549" y="31085"/>
                    <a:pt x="7549" y="31097"/>
                  </a:cubicBezTo>
                  <a:cubicBezTo>
                    <a:pt x="7525" y="31156"/>
                    <a:pt x="7465" y="31216"/>
                    <a:pt x="7477" y="31311"/>
                  </a:cubicBezTo>
                  <a:cubicBezTo>
                    <a:pt x="7489" y="31347"/>
                    <a:pt x="7489" y="31382"/>
                    <a:pt x="7489" y="31406"/>
                  </a:cubicBezTo>
                  <a:cubicBezTo>
                    <a:pt x="7513" y="31442"/>
                    <a:pt x="7489" y="31466"/>
                    <a:pt x="7477" y="31502"/>
                  </a:cubicBezTo>
                  <a:cubicBezTo>
                    <a:pt x="7453" y="31561"/>
                    <a:pt x="7418" y="31621"/>
                    <a:pt x="7418" y="31692"/>
                  </a:cubicBezTo>
                  <a:cubicBezTo>
                    <a:pt x="7406" y="31763"/>
                    <a:pt x="7406" y="31823"/>
                    <a:pt x="7370" y="31871"/>
                  </a:cubicBezTo>
                  <a:cubicBezTo>
                    <a:pt x="7358" y="31906"/>
                    <a:pt x="7334" y="31918"/>
                    <a:pt x="7311" y="31942"/>
                  </a:cubicBezTo>
                  <a:cubicBezTo>
                    <a:pt x="7287" y="31978"/>
                    <a:pt x="7275" y="32025"/>
                    <a:pt x="7287" y="32049"/>
                  </a:cubicBezTo>
                  <a:cubicBezTo>
                    <a:pt x="7299" y="32109"/>
                    <a:pt x="7346" y="32168"/>
                    <a:pt x="7334" y="32216"/>
                  </a:cubicBezTo>
                  <a:cubicBezTo>
                    <a:pt x="7311" y="32264"/>
                    <a:pt x="7275" y="32299"/>
                    <a:pt x="7239" y="32359"/>
                  </a:cubicBezTo>
                  <a:cubicBezTo>
                    <a:pt x="7215" y="32466"/>
                    <a:pt x="7180" y="32585"/>
                    <a:pt x="7156" y="32692"/>
                  </a:cubicBezTo>
                  <a:cubicBezTo>
                    <a:pt x="7156" y="32716"/>
                    <a:pt x="7132" y="32752"/>
                    <a:pt x="7132" y="32775"/>
                  </a:cubicBezTo>
                  <a:lnTo>
                    <a:pt x="7132" y="32871"/>
                  </a:lnTo>
                  <a:cubicBezTo>
                    <a:pt x="7156" y="32930"/>
                    <a:pt x="7132" y="32978"/>
                    <a:pt x="7108" y="33014"/>
                  </a:cubicBezTo>
                  <a:cubicBezTo>
                    <a:pt x="7072" y="33061"/>
                    <a:pt x="7049" y="33109"/>
                    <a:pt x="7037" y="33156"/>
                  </a:cubicBezTo>
                  <a:cubicBezTo>
                    <a:pt x="7013" y="33180"/>
                    <a:pt x="6953" y="33216"/>
                    <a:pt x="6930" y="33240"/>
                  </a:cubicBezTo>
                  <a:cubicBezTo>
                    <a:pt x="6918" y="33252"/>
                    <a:pt x="6894" y="33287"/>
                    <a:pt x="6894" y="33311"/>
                  </a:cubicBezTo>
                  <a:cubicBezTo>
                    <a:pt x="6918" y="33347"/>
                    <a:pt x="6918" y="33371"/>
                    <a:pt x="6930" y="33395"/>
                  </a:cubicBezTo>
                  <a:cubicBezTo>
                    <a:pt x="6941" y="33430"/>
                    <a:pt x="6977" y="33466"/>
                    <a:pt x="6977" y="33514"/>
                  </a:cubicBezTo>
                  <a:cubicBezTo>
                    <a:pt x="6941" y="33585"/>
                    <a:pt x="6810" y="33585"/>
                    <a:pt x="6799" y="33692"/>
                  </a:cubicBezTo>
                  <a:cubicBezTo>
                    <a:pt x="6799" y="33728"/>
                    <a:pt x="6810" y="33776"/>
                    <a:pt x="6822" y="33811"/>
                  </a:cubicBezTo>
                  <a:cubicBezTo>
                    <a:pt x="6834" y="33847"/>
                    <a:pt x="6858" y="33883"/>
                    <a:pt x="6822" y="33907"/>
                  </a:cubicBezTo>
                  <a:cubicBezTo>
                    <a:pt x="6775" y="33954"/>
                    <a:pt x="6691" y="33954"/>
                    <a:pt x="6656" y="34026"/>
                  </a:cubicBezTo>
                  <a:cubicBezTo>
                    <a:pt x="6648" y="34080"/>
                    <a:pt x="6671" y="34114"/>
                    <a:pt x="6687" y="34148"/>
                  </a:cubicBezTo>
                  <a:lnTo>
                    <a:pt x="6687" y="34148"/>
                  </a:lnTo>
                  <a:cubicBezTo>
                    <a:pt x="6675" y="34115"/>
                    <a:pt x="6666" y="34082"/>
                    <a:pt x="6679" y="34049"/>
                  </a:cubicBezTo>
                  <a:cubicBezTo>
                    <a:pt x="6691" y="33990"/>
                    <a:pt x="6775" y="33990"/>
                    <a:pt x="6834" y="33930"/>
                  </a:cubicBezTo>
                  <a:cubicBezTo>
                    <a:pt x="6870" y="33895"/>
                    <a:pt x="6858" y="33835"/>
                    <a:pt x="6834" y="33811"/>
                  </a:cubicBezTo>
                  <a:cubicBezTo>
                    <a:pt x="6822" y="33776"/>
                    <a:pt x="6810" y="33728"/>
                    <a:pt x="6810" y="33704"/>
                  </a:cubicBezTo>
                  <a:cubicBezTo>
                    <a:pt x="6810" y="33668"/>
                    <a:pt x="6858" y="33645"/>
                    <a:pt x="6882" y="33633"/>
                  </a:cubicBezTo>
                  <a:cubicBezTo>
                    <a:pt x="6930" y="33609"/>
                    <a:pt x="6977" y="33597"/>
                    <a:pt x="6989" y="33537"/>
                  </a:cubicBezTo>
                  <a:cubicBezTo>
                    <a:pt x="6989" y="33478"/>
                    <a:pt x="6953" y="33454"/>
                    <a:pt x="6941" y="33407"/>
                  </a:cubicBezTo>
                  <a:cubicBezTo>
                    <a:pt x="6918" y="33359"/>
                    <a:pt x="6894" y="33311"/>
                    <a:pt x="6941" y="33287"/>
                  </a:cubicBezTo>
                  <a:cubicBezTo>
                    <a:pt x="6977" y="33252"/>
                    <a:pt x="7037" y="33240"/>
                    <a:pt x="7060" y="33192"/>
                  </a:cubicBezTo>
                  <a:cubicBezTo>
                    <a:pt x="7096" y="33133"/>
                    <a:pt x="7108" y="33109"/>
                    <a:pt x="7132" y="33061"/>
                  </a:cubicBezTo>
                  <a:cubicBezTo>
                    <a:pt x="7168" y="33014"/>
                    <a:pt x="7180" y="32954"/>
                    <a:pt x="7180" y="32895"/>
                  </a:cubicBezTo>
                  <a:cubicBezTo>
                    <a:pt x="7168" y="32859"/>
                    <a:pt x="7180" y="32811"/>
                    <a:pt x="7191" y="32752"/>
                  </a:cubicBezTo>
                  <a:cubicBezTo>
                    <a:pt x="7227" y="32645"/>
                    <a:pt x="7251" y="32525"/>
                    <a:pt x="7287" y="32418"/>
                  </a:cubicBezTo>
                  <a:cubicBezTo>
                    <a:pt x="7299" y="32383"/>
                    <a:pt x="7346" y="32335"/>
                    <a:pt x="7370" y="32275"/>
                  </a:cubicBezTo>
                  <a:cubicBezTo>
                    <a:pt x="7406" y="32180"/>
                    <a:pt x="7358" y="32144"/>
                    <a:pt x="7346" y="32085"/>
                  </a:cubicBezTo>
                  <a:cubicBezTo>
                    <a:pt x="7334" y="32037"/>
                    <a:pt x="7370" y="32002"/>
                    <a:pt x="7418" y="31942"/>
                  </a:cubicBezTo>
                  <a:cubicBezTo>
                    <a:pt x="7477" y="31883"/>
                    <a:pt x="7465" y="31811"/>
                    <a:pt x="7477" y="31752"/>
                  </a:cubicBezTo>
                  <a:cubicBezTo>
                    <a:pt x="7477" y="31692"/>
                    <a:pt x="7513" y="31632"/>
                    <a:pt x="7537" y="31573"/>
                  </a:cubicBezTo>
                  <a:cubicBezTo>
                    <a:pt x="7549" y="31549"/>
                    <a:pt x="7572" y="31513"/>
                    <a:pt x="7572" y="31466"/>
                  </a:cubicBezTo>
                  <a:cubicBezTo>
                    <a:pt x="7584" y="31430"/>
                    <a:pt x="7572" y="31394"/>
                    <a:pt x="7572" y="31371"/>
                  </a:cubicBezTo>
                  <a:cubicBezTo>
                    <a:pt x="7572" y="31311"/>
                    <a:pt x="7608" y="31263"/>
                    <a:pt x="7644" y="31192"/>
                  </a:cubicBezTo>
                  <a:cubicBezTo>
                    <a:pt x="7644" y="31156"/>
                    <a:pt x="7656" y="31144"/>
                    <a:pt x="7656" y="31132"/>
                  </a:cubicBezTo>
                  <a:cubicBezTo>
                    <a:pt x="7656" y="31132"/>
                    <a:pt x="7656" y="31109"/>
                    <a:pt x="7668" y="31097"/>
                  </a:cubicBezTo>
                  <a:lnTo>
                    <a:pt x="7751" y="31025"/>
                  </a:lnTo>
                  <a:cubicBezTo>
                    <a:pt x="7775" y="30990"/>
                    <a:pt x="7775" y="30954"/>
                    <a:pt x="7775" y="30906"/>
                  </a:cubicBezTo>
                  <a:lnTo>
                    <a:pt x="7775" y="30799"/>
                  </a:lnTo>
                  <a:cubicBezTo>
                    <a:pt x="7775" y="30787"/>
                    <a:pt x="7787" y="30751"/>
                    <a:pt x="7787" y="30740"/>
                  </a:cubicBezTo>
                  <a:lnTo>
                    <a:pt x="7787" y="30680"/>
                  </a:lnTo>
                  <a:cubicBezTo>
                    <a:pt x="7787" y="30632"/>
                    <a:pt x="7787" y="30609"/>
                    <a:pt x="7811" y="30573"/>
                  </a:cubicBezTo>
                  <a:cubicBezTo>
                    <a:pt x="7822" y="30501"/>
                    <a:pt x="7846" y="30442"/>
                    <a:pt x="7870" y="30359"/>
                  </a:cubicBezTo>
                  <a:cubicBezTo>
                    <a:pt x="7870" y="30263"/>
                    <a:pt x="7846" y="30192"/>
                    <a:pt x="7894" y="30156"/>
                  </a:cubicBezTo>
                  <a:cubicBezTo>
                    <a:pt x="7930" y="30132"/>
                    <a:pt x="7953" y="30120"/>
                    <a:pt x="7989" y="30073"/>
                  </a:cubicBezTo>
                  <a:cubicBezTo>
                    <a:pt x="8013" y="30025"/>
                    <a:pt x="8001" y="29978"/>
                    <a:pt x="8001" y="29942"/>
                  </a:cubicBezTo>
                  <a:cubicBezTo>
                    <a:pt x="8001" y="29894"/>
                    <a:pt x="7989" y="29858"/>
                    <a:pt x="8001" y="29835"/>
                  </a:cubicBezTo>
                  <a:cubicBezTo>
                    <a:pt x="8013" y="29799"/>
                    <a:pt x="8025" y="29775"/>
                    <a:pt x="8061" y="29739"/>
                  </a:cubicBezTo>
                  <a:cubicBezTo>
                    <a:pt x="8073" y="29727"/>
                    <a:pt x="8073" y="29716"/>
                    <a:pt x="8084" y="29680"/>
                  </a:cubicBezTo>
                  <a:cubicBezTo>
                    <a:pt x="8108" y="29668"/>
                    <a:pt x="8108" y="29644"/>
                    <a:pt x="8108" y="29620"/>
                  </a:cubicBezTo>
                  <a:lnTo>
                    <a:pt x="8120" y="29501"/>
                  </a:lnTo>
                  <a:cubicBezTo>
                    <a:pt x="8132" y="29418"/>
                    <a:pt x="8168" y="29358"/>
                    <a:pt x="8180" y="29251"/>
                  </a:cubicBezTo>
                  <a:cubicBezTo>
                    <a:pt x="8192" y="29192"/>
                    <a:pt x="8180" y="29144"/>
                    <a:pt x="8180" y="29120"/>
                  </a:cubicBezTo>
                  <a:lnTo>
                    <a:pt x="8180" y="29085"/>
                  </a:lnTo>
                  <a:lnTo>
                    <a:pt x="8180" y="29049"/>
                  </a:lnTo>
                  <a:cubicBezTo>
                    <a:pt x="8180" y="29013"/>
                    <a:pt x="8168" y="28989"/>
                    <a:pt x="8168" y="28966"/>
                  </a:cubicBezTo>
                  <a:cubicBezTo>
                    <a:pt x="8144" y="28930"/>
                    <a:pt x="8132" y="28894"/>
                    <a:pt x="8144" y="28870"/>
                  </a:cubicBezTo>
                  <a:cubicBezTo>
                    <a:pt x="8168" y="28835"/>
                    <a:pt x="8180" y="28811"/>
                    <a:pt x="8203" y="28763"/>
                  </a:cubicBezTo>
                  <a:cubicBezTo>
                    <a:pt x="8203" y="28763"/>
                    <a:pt x="8227" y="28751"/>
                    <a:pt x="8227" y="28727"/>
                  </a:cubicBezTo>
                  <a:cubicBezTo>
                    <a:pt x="8239" y="28704"/>
                    <a:pt x="8239" y="28704"/>
                    <a:pt x="8239" y="28692"/>
                  </a:cubicBezTo>
                  <a:cubicBezTo>
                    <a:pt x="8239" y="28668"/>
                    <a:pt x="8239" y="28656"/>
                    <a:pt x="8251" y="28644"/>
                  </a:cubicBezTo>
                  <a:cubicBezTo>
                    <a:pt x="8263" y="28608"/>
                    <a:pt x="8299" y="28573"/>
                    <a:pt x="8311" y="28513"/>
                  </a:cubicBezTo>
                  <a:cubicBezTo>
                    <a:pt x="8311" y="28418"/>
                    <a:pt x="8263" y="28406"/>
                    <a:pt x="8251" y="28358"/>
                  </a:cubicBezTo>
                  <a:cubicBezTo>
                    <a:pt x="8239" y="28346"/>
                    <a:pt x="8227" y="28334"/>
                    <a:pt x="8227" y="28311"/>
                  </a:cubicBezTo>
                  <a:lnTo>
                    <a:pt x="8227" y="28299"/>
                  </a:lnTo>
                  <a:lnTo>
                    <a:pt x="8227" y="28287"/>
                  </a:lnTo>
                  <a:cubicBezTo>
                    <a:pt x="8239" y="28251"/>
                    <a:pt x="8263" y="28227"/>
                    <a:pt x="8299" y="28180"/>
                  </a:cubicBezTo>
                  <a:cubicBezTo>
                    <a:pt x="8346" y="28108"/>
                    <a:pt x="8323" y="28061"/>
                    <a:pt x="8323" y="28013"/>
                  </a:cubicBezTo>
                  <a:cubicBezTo>
                    <a:pt x="8311" y="27930"/>
                    <a:pt x="8346" y="27834"/>
                    <a:pt x="8358" y="27751"/>
                  </a:cubicBezTo>
                  <a:cubicBezTo>
                    <a:pt x="8358" y="27715"/>
                    <a:pt x="8370" y="27692"/>
                    <a:pt x="8406" y="27644"/>
                  </a:cubicBezTo>
                  <a:cubicBezTo>
                    <a:pt x="8418" y="27632"/>
                    <a:pt x="8430" y="27596"/>
                    <a:pt x="8430" y="27572"/>
                  </a:cubicBezTo>
                  <a:lnTo>
                    <a:pt x="8430" y="27477"/>
                  </a:lnTo>
                  <a:cubicBezTo>
                    <a:pt x="8418" y="27418"/>
                    <a:pt x="8418" y="27382"/>
                    <a:pt x="8418" y="27346"/>
                  </a:cubicBezTo>
                  <a:cubicBezTo>
                    <a:pt x="8418" y="27275"/>
                    <a:pt x="8382" y="27227"/>
                    <a:pt x="8382" y="27180"/>
                  </a:cubicBezTo>
                  <a:cubicBezTo>
                    <a:pt x="8370" y="27156"/>
                    <a:pt x="8370" y="27156"/>
                    <a:pt x="8406" y="27108"/>
                  </a:cubicBezTo>
                  <a:cubicBezTo>
                    <a:pt x="8418" y="27096"/>
                    <a:pt x="8430" y="27084"/>
                    <a:pt x="8442" y="27049"/>
                  </a:cubicBezTo>
                  <a:cubicBezTo>
                    <a:pt x="8465" y="27037"/>
                    <a:pt x="8477" y="26977"/>
                    <a:pt x="8477" y="26965"/>
                  </a:cubicBezTo>
                  <a:cubicBezTo>
                    <a:pt x="8477" y="26930"/>
                    <a:pt x="8489" y="26882"/>
                    <a:pt x="8501" y="26822"/>
                  </a:cubicBezTo>
                  <a:lnTo>
                    <a:pt x="8501" y="26787"/>
                  </a:lnTo>
                  <a:cubicBezTo>
                    <a:pt x="8501" y="26751"/>
                    <a:pt x="8489" y="26739"/>
                    <a:pt x="8489" y="26727"/>
                  </a:cubicBezTo>
                  <a:cubicBezTo>
                    <a:pt x="8489" y="26691"/>
                    <a:pt x="8477" y="26668"/>
                    <a:pt x="8465" y="26644"/>
                  </a:cubicBezTo>
                  <a:cubicBezTo>
                    <a:pt x="8442" y="26632"/>
                    <a:pt x="8430" y="26620"/>
                    <a:pt x="8430" y="26608"/>
                  </a:cubicBezTo>
                  <a:lnTo>
                    <a:pt x="8430" y="26584"/>
                  </a:lnTo>
                  <a:lnTo>
                    <a:pt x="8430" y="26572"/>
                  </a:lnTo>
                  <a:cubicBezTo>
                    <a:pt x="8442" y="26549"/>
                    <a:pt x="8489" y="26513"/>
                    <a:pt x="8525" y="26441"/>
                  </a:cubicBezTo>
                  <a:lnTo>
                    <a:pt x="8525" y="26406"/>
                  </a:lnTo>
                  <a:lnTo>
                    <a:pt x="8525" y="26382"/>
                  </a:lnTo>
                  <a:cubicBezTo>
                    <a:pt x="8525" y="26346"/>
                    <a:pt x="8501" y="26334"/>
                    <a:pt x="8501" y="26322"/>
                  </a:cubicBezTo>
                  <a:cubicBezTo>
                    <a:pt x="8489" y="26287"/>
                    <a:pt x="8477" y="26263"/>
                    <a:pt x="8465" y="26251"/>
                  </a:cubicBezTo>
                  <a:cubicBezTo>
                    <a:pt x="8430" y="26203"/>
                    <a:pt x="8430" y="26215"/>
                    <a:pt x="8442" y="26156"/>
                  </a:cubicBezTo>
                  <a:cubicBezTo>
                    <a:pt x="8465" y="26108"/>
                    <a:pt x="8477" y="26072"/>
                    <a:pt x="8477" y="25989"/>
                  </a:cubicBezTo>
                  <a:cubicBezTo>
                    <a:pt x="8477" y="25906"/>
                    <a:pt x="8430" y="25858"/>
                    <a:pt x="8430" y="25834"/>
                  </a:cubicBezTo>
                  <a:cubicBezTo>
                    <a:pt x="8418" y="25810"/>
                    <a:pt x="8430" y="25775"/>
                    <a:pt x="8442" y="25727"/>
                  </a:cubicBezTo>
                  <a:cubicBezTo>
                    <a:pt x="8442" y="25691"/>
                    <a:pt x="8465" y="25679"/>
                    <a:pt x="8465" y="25632"/>
                  </a:cubicBezTo>
                  <a:lnTo>
                    <a:pt x="8465" y="25608"/>
                  </a:lnTo>
                  <a:lnTo>
                    <a:pt x="8465" y="25572"/>
                  </a:lnTo>
                  <a:lnTo>
                    <a:pt x="8477" y="25501"/>
                  </a:lnTo>
                  <a:cubicBezTo>
                    <a:pt x="8489" y="25477"/>
                    <a:pt x="8489" y="25429"/>
                    <a:pt x="8489" y="25417"/>
                  </a:cubicBezTo>
                  <a:cubicBezTo>
                    <a:pt x="8489" y="25370"/>
                    <a:pt x="8501" y="25322"/>
                    <a:pt x="8501" y="25263"/>
                  </a:cubicBezTo>
                  <a:lnTo>
                    <a:pt x="8501" y="25251"/>
                  </a:lnTo>
                  <a:lnTo>
                    <a:pt x="8501" y="25215"/>
                  </a:lnTo>
                  <a:cubicBezTo>
                    <a:pt x="8501" y="25191"/>
                    <a:pt x="8489" y="25179"/>
                    <a:pt x="8489" y="25156"/>
                  </a:cubicBezTo>
                  <a:cubicBezTo>
                    <a:pt x="8489" y="25132"/>
                    <a:pt x="8477" y="25096"/>
                    <a:pt x="8465" y="25084"/>
                  </a:cubicBezTo>
                  <a:cubicBezTo>
                    <a:pt x="8430" y="25025"/>
                    <a:pt x="8430" y="25060"/>
                    <a:pt x="8465" y="25013"/>
                  </a:cubicBezTo>
                  <a:cubicBezTo>
                    <a:pt x="8477" y="25001"/>
                    <a:pt x="8489" y="24965"/>
                    <a:pt x="8501" y="24941"/>
                  </a:cubicBezTo>
                  <a:cubicBezTo>
                    <a:pt x="8525" y="24917"/>
                    <a:pt x="8537" y="24905"/>
                    <a:pt x="8537" y="24882"/>
                  </a:cubicBezTo>
                  <a:cubicBezTo>
                    <a:pt x="8549" y="24846"/>
                    <a:pt x="8537" y="24822"/>
                    <a:pt x="8537" y="24798"/>
                  </a:cubicBezTo>
                  <a:cubicBezTo>
                    <a:pt x="8501" y="24715"/>
                    <a:pt x="8465" y="24679"/>
                    <a:pt x="8465" y="24655"/>
                  </a:cubicBezTo>
                  <a:lnTo>
                    <a:pt x="8465" y="24596"/>
                  </a:lnTo>
                  <a:lnTo>
                    <a:pt x="8465" y="24524"/>
                  </a:lnTo>
                  <a:lnTo>
                    <a:pt x="8465" y="24477"/>
                  </a:lnTo>
                  <a:lnTo>
                    <a:pt x="8465" y="24465"/>
                  </a:lnTo>
                  <a:cubicBezTo>
                    <a:pt x="8465" y="24465"/>
                    <a:pt x="8465" y="24429"/>
                    <a:pt x="8477" y="24417"/>
                  </a:cubicBezTo>
                  <a:cubicBezTo>
                    <a:pt x="8489" y="24382"/>
                    <a:pt x="8501" y="24370"/>
                    <a:pt x="8525" y="24322"/>
                  </a:cubicBezTo>
                  <a:cubicBezTo>
                    <a:pt x="8549" y="24286"/>
                    <a:pt x="8537" y="24227"/>
                    <a:pt x="8525" y="24191"/>
                  </a:cubicBezTo>
                  <a:cubicBezTo>
                    <a:pt x="8501" y="24167"/>
                    <a:pt x="8489" y="24132"/>
                    <a:pt x="8477" y="24120"/>
                  </a:cubicBezTo>
                  <a:cubicBezTo>
                    <a:pt x="8477" y="24084"/>
                    <a:pt x="8465" y="24072"/>
                    <a:pt x="8465" y="24072"/>
                  </a:cubicBezTo>
                  <a:cubicBezTo>
                    <a:pt x="8442" y="24013"/>
                    <a:pt x="8430" y="23953"/>
                    <a:pt x="8418" y="23905"/>
                  </a:cubicBezTo>
                  <a:cubicBezTo>
                    <a:pt x="8406" y="23893"/>
                    <a:pt x="8406" y="23870"/>
                    <a:pt x="8406" y="23834"/>
                  </a:cubicBezTo>
                  <a:lnTo>
                    <a:pt x="8382" y="23751"/>
                  </a:lnTo>
                  <a:cubicBezTo>
                    <a:pt x="8370" y="23691"/>
                    <a:pt x="8370" y="23655"/>
                    <a:pt x="8370" y="23596"/>
                  </a:cubicBezTo>
                  <a:cubicBezTo>
                    <a:pt x="8370" y="23536"/>
                    <a:pt x="8358" y="23465"/>
                    <a:pt x="8358" y="23417"/>
                  </a:cubicBezTo>
                  <a:lnTo>
                    <a:pt x="8346" y="23334"/>
                  </a:lnTo>
                  <a:lnTo>
                    <a:pt x="8346" y="23286"/>
                  </a:lnTo>
                  <a:lnTo>
                    <a:pt x="8346" y="23274"/>
                  </a:lnTo>
                  <a:cubicBezTo>
                    <a:pt x="8346" y="23239"/>
                    <a:pt x="8382" y="23191"/>
                    <a:pt x="8382" y="23096"/>
                  </a:cubicBezTo>
                  <a:cubicBezTo>
                    <a:pt x="8370" y="22989"/>
                    <a:pt x="8311" y="22941"/>
                    <a:pt x="8299" y="22917"/>
                  </a:cubicBezTo>
                  <a:cubicBezTo>
                    <a:pt x="8287" y="22893"/>
                    <a:pt x="8287" y="22858"/>
                    <a:pt x="8287" y="22798"/>
                  </a:cubicBezTo>
                  <a:lnTo>
                    <a:pt x="8287" y="22750"/>
                  </a:lnTo>
                  <a:lnTo>
                    <a:pt x="8287" y="22703"/>
                  </a:lnTo>
                  <a:lnTo>
                    <a:pt x="8287" y="22643"/>
                  </a:lnTo>
                  <a:cubicBezTo>
                    <a:pt x="8299" y="22619"/>
                    <a:pt x="8299" y="22584"/>
                    <a:pt x="8299" y="22536"/>
                  </a:cubicBezTo>
                  <a:cubicBezTo>
                    <a:pt x="8287" y="22512"/>
                    <a:pt x="8287" y="22500"/>
                    <a:pt x="8287" y="22477"/>
                  </a:cubicBezTo>
                  <a:lnTo>
                    <a:pt x="8263" y="22441"/>
                  </a:lnTo>
                  <a:lnTo>
                    <a:pt x="8251" y="22346"/>
                  </a:lnTo>
                  <a:lnTo>
                    <a:pt x="8239" y="22298"/>
                  </a:lnTo>
                  <a:cubicBezTo>
                    <a:pt x="8239" y="22274"/>
                    <a:pt x="8227" y="22238"/>
                    <a:pt x="8203" y="22227"/>
                  </a:cubicBezTo>
                  <a:cubicBezTo>
                    <a:pt x="8180" y="22179"/>
                    <a:pt x="8144" y="22167"/>
                    <a:pt x="8132" y="22155"/>
                  </a:cubicBezTo>
                  <a:cubicBezTo>
                    <a:pt x="8122" y="22145"/>
                    <a:pt x="8112" y="22117"/>
                    <a:pt x="8109" y="22117"/>
                  </a:cubicBezTo>
                  <a:cubicBezTo>
                    <a:pt x="8108" y="22117"/>
                    <a:pt x="8108" y="22118"/>
                    <a:pt x="8108" y="22119"/>
                  </a:cubicBezTo>
                  <a:lnTo>
                    <a:pt x="8061" y="21965"/>
                  </a:lnTo>
                  <a:lnTo>
                    <a:pt x="8061" y="21929"/>
                  </a:lnTo>
                  <a:cubicBezTo>
                    <a:pt x="8061" y="21917"/>
                    <a:pt x="8073" y="21881"/>
                    <a:pt x="8084" y="21857"/>
                  </a:cubicBezTo>
                  <a:cubicBezTo>
                    <a:pt x="8084" y="21846"/>
                    <a:pt x="8108" y="21822"/>
                    <a:pt x="8108" y="21798"/>
                  </a:cubicBezTo>
                  <a:lnTo>
                    <a:pt x="8108" y="21750"/>
                  </a:lnTo>
                  <a:lnTo>
                    <a:pt x="8108" y="21703"/>
                  </a:lnTo>
                  <a:cubicBezTo>
                    <a:pt x="8084" y="21667"/>
                    <a:pt x="8061" y="21631"/>
                    <a:pt x="8049" y="21607"/>
                  </a:cubicBezTo>
                  <a:cubicBezTo>
                    <a:pt x="8013" y="21572"/>
                    <a:pt x="8001" y="21560"/>
                    <a:pt x="8001" y="21548"/>
                  </a:cubicBezTo>
                  <a:cubicBezTo>
                    <a:pt x="8001" y="21550"/>
                    <a:pt x="8001" y="21550"/>
                    <a:pt x="8000" y="21550"/>
                  </a:cubicBezTo>
                  <a:cubicBezTo>
                    <a:pt x="7998" y="21550"/>
                    <a:pt x="7989" y="21521"/>
                    <a:pt x="7989" y="21500"/>
                  </a:cubicBezTo>
                  <a:cubicBezTo>
                    <a:pt x="7989" y="21441"/>
                    <a:pt x="8001" y="21381"/>
                    <a:pt x="7953" y="21286"/>
                  </a:cubicBezTo>
                  <a:cubicBezTo>
                    <a:pt x="7930" y="21226"/>
                    <a:pt x="7882" y="21191"/>
                    <a:pt x="7882" y="21167"/>
                  </a:cubicBezTo>
                  <a:lnTo>
                    <a:pt x="7834" y="21012"/>
                  </a:lnTo>
                  <a:lnTo>
                    <a:pt x="7834" y="20988"/>
                  </a:lnTo>
                  <a:cubicBezTo>
                    <a:pt x="7846" y="20976"/>
                    <a:pt x="7870" y="20953"/>
                    <a:pt x="7882" y="20917"/>
                  </a:cubicBezTo>
                  <a:cubicBezTo>
                    <a:pt x="7894" y="20893"/>
                    <a:pt x="7930" y="20798"/>
                    <a:pt x="7882" y="20738"/>
                  </a:cubicBezTo>
                  <a:cubicBezTo>
                    <a:pt x="7846" y="20679"/>
                    <a:pt x="7822" y="20667"/>
                    <a:pt x="7787" y="20655"/>
                  </a:cubicBezTo>
                  <a:cubicBezTo>
                    <a:pt x="7779" y="20632"/>
                    <a:pt x="7766" y="20618"/>
                    <a:pt x="7758" y="20612"/>
                  </a:cubicBezTo>
                  <a:lnTo>
                    <a:pt x="7758" y="20612"/>
                  </a:lnTo>
                  <a:cubicBezTo>
                    <a:pt x="7768" y="20602"/>
                    <a:pt x="7777" y="20588"/>
                    <a:pt x="7787" y="20560"/>
                  </a:cubicBezTo>
                  <a:cubicBezTo>
                    <a:pt x="7811" y="20548"/>
                    <a:pt x="7811" y="20536"/>
                    <a:pt x="7822" y="20500"/>
                  </a:cubicBezTo>
                  <a:cubicBezTo>
                    <a:pt x="7822" y="20488"/>
                    <a:pt x="7834" y="20476"/>
                    <a:pt x="7834" y="20453"/>
                  </a:cubicBezTo>
                  <a:lnTo>
                    <a:pt x="7834" y="20417"/>
                  </a:lnTo>
                  <a:cubicBezTo>
                    <a:pt x="7822" y="20369"/>
                    <a:pt x="7834" y="20310"/>
                    <a:pt x="7822" y="20238"/>
                  </a:cubicBezTo>
                  <a:cubicBezTo>
                    <a:pt x="7822" y="20238"/>
                    <a:pt x="7811" y="20179"/>
                    <a:pt x="7787" y="20155"/>
                  </a:cubicBezTo>
                  <a:cubicBezTo>
                    <a:pt x="7775" y="20131"/>
                    <a:pt x="7763" y="20119"/>
                    <a:pt x="7751" y="20095"/>
                  </a:cubicBezTo>
                  <a:lnTo>
                    <a:pt x="7692" y="20036"/>
                  </a:lnTo>
                  <a:lnTo>
                    <a:pt x="7692" y="20036"/>
                  </a:lnTo>
                  <a:cubicBezTo>
                    <a:pt x="7693" y="20024"/>
                    <a:pt x="7696" y="19990"/>
                    <a:pt x="7703" y="19952"/>
                  </a:cubicBezTo>
                  <a:cubicBezTo>
                    <a:pt x="7715" y="19941"/>
                    <a:pt x="7715" y="19905"/>
                    <a:pt x="7715" y="19893"/>
                  </a:cubicBezTo>
                  <a:lnTo>
                    <a:pt x="7715" y="19833"/>
                  </a:lnTo>
                  <a:cubicBezTo>
                    <a:pt x="7715" y="19822"/>
                    <a:pt x="7727" y="19786"/>
                    <a:pt x="7727" y="19762"/>
                  </a:cubicBezTo>
                  <a:cubicBezTo>
                    <a:pt x="7751" y="19726"/>
                    <a:pt x="7751" y="19679"/>
                    <a:pt x="7751" y="19643"/>
                  </a:cubicBezTo>
                  <a:cubicBezTo>
                    <a:pt x="7751" y="19560"/>
                    <a:pt x="7715" y="19536"/>
                    <a:pt x="7703" y="19500"/>
                  </a:cubicBezTo>
                  <a:cubicBezTo>
                    <a:pt x="7692" y="19476"/>
                    <a:pt x="7668" y="19464"/>
                    <a:pt x="7668" y="19441"/>
                  </a:cubicBezTo>
                  <a:lnTo>
                    <a:pt x="7668" y="19381"/>
                  </a:lnTo>
                  <a:lnTo>
                    <a:pt x="7668" y="19298"/>
                  </a:lnTo>
                  <a:lnTo>
                    <a:pt x="7668" y="19250"/>
                  </a:lnTo>
                  <a:cubicBezTo>
                    <a:pt x="7668" y="19238"/>
                    <a:pt x="7656" y="19202"/>
                    <a:pt x="7656" y="19190"/>
                  </a:cubicBezTo>
                  <a:lnTo>
                    <a:pt x="7632" y="19107"/>
                  </a:lnTo>
                  <a:lnTo>
                    <a:pt x="7632" y="19071"/>
                  </a:lnTo>
                  <a:lnTo>
                    <a:pt x="7632" y="19024"/>
                  </a:lnTo>
                  <a:cubicBezTo>
                    <a:pt x="7608" y="18964"/>
                    <a:pt x="7596" y="18905"/>
                    <a:pt x="7596" y="18881"/>
                  </a:cubicBezTo>
                  <a:cubicBezTo>
                    <a:pt x="7596" y="18845"/>
                    <a:pt x="7644" y="18774"/>
                    <a:pt x="7644" y="18690"/>
                  </a:cubicBezTo>
                  <a:lnTo>
                    <a:pt x="7644" y="18512"/>
                  </a:lnTo>
                  <a:cubicBezTo>
                    <a:pt x="7644" y="18428"/>
                    <a:pt x="7632" y="18369"/>
                    <a:pt x="7632" y="18333"/>
                  </a:cubicBezTo>
                  <a:cubicBezTo>
                    <a:pt x="7632" y="18298"/>
                    <a:pt x="7656" y="18250"/>
                    <a:pt x="7668" y="18167"/>
                  </a:cubicBezTo>
                  <a:lnTo>
                    <a:pt x="7668" y="18131"/>
                  </a:lnTo>
                  <a:lnTo>
                    <a:pt x="7668" y="18095"/>
                  </a:lnTo>
                  <a:cubicBezTo>
                    <a:pt x="7668" y="18071"/>
                    <a:pt x="7656" y="18047"/>
                    <a:pt x="7656" y="18036"/>
                  </a:cubicBezTo>
                  <a:cubicBezTo>
                    <a:pt x="7644" y="18000"/>
                    <a:pt x="7632" y="17976"/>
                    <a:pt x="7632" y="17952"/>
                  </a:cubicBezTo>
                  <a:lnTo>
                    <a:pt x="7692" y="17893"/>
                  </a:lnTo>
                  <a:cubicBezTo>
                    <a:pt x="7703" y="17881"/>
                    <a:pt x="7715" y="17869"/>
                    <a:pt x="7727" y="17833"/>
                  </a:cubicBezTo>
                  <a:cubicBezTo>
                    <a:pt x="7727" y="17821"/>
                    <a:pt x="7751" y="17797"/>
                    <a:pt x="7751" y="17774"/>
                  </a:cubicBezTo>
                  <a:lnTo>
                    <a:pt x="7751" y="17750"/>
                  </a:lnTo>
                  <a:lnTo>
                    <a:pt x="7751" y="17655"/>
                  </a:lnTo>
                  <a:lnTo>
                    <a:pt x="7751" y="17559"/>
                  </a:lnTo>
                  <a:cubicBezTo>
                    <a:pt x="7751" y="17512"/>
                    <a:pt x="7727" y="17464"/>
                    <a:pt x="7727" y="17440"/>
                  </a:cubicBezTo>
                  <a:lnTo>
                    <a:pt x="7727" y="17357"/>
                  </a:lnTo>
                  <a:cubicBezTo>
                    <a:pt x="7751" y="17321"/>
                    <a:pt x="7727" y="17274"/>
                    <a:pt x="7727" y="17238"/>
                  </a:cubicBezTo>
                  <a:lnTo>
                    <a:pt x="7727" y="17166"/>
                  </a:lnTo>
                  <a:cubicBezTo>
                    <a:pt x="7727" y="17155"/>
                    <a:pt x="7727" y="17155"/>
                    <a:pt x="7751" y="17119"/>
                  </a:cubicBezTo>
                  <a:cubicBezTo>
                    <a:pt x="7763" y="17107"/>
                    <a:pt x="7787" y="17083"/>
                    <a:pt x="7811" y="17024"/>
                  </a:cubicBezTo>
                  <a:cubicBezTo>
                    <a:pt x="7822" y="16988"/>
                    <a:pt x="7822" y="16988"/>
                    <a:pt x="7822" y="16976"/>
                  </a:cubicBezTo>
                  <a:lnTo>
                    <a:pt x="7822" y="16964"/>
                  </a:lnTo>
                  <a:cubicBezTo>
                    <a:pt x="7834" y="16964"/>
                    <a:pt x="7834" y="16940"/>
                    <a:pt x="7834" y="16928"/>
                  </a:cubicBezTo>
                  <a:cubicBezTo>
                    <a:pt x="7846" y="16904"/>
                    <a:pt x="7846" y="16869"/>
                    <a:pt x="7870" y="16821"/>
                  </a:cubicBezTo>
                  <a:lnTo>
                    <a:pt x="7870" y="16797"/>
                  </a:lnTo>
                  <a:lnTo>
                    <a:pt x="7870" y="16738"/>
                  </a:lnTo>
                  <a:cubicBezTo>
                    <a:pt x="7846" y="16702"/>
                    <a:pt x="7846" y="16678"/>
                    <a:pt x="7834" y="16666"/>
                  </a:cubicBezTo>
                  <a:cubicBezTo>
                    <a:pt x="7822" y="16631"/>
                    <a:pt x="7787" y="16607"/>
                    <a:pt x="7787" y="16583"/>
                  </a:cubicBezTo>
                  <a:cubicBezTo>
                    <a:pt x="7787" y="16559"/>
                    <a:pt x="7811" y="16523"/>
                    <a:pt x="7822" y="16500"/>
                  </a:cubicBezTo>
                  <a:cubicBezTo>
                    <a:pt x="7822" y="16488"/>
                    <a:pt x="7834" y="16464"/>
                    <a:pt x="7834" y="16440"/>
                  </a:cubicBezTo>
                  <a:lnTo>
                    <a:pt x="7834" y="16428"/>
                  </a:lnTo>
                  <a:cubicBezTo>
                    <a:pt x="7834" y="16404"/>
                    <a:pt x="7846" y="16393"/>
                    <a:pt x="7882" y="16369"/>
                  </a:cubicBezTo>
                  <a:cubicBezTo>
                    <a:pt x="7894" y="16345"/>
                    <a:pt x="7906" y="16333"/>
                    <a:pt x="7930" y="16309"/>
                  </a:cubicBezTo>
                  <a:cubicBezTo>
                    <a:pt x="7942" y="16273"/>
                    <a:pt x="7953" y="16226"/>
                    <a:pt x="7953" y="16214"/>
                  </a:cubicBezTo>
                  <a:cubicBezTo>
                    <a:pt x="7953" y="16154"/>
                    <a:pt x="7947" y="16106"/>
                    <a:pt x="7948" y="16071"/>
                  </a:cubicBezTo>
                  <a:lnTo>
                    <a:pt x="7948" y="16071"/>
                  </a:lnTo>
                  <a:cubicBezTo>
                    <a:pt x="7965" y="16045"/>
                    <a:pt x="7975" y="16026"/>
                    <a:pt x="7989" y="16012"/>
                  </a:cubicBezTo>
                  <a:lnTo>
                    <a:pt x="8108" y="16012"/>
                  </a:lnTo>
                  <a:cubicBezTo>
                    <a:pt x="8132" y="15988"/>
                    <a:pt x="8192" y="15988"/>
                    <a:pt x="8239" y="15952"/>
                  </a:cubicBezTo>
                  <a:cubicBezTo>
                    <a:pt x="8299" y="15869"/>
                    <a:pt x="8299" y="15809"/>
                    <a:pt x="8311" y="15785"/>
                  </a:cubicBezTo>
                  <a:cubicBezTo>
                    <a:pt x="8311" y="15766"/>
                    <a:pt x="8314" y="15750"/>
                    <a:pt x="8315" y="15744"/>
                  </a:cubicBezTo>
                  <a:lnTo>
                    <a:pt x="8315" y="15744"/>
                  </a:lnTo>
                  <a:cubicBezTo>
                    <a:pt x="8318" y="15742"/>
                    <a:pt x="8320" y="15740"/>
                    <a:pt x="8323" y="15738"/>
                  </a:cubicBezTo>
                  <a:lnTo>
                    <a:pt x="8358" y="15714"/>
                  </a:lnTo>
                  <a:lnTo>
                    <a:pt x="8406" y="15666"/>
                  </a:lnTo>
                  <a:lnTo>
                    <a:pt x="8465" y="15607"/>
                  </a:lnTo>
                  <a:cubicBezTo>
                    <a:pt x="8477" y="15595"/>
                    <a:pt x="8501" y="15571"/>
                    <a:pt x="8537" y="15559"/>
                  </a:cubicBezTo>
                  <a:cubicBezTo>
                    <a:pt x="8549" y="15559"/>
                    <a:pt x="8584" y="15547"/>
                    <a:pt x="8596" y="15535"/>
                  </a:cubicBezTo>
                  <a:lnTo>
                    <a:pt x="8620" y="15500"/>
                  </a:lnTo>
                  <a:lnTo>
                    <a:pt x="8644" y="15488"/>
                  </a:lnTo>
                  <a:cubicBezTo>
                    <a:pt x="8656" y="15476"/>
                    <a:pt x="8680" y="15452"/>
                    <a:pt x="8715" y="15440"/>
                  </a:cubicBezTo>
                  <a:cubicBezTo>
                    <a:pt x="8736" y="15430"/>
                    <a:pt x="8800" y="15385"/>
                    <a:pt x="8795" y="15379"/>
                  </a:cubicBezTo>
                  <a:lnTo>
                    <a:pt x="8795" y="15379"/>
                  </a:lnTo>
                  <a:cubicBezTo>
                    <a:pt x="8812" y="15376"/>
                    <a:pt x="8843" y="15366"/>
                    <a:pt x="8882" y="15357"/>
                  </a:cubicBezTo>
                  <a:cubicBezTo>
                    <a:pt x="8894" y="15333"/>
                    <a:pt x="8918" y="15333"/>
                    <a:pt x="8954" y="15309"/>
                  </a:cubicBezTo>
                  <a:lnTo>
                    <a:pt x="8977" y="15273"/>
                  </a:lnTo>
                  <a:cubicBezTo>
                    <a:pt x="9001" y="15261"/>
                    <a:pt x="9013" y="15250"/>
                    <a:pt x="9013" y="15238"/>
                  </a:cubicBezTo>
                  <a:cubicBezTo>
                    <a:pt x="9037" y="15190"/>
                    <a:pt x="9037" y="15142"/>
                    <a:pt x="9061" y="15130"/>
                  </a:cubicBezTo>
                  <a:lnTo>
                    <a:pt x="9061" y="15119"/>
                  </a:lnTo>
                  <a:lnTo>
                    <a:pt x="9085" y="15083"/>
                  </a:lnTo>
                  <a:cubicBezTo>
                    <a:pt x="9132" y="15023"/>
                    <a:pt x="9180" y="14999"/>
                    <a:pt x="9239" y="14916"/>
                  </a:cubicBezTo>
                  <a:lnTo>
                    <a:pt x="9299" y="14845"/>
                  </a:lnTo>
                  <a:cubicBezTo>
                    <a:pt x="9311" y="14833"/>
                    <a:pt x="9323" y="14821"/>
                    <a:pt x="9358" y="14797"/>
                  </a:cubicBezTo>
                  <a:cubicBezTo>
                    <a:pt x="9370" y="14785"/>
                    <a:pt x="9418" y="14761"/>
                    <a:pt x="9442" y="14726"/>
                  </a:cubicBezTo>
                  <a:cubicBezTo>
                    <a:pt x="9477" y="14678"/>
                    <a:pt x="9489" y="14666"/>
                    <a:pt x="9513" y="14642"/>
                  </a:cubicBezTo>
                  <a:lnTo>
                    <a:pt x="9597" y="14547"/>
                  </a:lnTo>
                  <a:cubicBezTo>
                    <a:pt x="9632" y="14499"/>
                    <a:pt x="9656" y="14464"/>
                    <a:pt x="9668" y="14428"/>
                  </a:cubicBezTo>
                  <a:cubicBezTo>
                    <a:pt x="9680" y="14404"/>
                    <a:pt x="9680" y="14380"/>
                    <a:pt x="9692" y="14368"/>
                  </a:cubicBezTo>
                  <a:cubicBezTo>
                    <a:pt x="9692" y="14357"/>
                    <a:pt x="9727" y="14345"/>
                    <a:pt x="9751" y="14309"/>
                  </a:cubicBezTo>
                  <a:lnTo>
                    <a:pt x="9799" y="14261"/>
                  </a:lnTo>
                  <a:lnTo>
                    <a:pt x="9847" y="14226"/>
                  </a:lnTo>
                  <a:lnTo>
                    <a:pt x="9918" y="14142"/>
                  </a:lnTo>
                  <a:cubicBezTo>
                    <a:pt x="9930" y="14118"/>
                    <a:pt x="9966" y="14118"/>
                    <a:pt x="9989" y="14047"/>
                  </a:cubicBezTo>
                  <a:cubicBezTo>
                    <a:pt x="10025" y="13999"/>
                    <a:pt x="10025" y="13952"/>
                    <a:pt x="10037" y="13940"/>
                  </a:cubicBezTo>
                  <a:cubicBezTo>
                    <a:pt x="10049" y="13940"/>
                    <a:pt x="10049" y="13928"/>
                    <a:pt x="10049" y="13928"/>
                  </a:cubicBezTo>
                  <a:cubicBezTo>
                    <a:pt x="10049" y="13928"/>
                    <a:pt x="10073" y="13892"/>
                    <a:pt x="10085" y="13880"/>
                  </a:cubicBezTo>
                  <a:lnTo>
                    <a:pt x="10132" y="13785"/>
                  </a:lnTo>
                  <a:cubicBezTo>
                    <a:pt x="10144" y="13785"/>
                    <a:pt x="10168" y="13785"/>
                    <a:pt x="10216" y="13773"/>
                  </a:cubicBezTo>
                  <a:cubicBezTo>
                    <a:pt x="10251" y="13773"/>
                    <a:pt x="10263" y="13773"/>
                    <a:pt x="10311" y="13749"/>
                  </a:cubicBezTo>
                  <a:cubicBezTo>
                    <a:pt x="10323" y="13726"/>
                    <a:pt x="10335" y="13726"/>
                    <a:pt x="10370" y="13690"/>
                  </a:cubicBezTo>
                  <a:cubicBezTo>
                    <a:pt x="10370" y="13690"/>
                    <a:pt x="10382" y="13654"/>
                    <a:pt x="10382" y="13630"/>
                  </a:cubicBezTo>
                  <a:cubicBezTo>
                    <a:pt x="10394" y="13547"/>
                    <a:pt x="10382" y="13511"/>
                    <a:pt x="10382" y="13476"/>
                  </a:cubicBezTo>
                  <a:cubicBezTo>
                    <a:pt x="10381" y="13473"/>
                    <a:pt x="10380" y="13470"/>
                    <a:pt x="10379" y="13467"/>
                  </a:cubicBezTo>
                  <a:lnTo>
                    <a:pt x="10379" y="13467"/>
                  </a:lnTo>
                  <a:cubicBezTo>
                    <a:pt x="10385" y="13464"/>
                    <a:pt x="10394" y="13458"/>
                    <a:pt x="10406" y="13452"/>
                  </a:cubicBezTo>
                  <a:cubicBezTo>
                    <a:pt x="10442" y="13428"/>
                    <a:pt x="10489" y="13416"/>
                    <a:pt x="10549" y="13345"/>
                  </a:cubicBezTo>
                  <a:cubicBezTo>
                    <a:pt x="10585" y="13273"/>
                    <a:pt x="10573" y="13214"/>
                    <a:pt x="10573" y="13178"/>
                  </a:cubicBezTo>
                  <a:lnTo>
                    <a:pt x="10573" y="13130"/>
                  </a:lnTo>
                  <a:cubicBezTo>
                    <a:pt x="10573" y="13130"/>
                    <a:pt x="10573" y="13118"/>
                    <a:pt x="10609" y="13095"/>
                  </a:cubicBezTo>
                  <a:cubicBezTo>
                    <a:pt x="10620" y="13059"/>
                    <a:pt x="10644" y="13035"/>
                    <a:pt x="10680" y="12952"/>
                  </a:cubicBezTo>
                  <a:lnTo>
                    <a:pt x="10704" y="12856"/>
                  </a:lnTo>
                  <a:lnTo>
                    <a:pt x="10740" y="12749"/>
                  </a:lnTo>
                  <a:cubicBezTo>
                    <a:pt x="10740" y="12737"/>
                    <a:pt x="10751" y="12702"/>
                    <a:pt x="10763" y="12678"/>
                  </a:cubicBezTo>
                  <a:cubicBezTo>
                    <a:pt x="10787" y="12642"/>
                    <a:pt x="10799" y="12630"/>
                    <a:pt x="10799" y="12594"/>
                  </a:cubicBezTo>
                  <a:cubicBezTo>
                    <a:pt x="10811" y="12583"/>
                    <a:pt x="10811" y="12571"/>
                    <a:pt x="10811" y="12559"/>
                  </a:cubicBezTo>
                  <a:lnTo>
                    <a:pt x="10811" y="12511"/>
                  </a:lnTo>
                  <a:cubicBezTo>
                    <a:pt x="10799" y="12440"/>
                    <a:pt x="10763" y="12392"/>
                    <a:pt x="10751" y="12356"/>
                  </a:cubicBezTo>
                  <a:lnTo>
                    <a:pt x="10692" y="12273"/>
                  </a:lnTo>
                  <a:cubicBezTo>
                    <a:pt x="10644" y="12237"/>
                    <a:pt x="10620" y="12225"/>
                    <a:pt x="10585" y="12213"/>
                  </a:cubicBezTo>
                  <a:cubicBezTo>
                    <a:pt x="10561" y="12202"/>
                    <a:pt x="10549" y="12202"/>
                    <a:pt x="10525" y="12202"/>
                  </a:cubicBezTo>
                  <a:cubicBezTo>
                    <a:pt x="10513" y="12178"/>
                    <a:pt x="10501" y="12178"/>
                    <a:pt x="10501" y="12178"/>
                  </a:cubicBezTo>
                  <a:lnTo>
                    <a:pt x="10489" y="12178"/>
                  </a:lnTo>
                  <a:cubicBezTo>
                    <a:pt x="10466" y="12166"/>
                    <a:pt x="10442" y="12118"/>
                    <a:pt x="10382" y="12094"/>
                  </a:cubicBezTo>
                  <a:cubicBezTo>
                    <a:pt x="10347" y="12082"/>
                    <a:pt x="10311" y="12059"/>
                    <a:pt x="10275" y="12059"/>
                  </a:cubicBezTo>
                  <a:cubicBezTo>
                    <a:pt x="10263" y="12059"/>
                    <a:pt x="10216" y="12082"/>
                    <a:pt x="10204" y="12082"/>
                  </a:cubicBezTo>
                  <a:cubicBezTo>
                    <a:pt x="10156" y="12094"/>
                    <a:pt x="10132" y="12106"/>
                    <a:pt x="10097" y="12106"/>
                  </a:cubicBezTo>
                  <a:lnTo>
                    <a:pt x="9906" y="12154"/>
                  </a:lnTo>
                  <a:lnTo>
                    <a:pt x="9870" y="12166"/>
                  </a:lnTo>
                  <a:lnTo>
                    <a:pt x="9811" y="12166"/>
                  </a:lnTo>
                  <a:cubicBezTo>
                    <a:pt x="9787" y="12178"/>
                    <a:pt x="9739" y="12166"/>
                    <a:pt x="9680" y="12202"/>
                  </a:cubicBezTo>
                  <a:cubicBezTo>
                    <a:pt x="9632" y="12213"/>
                    <a:pt x="9656" y="12213"/>
                    <a:pt x="9632" y="12213"/>
                  </a:cubicBezTo>
                  <a:lnTo>
                    <a:pt x="9597" y="12225"/>
                  </a:lnTo>
                  <a:cubicBezTo>
                    <a:pt x="9561" y="12225"/>
                    <a:pt x="9513" y="12237"/>
                    <a:pt x="9477" y="12273"/>
                  </a:cubicBezTo>
                  <a:cubicBezTo>
                    <a:pt x="9382" y="12333"/>
                    <a:pt x="9358" y="12392"/>
                    <a:pt x="9311" y="12416"/>
                  </a:cubicBezTo>
                  <a:lnTo>
                    <a:pt x="9275" y="12452"/>
                  </a:lnTo>
                  <a:cubicBezTo>
                    <a:pt x="9263" y="12463"/>
                    <a:pt x="9251" y="12475"/>
                    <a:pt x="9251" y="12499"/>
                  </a:cubicBezTo>
                  <a:cubicBezTo>
                    <a:pt x="9239" y="12511"/>
                    <a:pt x="9216" y="12535"/>
                    <a:pt x="9216" y="12559"/>
                  </a:cubicBezTo>
                  <a:lnTo>
                    <a:pt x="9192" y="12618"/>
                  </a:lnTo>
                  <a:cubicBezTo>
                    <a:pt x="9204" y="12618"/>
                    <a:pt x="9180" y="12642"/>
                    <a:pt x="9156" y="12654"/>
                  </a:cubicBezTo>
                  <a:cubicBezTo>
                    <a:pt x="9144" y="12678"/>
                    <a:pt x="9144" y="12690"/>
                    <a:pt x="9132" y="12702"/>
                  </a:cubicBezTo>
                  <a:cubicBezTo>
                    <a:pt x="9120" y="12737"/>
                    <a:pt x="9096" y="12761"/>
                    <a:pt x="9085" y="12773"/>
                  </a:cubicBezTo>
                  <a:cubicBezTo>
                    <a:pt x="9073" y="12797"/>
                    <a:pt x="9085" y="12797"/>
                    <a:pt x="9073" y="12797"/>
                  </a:cubicBezTo>
                  <a:cubicBezTo>
                    <a:pt x="9073" y="12797"/>
                    <a:pt x="9061" y="12797"/>
                    <a:pt x="9037" y="12809"/>
                  </a:cubicBezTo>
                  <a:cubicBezTo>
                    <a:pt x="9013" y="12821"/>
                    <a:pt x="8965" y="12856"/>
                    <a:pt x="8918" y="12892"/>
                  </a:cubicBezTo>
                  <a:cubicBezTo>
                    <a:pt x="8906" y="12928"/>
                    <a:pt x="8835" y="12952"/>
                    <a:pt x="8775" y="13047"/>
                  </a:cubicBezTo>
                  <a:lnTo>
                    <a:pt x="8656" y="13214"/>
                  </a:lnTo>
                  <a:cubicBezTo>
                    <a:pt x="8608" y="13285"/>
                    <a:pt x="8596" y="13345"/>
                    <a:pt x="8561" y="13392"/>
                  </a:cubicBezTo>
                  <a:lnTo>
                    <a:pt x="8477" y="13583"/>
                  </a:lnTo>
                  <a:cubicBezTo>
                    <a:pt x="8465" y="13642"/>
                    <a:pt x="8465" y="13690"/>
                    <a:pt x="8465" y="13714"/>
                  </a:cubicBezTo>
                  <a:lnTo>
                    <a:pt x="8465" y="13761"/>
                  </a:lnTo>
                  <a:cubicBezTo>
                    <a:pt x="8465" y="13759"/>
                    <a:pt x="8465" y="13758"/>
                    <a:pt x="8463" y="13758"/>
                  </a:cubicBezTo>
                  <a:cubicBezTo>
                    <a:pt x="8456" y="13758"/>
                    <a:pt x="8437" y="13775"/>
                    <a:pt x="8418" y="13785"/>
                  </a:cubicBezTo>
                  <a:cubicBezTo>
                    <a:pt x="8382" y="13809"/>
                    <a:pt x="8346" y="13845"/>
                    <a:pt x="8311" y="13904"/>
                  </a:cubicBezTo>
                  <a:cubicBezTo>
                    <a:pt x="8287" y="13999"/>
                    <a:pt x="8263" y="14059"/>
                    <a:pt x="8251" y="14107"/>
                  </a:cubicBezTo>
                  <a:cubicBezTo>
                    <a:pt x="8227" y="14190"/>
                    <a:pt x="8203" y="14249"/>
                    <a:pt x="8192" y="14297"/>
                  </a:cubicBezTo>
                  <a:lnTo>
                    <a:pt x="8144" y="14380"/>
                  </a:lnTo>
                  <a:lnTo>
                    <a:pt x="8132" y="14428"/>
                  </a:lnTo>
                  <a:lnTo>
                    <a:pt x="8120" y="14464"/>
                  </a:lnTo>
                  <a:lnTo>
                    <a:pt x="8120" y="14476"/>
                  </a:lnTo>
                  <a:cubicBezTo>
                    <a:pt x="8120" y="14473"/>
                    <a:pt x="8120" y="14472"/>
                    <a:pt x="8119" y="14472"/>
                  </a:cubicBezTo>
                  <a:cubicBezTo>
                    <a:pt x="8115" y="14472"/>
                    <a:pt x="8101" y="14490"/>
                    <a:pt x="8073" y="14499"/>
                  </a:cubicBezTo>
                  <a:cubicBezTo>
                    <a:pt x="8061" y="14535"/>
                    <a:pt x="8013" y="14559"/>
                    <a:pt x="7989" y="14642"/>
                  </a:cubicBezTo>
                  <a:cubicBezTo>
                    <a:pt x="7965" y="14702"/>
                    <a:pt x="7965" y="14738"/>
                    <a:pt x="7965" y="14773"/>
                  </a:cubicBezTo>
                  <a:lnTo>
                    <a:pt x="7965" y="14833"/>
                  </a:lnTo>
                  <a:cubicBezTo>
                    <a:pt x="7953" y="14880"/>
                    <a:pt x="7930" y="14940"/>
                    <a:pt x="7894" y="15011"/>
                  </a:cubicBezTo>
                  <a:cubicBezTo>
                    <a:pt x="7882" y="15119"/>
                    <a:pt x="7894" y="15178"/>
                    <a:pt x="7882" y="15202"/>
                  </a:cubicBezTo>
                  <a:cubicBezTo>
                    <a:pt x="7870" y="15273"/>
                    <a:pt x="7870" y="15357"/>
                    <a:pt x="7846" y="15392"/>
                  </a:cubicBezTo>
                  <a:cubicBezTo>
                    <a:pt x="7846" y="15428"/>
                    <a:pt x="7811" y="15488"/>
                    <a:pt x="7775" y="15571"/>
                  </a:cubicBezTo>
                  <a:lnTo>
                    <a:pt x="7775" y="15666"/>
                  </a:lnTo>
                  <a:cubicBezTo>
                    <a:pt x="7787" y="15690"/>
                    <a:pt x="7787" y="15714"/>
                    <a:pt x="7787" y="15726"/>
                  </a:cubicBezTo>
                  <a:cubicBezTo>
                    <a:pt x="7811" y="15750"/>
                    <a:pt x="7811" y="15785"/>
                    <a:pt x="7811" y="15785"/>
                  </a:cubicBezTo>
                  <a:cubicBezTo>
                    <a:pt x="7811" y="15787"/>
                    <a:pt x="7810" y="15790"/>
                    <a:pt x="7808" y="15795"/>
                  </a:cubicBezTo>
                  <a:lnTo>
                    <a:pt x="7808" y="15795"/>
                  </a:lnTo>
                  <a:cubicBezTo>
                    <a:pt x="7801" y="15795"/>
                    <a:pt x="7794" y="15796"/>
                    <a:pt x="7787" y="15797"/>
                  </a:cubicBezTo>
                  <a:cubicBezTo>
                    <a:pt x="7775" y="15809"/>
                    <a:pt x="7727" y="15833"/>
                    <a:pt x="7727" y="15833"/>
                  </a:cubicBezTo>
                  <a:cubicBezTo>
                    <a:pt x="7692" y="15857"/>
                    <a:pt x="7692" y="15857"/>
                    <a:pt x="7668" y="15869"/>
                  </a:cubicBezTo>
                  <a:cubicBezTo>
                    <a:pt x="7656" y="15904"/>
                    <a:pt x="7644" y="15928"/>
                    <a:pt x="7632" y="15952"/>
                  </a:cubicBezTo>
                  <a:lnTo>
                    <a:pt x="7596" y="16012"/>
                  </a:lnTo>
                  <a:lnTo>
                    <a:pt x="7584" y="16012"/>
                  </a:lnTo>
                  <a:cubicBezTo>
                    <a:pt x="7584" y="16012"/>
                    <a:pt x="7572" y="16023"/>
                    <a:pt x="7549" y="16023"/>
                  </a:cubicBezTo>
                  <a:cubicBezTo>
                    <a:pt x="7525" y="16035"/>
                    <a:pt x="7477" y="16047"/>
                    <a:pt x="7430" y="16083"/>
                  </a:cubicBezTo>
                  <a:cubicBezTo>
                    <a:pt x="7284" y="16241"/>
                    <a:pt x="7311" y="16261"/>
                    <a:pt x="7305" y="16261"/>
                  </a:cubicBezTo>
                  <a:cubicBezTo>
                    <a:pt x="7303" y="16261"/>
                    <a:pt x="7298" y="16259"/>
                    <a:pt x="7282" y="16259"/>
                  </a:cubicBezTo>
                  <a:cubicBezTo>
                    <a:pt x="7258" y="16259"/>
                    <a:pt x="7212" y="16263"/>
                    <a:pt x="7120" y="16285"/>
                  </a:cubicBezTo>
                  <a:cubicBezTo>
                    <a:pt x="7049" y="16345"/>
                    <a:pt x="7001" y="16381"/>
                    <a:pt x="6930" y="16428"/>
                  </a:cubicBezTo>
                  <a:cubicBezTo>
                    <a:pt x="6858" y="16464"/>
                    <a:pt x="6834" y="16512"/>
                    <a:pt x="6822" y="16547"/>
                  </a:cubicBezTo>
                  <a:cubicBezTo>
                    <a:pt x="6822" y="16554"/>
                    <a:pt x="6819" y="16560"/>
                    <a:pt x="6816" y="16565"/>
                  </a:cubicBezTo>
                  <a:lnTo>
                    <a:pt x="6816" y="16565"/>
                  </a:lnTo>
                  <a:cubicBezTo>
                    <a:pt x="6810" y="16562"/>
                    <a:pt x="6804" y="16559"/>
                    <a:pt x="6799" y="16559"/>
                  </a:cubicBezTo>
                  <a:cubicBezTo>
                    <a:pt x="6775" y="16559"/>
                    <a:pt x="6763" y="16547"/>
                    <a:pt x="6739" y="16547"/>
                  </a:cubicBezTo>
                  <a:cubicBezTo>
                    <a:pt x="6722" y="16530"/>
                    <a:pt x="6704" y="16519"/>
                    <a:pt x="6673" y="16519"/>
                  </a:cubicBezTo>
                  <a:cubicBezTo>
                    <a:pt x="6661" y="16519"/>
                    <a:pt x="6648" y="16520"/>
                    <a:pt x="6632" y="16523"/>
                  </a:cubicBezTo>
                  <a:cubicBezTo>
                    <a:pt x="6584" y="16523"/>
                    <a:pt x="6584" y="16547"/>
                    <a:pt x="6572" y="16547"/>
                  </a:cubicBezTo>
                  <a:lnTo>
                    <a:pt x="6537" y="16559"/>
                  </a:lnTo>
                  <a:lnTo>
                    <a:pt x="6501" y="16583"/>
                  </a:lnTo>
                  <a:lnTo>
                    <a:pt x="6406" y="16631"/>
                  </a:lnTo>
                  <a:cubicBezTo>
                    <a:pt x="6322" y="16678"/>
                    <a:pt x="6275" y="16738"/>
                    <a:pt x="6239" y="16738"/>
                  </a:cubicBezTo>
                  <a:cubicBezTo>
                    <a:pt x="6215" y="16750"/>
                    <a:pt x="6179" y="16750"/>
                    <a:pt x="6156" y="16762"/>
                  </a:cubicBezTo>
                  <a:cubicBezTo>
                    <a:pt x="6144" y="16762"/>
                    <a:pt x="6120" y="16762"/>
                    <a:pt x="6096" y="16785"/>
                  </a:cubicBezTo>
                  <a:cubicBezTo>
                    <a:pt x="6084" y="16785"/>
                    <a:pt x="6084" y="16785"/>
                    <a:pt x="6048" y="16797"/>
                  </a:cubicBezTo>
                  <a:cubicBezTo>
                    <a:pt x="6037" y="16797"/>
                    <a:pt x="6025" y="16809"/>
                    <a:pt x="6001" y="16821"/>
                  </a:cubicBezTo>
                  <a:cubicBezTo>
                    <a:pt x="5973" y="16858"/>
                    <a:pt x="5952" y="16896"/>
                    <a:pt x="5939" y="16916"/>
                  </a:cubicBezTo>
                  <a:lnTo>
                    <a:pt x="5939" y="16916"/>
                  </a:lnTo>
                  <a:cubicBezTo>
                    <a:pt x="5929" y="16912"/>
                    <a:pt x="5917" y="16908"/>
                    <a:pt x="5906" y="16904"/>
                  </a:cubicBezTo>
                  <a:cubicBezTo>
                    <a:pt x="5882" y="16881"/>
                    <a:pt x="5858" y="16869"/>
                    <a:pt x="5822" y="16869"/>
                  </a:cubicBezTo>
                  <a:lnTo>
                    <a:pt x="5751" y="16869"/>
                  </a:lnTo>
                  <a:lnTo>
                    <a:pt x="5703" y="16881"/>
                  </a:lnTo>
                  <a:cubicBezTo>
                    <a:pt x="5667" y="16904"/>
                    <a:pt x="5632" y="16928"/>
                    <a:pt x="5608" y="16940"/>
                  </a:cubicBezTo>
                  <a:cubicBezTo>
                    <a:pt x="5590" y="16952"/>
                    <a:pt x="5584" y="16952"/>
                    <a:pt x="5578" y="16952"/>
                  </a:cubicBezTo>
                  <a:cubicBezTo>
                    <a:pt x="5572" y="16952"/>
                    <a:pt x="5566" y="16952"/>
                    <a:pt x="5548" y="16964"/>
                  </a:cubicBezTo>
                  <a:lnTo>
                    <a:pt x="5441" y="16988"/>
                  </a:lnTo>
                  <a:lnTo>
                    <a:pt x="5394" y="17000"/>
                  </a:lnTo>
                  <a:cubicBezTo>
                    <a:pt x="5370" y="17000"/>
                    <a:pt x="5334" y="17000"/>
                    <a:pt x="5322" y="17024"/>
                  </a:cubicBezTo>
                  <a:cubicBezTo>
                    <a:pt x="5275" y="17035"/>
                    <a:pt x="5251" y="17047"/>
                    <a:pt x="5227" y="17047"/>
                  </a:cubicBezTo>
                  <a:lnTo>
                    <a:pt x="5215" y="17047"/>
                  </a:lnTo>
                  <a:cubicBezTo>
                    <a:pt x="5215" y="17047"/>
                    <a:pt x="5191" y="17059"/>
                    <a:pt x="5167" y="17059"/>
                  </a:cubicBezTo>
                  <a:cubicBezTo>
                    <a:pt x="5144" y="17059"/>
                    <a:pt x="5108" y="17083"/>
                    <a:pt x="5096" y="17095"/>
                  </a:cubicBezTo>
                  <a:cubicBezTo>
                    <a:pt x="5079" y="17099"/>
                    <a:pt x="5065" y="17104"/>
                    <a:pt x="5054" y="17107"/>
                  </a:cubicBezTo>
                  <a:lnTo>
                    <a:pt x="5054" y="17107"/>
                  </a:lnTo>
                  <a:cubicBezTo>
                    <a:pt x="5035" y="17094"/>
                    <a:pt x="5012" y="17074"/>
                    <a:pt x="4977" y="17047"/>
                  </a:cubicBezTo>
                  <a:cubicBezTo>
                    <a:pt x="4965" y="17035"/>
                    <a:pt x="4953" y="17035"/>
                    <a:pt x="4929" y="17024"/>
                  </a:cubicBezTo>
                  <a:cubicBezTo>
                    <a:pt x="4905" y="17000"/>
                    <a:pt x="4870" y="17000"/>
                    <a:pt x="4870" y="17000"/>
                  </a:cubicBezTo>
                  <a:lnTo>
                    <a:pt x="4786" y="17000"/>
                  </a:lnTo>
                  <a:cubicBezTo>
                    <a:pt x="4739" y="17024"/>
                    <a:pt x="4715" y="17024"/>
                    <a:pt x="4691" y="17024"/>
                  </a:cubicBezTo>
                  <a:lnTo>
                    <a:pt x="4632" y="17024"/>
                  </a:lnTo>
                  <a:cubicBezTo>
                    <a:pt x="4596" y="17024"/>
                    <a:pt x="4560" y="17035"/>
                    <a:pt x="4548" y="17035"/>
                  </a:cubicBezTo>
                  <a:cubicBezTo>
                    <a:pt x="4509" y="17045"/>
                    <a:pt x="4486" y="17047"/>
                    <a:pt x="4479" y="17047"/>
                  </a:cubicBezTo>
                  <a:lnTo>
                    <a:pt x="4479" y="17047"/>
                  </a:lnTo>
                  <a:cubicBezTo>
                    <a:pt x="4477" y="17047"/>
                    <a:pt x="4451" y="17045"/>
                    <a:pt x="4441" y="17035"/>
                  </a:cubicBezTo>
                  <a:lnTo>
                    <a:pt x="4322" y="16976"/>
                  </a:lnTo>
                  <a:lnTo>
                    <a:pt x="4215" y="16940"/>
                  </a:lnTo>
                  <a:lnTo>
                    <a:pt x="4179" y="16928"/>
                  </a:lnTo>
                  <a:lnTo>
                    <a:pt x="4143" y="16916"/>
                  </a:lnTo>
                  <a:lnTo>
                    <a:pt x="4132" y="16916"/>
                  </a:lnTo>
                  <a:cubicBezTo>
                    <a:pt x="4135" y="16919"/>
                    <a:pt x="4135" y="16921"/>
                    <a:pt x="4134" y="16921"/>
                  </a:cubicBezTo>
                  <a:cubicBezTo>
                    <a:pt x="4132" y="16921"/>
                    <a:pt x="4114" y="16907"/>
                    <a:pt x="4096" y="16881"/>
                  </a:cubicBezTo>
                  <a:cubicBezTo>
                    <a:pt x="4084" y="16869"/>
                    <a:pt x="4072" y="16845"/>
                    <a:pt x="4060" y="16821"/>
                  </a:cubicBezTo>
                  <a:lnTo>
                    <a:pt x="4012" y="16785"/>
                  </a:lnTo>
                  <a:cubicBezTo>
                    <a:pt x="4012" y="16762"/>
                    <a:pt x="3977" y="16750"/>
                    <a:pt x="3965" y="16750"/>
                  </a:cubicBezTo>
                  <a:cubicBezTo>
                    <a:pt x="3893" y="16726"/>
                    <a:pt x="3858" y="16726"/>
                    <a:pt x="3834" y="16726"/>
                  </a:cubicBezTo>
                  <a:cubicBezTo>
                    <a:pt x="3829" y="16726"/>
                    <a:pt x="3825" y="16726"/>
                    <a:pt x="3823" y="16727"/>
                  </a:cubicBezTo>
                  <a:lnTo>
                    <a:pt x="3823" y="16727"/>
                  </a:lnTo>
                  <a:cubicBezTo>
                    <a:pt x="3822" y="16726"/>
                    <a:pt x="3822" y="16726"/>
                    <a:pt x="3822" y="16726"/>
                  </a:cubicBezTo>
                  <a:cubicBezTo>
                    <a:pt x="3798" y="16702"/>
                    <a:pt x="3786" y="16690"/>
                    <a:pt x="3774" y="16643"/>
                  </a:cubicBezTo>
                  <a:lnTo>
                    <a:pt x="3643" y="16464"/>
                  </a:lnTo>
                  <a:cubicBezTo>
                    <a:pt x="3624" y="16464"/>
                    <a:pt x="3621" y="16449"/>
                    <a:pt x="3620" y="16449"/>
                  </a:cubicBezTo>
                  <a:cubicBezTo>
                    <a:pt x="3620" y="16449"/>
                    <a:pt x="3620" y="16450"/>
                    <a:pt x="3620" y="16452"/>
                  </a:cubicBezTo>
                  <a:cubicBezTo>
                    <a:pt x="3608" y="16440"/>
                    <a:pt x="3608" y="16428"/>
                    <a:pt x="3596" y="16404"/>
                  </a:cubicBezTo>
                  <a:lnTo>
                    <a:pt x="3548" y="16369"/>
                  </a:lnTo>
                  <a:cubicBezTo>
                    <a:pt x="3524" y="16345"/>
                    <a:pt x="3501" y="16333"/>
                    <a:pt x="3501" y="16333"/>
                  </a:cubicBezTo>
                  <a:cubicBezTo>
                    <a:pt x="3501" y="16333"/>
                    <a:pt x="3501" y="16321"/>
                    <a:pt x="3489" y="16309"/>
                  </a:cubicBezTo>
                  <a:lnTo>
                    <a:pt x="3465" y="16273"/>
                  </a:lnTo>
                  <a:lnTo>
                    <a:pt x="3417" y="16226"/>
                  </a:lnTo>
                  <a:cubicBezTo>
                    <a:pt x="3405" y="16222"/>
                    <a:pt x="3397" y="16216"/>
                    <a:pt x="3392" y="16211"/>
                  </a:cubicBezTo>
                  <a:lnTo>
                    <a:pt x="3392" y="16211"/>
                  </a:lnTo>
                  <a:cubicBezTo>
                    <a:pt x="3392" y="16212"/>
                    <a:pt x="3392" y="16212"/>
                    <a:pt x="3392" y="16212"/>
                  </a:cubicBezTo>
                  <a:cubicBezTo>
                    <a:pt x="3396" y="16212"/>
                    <a:pt x="3388" y="16192"/>
                    <a:pt x="3405" y="16166"/>
                  </a:cubicBezTo>
                  <a:cubicBezTo>
                    <a:pt x="3405" y="16154"/>
                    <a:pt x="3417" y="16142"/>
                    <a:pt x="3417" y="16107"/>
                  </a:cubicBezTo>
                  <a:lnTo>
                    <a:pt x="3417" y="16071"/>
                  </a:lnTo>
                  <a:lnTo>
                    <a:pt x="3417" y="16012"/>
                  </a:lnTo>
                  <a:cubicBezTo>
                    <a:pt x="3405" y="15904"/>
                    <a:pt x="3370" y="15857"/>
                    <a:pt x="3370" y="15809"/>
                  </a:cubicBezTo>
                  <a:lnTo>
                    <a:pt x="3358" y="15714"/>
                  </a:lnTo>
                  <a:lnTo>
                    <a:pt x="3358" y="15654"/>
                  </a:lnTo>
                  <a:lnTo>
                    <a:pt x="3358" y="15631"/>
                  </a:lnTo>
                  <a:cubicBezTo>
                    <a:pt x="3370" y="15607"/>
                    <a:pt x="3370" y="15571"/>
                    <a:pt x="3381" y="15535"/>
                  </a:cubicBezTo>
                  <a:cubicBezTo>
                    <a:pt x="3405" y="15511"/>
                    <a:pt x="3405" y="15476"/>
                    <a:pt x="3405" y="15452"/>
                  </a:cubicBezTo>
                  <a:lnTo>
                    <a:pt x="3405" y="15416"/>
                  </a:lnTo>
                  <a:lnTo>
                    <a:pt x="3417" y="15309"/>
                  </a:lnTo>
                  <a:lnTo>
                    <a:pt x="3429" y="15202"/>
                  </a:lnTo>
                  <a:lnTo>
                    <a:pt x="3441" y="15095"/>
                  </a:lnTo>
                  <a:lnTo>
                    <a:pt x="3441" y="15035"/>
                  </a:lnTo>
                  <a:cubicBezTo>
                    <a:pt x="3441" y="15023"/>
                    <a:pt x="3429" y="15011"/>
                    <a:pt x="3429" y="14999"/>
                  </a:cubicBezTo>
                  <a:cubicBezTo>
                    <a:pt x="3417" y="14964"/>
                    <a:pt x="3405" y="14952"/>
                    <a:pt x="3405" y="14940"/>
                  </a:cubicBezTo>
                  <a:cubicBezTo>
                    <a:pt x="3395" y="14924"/>
                    <a:pt x="3389" y="14913"/>
                    <a:pt x="3385" y="14906"/>
                  </a:cubicBezTo>
                  <a:lnTo>
                    <a:pt x="3385" y="14906"/>
                  </a:lnTo>
                  <a:cubicBezTo>
                    <a:pt x="3390" y="14902"/>
                    <a:pt x="3399" y="14893"/>
                    <a:pt x="3417" y="14880"/>
                  </a:cubicBezTo>
                  <a:cubicBezTo>
                    <a:pt x="3429" y="14857"/>
                    <a:pt x="3441" y="14845"/>
                    <a:pt x="3465" y="14821"/>
                  </a:cubicBezTo>
                  <a:cubicBezTo>
                    <a:pt x="3465" y="14797"/>
                    <a:pt x="3465" y="14797"/>
                    <a:pt x="3477" y="14773"/>
                  </a:cubicBezTo>
                  <a:cubicBezTo>
                    <a:pt x="3489" y="14738"/>
                    <a:pt x="3489" y="14738"/>
                    <a:pt x="3489" y="14714"/>
                  </a:cubicBezTo>
                  <a:cubicBezTo>
                    <a:pt x="3489" y="14618"/>
                    <a:pt x="3465" y="14583"/>
                    <a:pt x="3441" y="14547"/>
                  </a:cubicBezTo>
                  <a:cubicBezTo>
                    <a:pt x="3435" y="14541"/>
                    <a:pt x="3432" y="14535"/>
                    <a:pt x="3431" y="14531"/>
                  </a:cubicBezTo>
                  <a:lnTo>
                    <a:pt x="3431" y="14531"/>
                  </a:lnTo>
                  <a:lnTo>
                    <a:pt x="3465" y="14428"/>
                  </a:lnTo>
                  <a:cubicBezTo>
                    <a:pt x="3489" y="14309"/>
                    <a:pt x="3441" y="14380"/>
                    <a:pt x="3524" y="14309"/>
                  </a:cubicBezTo>
                  <a:cubicBezTo>
                    <a:pt x="3536" y="14297"/>
                    <a:pt x="3560" y="14285"/>
                    <a:pt x="3584" y="14249"/>
                  </a:cubicBezTo>
                  <a:cubicBezTo>
                    <a:pt x="3596" y="14237"/>
                    <a:pt x="3608" y="14190"/>
                    <a:pt x="3608" y="14190"/>
                  </a:cubicBezTo>
                  <a:cubicBezTo>
                    <a:pt x="3620" y="14166"/>
                    <a:pt x="3620" y="14166"/>
                    <a:pt x="3620" y="14142"/>
                  </a:cubicBezTo>
                  <a:cubicBezTo>
                    <a:pt x="3643" y="14107"/>
                    <a:pt x="3643" y="14059"/>
                    <a:pt x="3643" y="14023"/>
                  </a:cubicBezTo>
                  <a:lnTo>
                    <a:pt x="3643" y="13987"/>
                  </a:lnTo>
                  <a:cubicBezTo>
                    <a:pt x="3643" y="13987"/>
                    <a:pt x="3655" y="13964"/>
                    <a:pt x="3655" y="13940"/>
                  </a:cubicBezTo>
                  <a:lnTo>
                    <a:pt x="3655" y="13880"/>
                  </a:lnTo>
                  <a:cubicBezTo>
                    <a:pt x="3655" y="13821"/>
                    <a:pt x="3620" y="13773"/>
                    <a:pt x="3620" y="13761"/>
                  </a:cubicBezTo>
                  <a:lnTo>
                    <a:pt x="3620" y="13726"/>
                  </a:lnTo>
                  <a:lnTo>
                    <a:pt x="3655" y="13630"/>
                  </a:lnTo>
                  <a:lnTo>
                    <a:pt x="3667" y="13583"/>
                  </a:lnTo>
                  <a:cubicBezTo>
                    <a:pt x="3679" y="13571"/>
                    <a:pt x="3715" y="13547"/>
                    <a:pt x="3739" y="13511"/>
                  </a:cubicBezTo>
                  <a:cubicBezTo>
                    <a:pt x="3762" y="13487"/>
                    <a:pt x="3786" y="13452"/>
                    <a:pt x="3786" y="13416"/>
                  </a:cubicBezTo>
                  <a:cubicBezTo>
                    <a:pt x="3798" y="13392"/>
                    <a:pt x="3798" y="13356"/>
                    <a:pt x="3798" y="13345"/>
                  </a:cubicBezTo>
                  <a:cubicBezTo>
                    <a:pt x="3822" y="13309"/>
                    <a:pt x="3822" y="13273"/>
                    <a:pt x="3822" y="13249"/>
                  </a:cubicBezTo>
                  <a:cubicBezTo>
                    <a:pt x="3822" y="13249"/>
                    <a:pt x="3822" y="13237"/>
                    <a:pt x="3834" y="13237"/>
                  </a:cubicBezTo>
                  <a:cubicBezTo>
                    <a:pt x="3858" y="13225"/>
                    <a:pt x="3893" y="13190"/>
                    <a:pt x="3941" y="13154"/>
                  </a:cubicBezTo>
                  <a:cubicBezTo>
                    <a:pt x="4001" y="13071"/>
                    <a:pt x="4001" y="13011"/>
                    <a:pt x="4001" y="12975"/>
                  </a:cubicBezTo>
                  <a:lnTo>
                    <a:pt x="4001" y="12892"/>
                  </a:lnTo>
                  <a:cubicBezTo>
                    <a:pt x="4001" y="12880"/>
                    <a:pt x="4036" y="12833"/>
                    <a:pt x="4084" y="12737"/>
                  </a:cubicBezTo>
                  <a:cubicBezTo>
                    <a:pt x="4120" y="12630"/>
                    <a:pt x="4084" y="12571"/>
                    <a:pt x="4084" y="12535"/>
                  </a:cubicBezTo>
                  <a:lnTo>
                    <a:pt x="4074" y="12506"/>
                  </a:lnTo>
                  <a:lnTo>
                    <a:pt x="4096" y="12452"/>
                  </a:lnTo>
                  <a:lnTo>
                    <a:pt x="4132" y="12404"/>
                  </a:lnTo>
                  <a:cubicBezTo>
                    <a:pt x="4142" y="12393"/>
                    <a:pt x="4153" y="12354"/>
                    <a:pt x="4155" y="12354"/>
                  </a:cubicBezTo>
                  <a:cubicBezTo>
                    <a:pt x="4155" y="12354"/>
                    <a:pt x="4155" y="12355"/>
                    <a:pt x="4155" y="12356"/>
                  </a:cubicBezTo>
                  <a:cubicBezTo>
                    <a:pt x="4152" y="12368"/>
                    <a:pt x="4150" y="12372"/>
                    <a:pt x="4151" y="12372"/>
                  </a:cubicBezTo>
                  <a:cubicBezTo>
                    <a:pt x="4153" y="12372"/>
                    <a:pt x="4167" y="12353"/>
                    <a:pt x="4191" y="12344"/>
                  </a:cubicBezTo>
                  <a:cubicBezTo>
                    <a:pt x="4203" y="12333"/>
                    <a:pt x="4215" y="12321"/>
                    <a:pt x="4251" y="12297"/>
                  </a:cubicBezTo>
                  <a:cubicBezTo>
                    <a:pt x="4263" y="12285"/>
                    <a:pt x="4298" y="12237"/>
                    <a:pt x="4310" y="12213"/>
                  </a:cubicBezTo>
                  <a:cubicBezTo>
                    <a:pt x="4322" y="12154"/>
                    <a:pt x="4334" y="12106"/>
                    <a:pt x="4334" y="12082"/>
                  </a:cubicBezTo>
                  <a:lnTo>
                    <a:pt x="4334" y="12047"/>
                  </a:lnTo>
                  <a:cubicBezTo>
                    <a:pt x="4334" y="12047"/>
                    <a:pt x="4334" y="12035"/>
                    <a:pt x="4358" y="11999"/>
                  </a:cubicBezTo>
                  <a:cubicBezTo>
                    <a:pt x="4370" y="11963"/>
                    <a:pt x="4370" y="11916"/>
                    <a:pt x="4370" y="11880"/>
                  </a:cubicBezTo>
                  <a:lnTo>
                    <a:pt x="4370" y="11856"/>
                  </a:lnTo>
                  <a:lnTo>
                    <a:pt x="4370" y="11844"/>
                  </a:lnTo>
                  <a:lnTo>
                    <a:pt x="4370" y="11821"/>
                  </a:lnTo>
                  <a:cubicBezTo>
                    <a:pt x="4393" y="11785"/>
                    <a:pt x="4453" y="11725"/>
                    <a:pt x="4489" y="11606"/>
                  </a:cubicBezTo>
                  <a:cubicBezTo>
                    <a:pt x="4489" y="11559"/>
                    <a:pt x="4501" y="11511"/>
                    <a:pt x="4501" y="11499"/>
                  </a:cubicBezTo>
                  <a:cubicBezTo>
                    <a:pt x="4489" y="11499"/>
                    <a:pt x="4536" y="11428"/>
                    <a:pt x="4536" y="11392"/>
                  </a:cubicBezTo>
                  <a:cubicBezTo>
                    <a:pt x="4548" y="11344"/>
                    <a:pt x="4560" y="11320"/>
                    <a:pt x="4560" y="11309"/>
                  </a:cubicBezTo>
                  <a:lnTo>
                    <a:pt x="4560" y="11285"/>
                  </a:lnTo>
                  <a:lnTo>
                    <a:pt x="4572" y="11273"/>
                  </a:lnTo>
                  <a:cubicBezTo>
                    <a:pt x="4596" y="11261"/>
                    <a:pt x="4632" y="11249"/>
                    <a:pt x="4679" y="11190"/>
                  </a:cubicBezTo>
                  <a:cubicBezTo>
                    <a:pt x="4691" y="11154"/>
                    <a:pt x="4691" y="11142"/>
                    <a:pt x="4715" y="11130"/>
                  </a:cubicBezTo>
                  <a:lnTo>
                    <a:pt x="4739" y="11082"/>
                  </a:lnTo>
                  <a:lnTo>
                    <a:pt x="4786" y="10987"/>
                  </a:lnTo>
                  <a:cubicBezTo>
                    <a:pt x="4798" y="10951"/>
                    <a:pt x="4798" y="10904"/>
                    <a:pt x="4798" y="10868"/>
                  </a:cubicBezTo>
                  <a:cubicBezTo>
                    <a:pt x="4798" y="10844"/>
                    <a:pt x="4786" y="10809"/>
                    <a:pt x="4786" y="10797"/>
                  </a:cubicBezTo>
                  <a:lnTo>
                    <a:pt x="4774" y="10749"/>
                  </a:lnTo>
                  <a:lnTo>
                    <a:pt x="4786" y="10737"/>
                  </a:lnTo>
                  <a:lnTo>
                    <a:pt x="4810" y="10689"/>
                  </a:lnTo>
                  <a:cubicBezTo>
                    <a:pt x="4834" y="10666"/>
                    <a:pt x="4857" y="10631"/>
                    <a:pt x="4869" y="10596"/>
                  </a:cubicBezTo>
                  <a:lnTo>
                    <a:pt x="4869" y="10596"/>
                  </a:lnTo>
                  <a:cubicBezTo>
                    <a:pt x="4875" y="10592"/>
                    <a:pt x="4887" y="10583"/>
                    <a:pt x="4905" y="10570"/>
                  </a:cubicBezTo>
                  <a:cubicBezTo>
                    <a:pt x="4917" y="10558"/>
                    <a:pt x="4977" y="10547"/>
                    <a:pt x="5025" y="10475"/>
                  </a:cubicBezTo>
                  <a:cubicBezTo>
                    <a:pt x="5072" y="10380"/>
                    <a:pt x="5072" y="10332"/>
                    <a:pt x="5072" y="10308"/>
                  </a:cubicBezTo>
                  <a:lnTo>
                    <a:pt x="5072" y="10261"/>
                  </a:lnTo>
                  <a:cubicBezTo>
                    <a:pt x="5072" y="10263"/>
                    <a:pt x="5073" y="10264"/>
                    <a:pt x="5073" y="10264"/>
                  </a:cubicBezTo>
                  <a:cubicBezTo>
                    <a:pt x="5077" y="10264"/>
                    <a:pt x="5089" y="10247"/>
                    <a:pt x="5108" y="10237"/>
                  </a:cubicBezTo>
                  <a:cubicBezTo>
                    <a:pt x="5132" y="10213"/>
                    <a:pt x="5155" y="10201"/>
                    <a:pt x="5167" y="10189"/>
                  </a:cubicBezTo>
                  <a:cubicBezTo>
                    <a:pt x="5167" y="10177"/>
                    <a:pt x="5191" y="10154"/>
                    <a:pt x="5203" y="10142"/>
                  </a:cubicBezTo>
                  <a:cubicBezTo>
                    <a:pt x="5215" y="10118"/>
                    <a:pt x="5227" y="10118"/>
                    <a:pt x="5227" y="10094"/>
                  </a:cubicBezTo>
                  <a:lnTo>
                    <a:pt x="5286" y="10011"/>
                  </a:lnTo>
                  <a:lnTo>
                    <a:pt x="5394" y="9832"/>
                  </a:lnTo>
                  <a:lnTo>
                    <a:pt x="5429" y="9785"/>
                  </a:lnTo>
                  <a:cubicBezTo>
                    <a:pt x="5429" y="9773"/>
                    <a:pt x="5441" y="9761"/>
                    <a:pt x="5441" y="9737"/>
                  </a:cubicBezTo>
                  <a:cubicBezTo>
                    <a:pt x="5453" y="9725"/>
                    <a:pt x="5453" y="9713"/>
                    <a:pt x="5453" y="9701"/>
                  </a:cubicBezTo>
                  <a:cubicBezTo>
                    <a:pt x="5465" y="9654"/>
                    <a:pt x="5465" y="9606"/>
                    <a:pt x="5465" y="9594"/>
                  </a:cubicBezTo>
                  <a:lnTo>
                    <a:pt x="5465" y="9582"/>
                  </a:lnTo>
                  <a:lnTo>
                    <a:pt x="5489" y="9535"/>
                  </a:lnTo>
                  <a:lnTo>
                    <a:pt x="5525" y="9439"/>
                  </a:lnTo>
                  <a:cubicBezTo>
                    <a:pt x="5548" y="9427"/>
                    <a:pt x="5572" y="9380"/>
                    <a:pt x="5584" y="9344"/>
                  </a:cubicBezTo>
                  <a:cubicBezTo>
                    <a:pt x="5608" y="9296"/>
                    <a:pt x="5608" y="9261"/>
                    <a:pt x="5620" y="9249"/>
                  </a:cubicBezTo>
                  <a:lnTo>
                    <a:pt x="5632" y="9237"/>
                  </a:lnTo>
                  <a:lnTo>
                    <a:pt x="5632" y="9249"/>
                  </a:lnTo>
                  <a:cubicBezTo>
                    <a:pt x="5632" y="9249"/>
                    <a:pt x="5632" y="9237"/>
                    <a:pt x="5644" y="9237"/>
                  </a:cubicBezTo>
                  <a:cubicBezTo>
                    <a:pt x="5679" y="9225"/>
                    <a:pt x="5703" y="9201"/>
                    <a:pt x="5763" y="9165"/>
                  </a:cubicBezTo>
                  <a:cubicBezTo>
                    <a:pt x="5763" y="9142"/>
                    <a:pt x="5798" y="9118"/>
                    <a:pt x="5798" y="9118"/>
                  </a:cubicBezTo>
                  <a:cubicBezTo>
                    <a:pt x="5810" y="9082"/>
                    <a:pt x="5822" y="9070"/>
                    <a:pt x="5822" y="9046"/>
                  </a:cubicBezTo>
                  <a:cubicBezTo>
                    <a:pt x="5846" y="8999"/>
                    <a:pt x="5822" y="8987"/>
                    <a:pt x="5822" y="8951"/>
                  </a:cubicBezTo>
                  <a:cubicBezTo>
                    <a:pt x="5822" y="8906"/>
                    <a:pt x="5811" y="8882"/>
                    <a:pt x="5810" y="8870"/>
                  </a:cubicBezTo>
                  <a:lnTo>
                    <a:pt x="5810" y="8870"/>
                  </a:lnTo>
                  <a:cubicBezTo>
                    <a:pt x="5827" y="8857"/>
                    <a:pt x="5854" y="8838"/>
                    <a:pt x="5882" y="8820"/>
                  </a:cubicBezTo>
                  <a:lnTo>
                    <a:pt x="5917" y="8784"/>
                  </a:lnTo>
                  <a:cubicBezTo>
                    <a:pt x="5929" y="8761"/>
                    <a:pt x="5929" y="8761"/>
                    <a:pt x="5941" y="8749"/>
                  </a:cubicBezTo>
                  <a:cubicBezTo>
                    <a:pt x="5965" y="8713"/>
                    <a:pt x="5977" y="8689"/>
                    <a:pt x="5977" y="8665"/>
                  </a:cubicBezTo>
                  <a:cubicBezTo>
                    <a:pt x="5989" y="8630"/>
                    <a:pt x="5989" y="8594"/>
                    <a:pt x="6001" y="8582"/>
                  </a:cubicBezTo>
                  <a:lnTo>
                    <a:pt x="6037" y="8546"/>
                  </a:lnTo>
                  <a:cubicBezTo>
                    <a:pt x="6048" y="8534"/>
                    <a:pt x="6084" y="8523"/>
                    <a:pt x="6120" y="8475"/>
                  </a:cubicBezTo>
                  <a:cubicBezTo>
                    <a:pt x="6156" y="8451"/>
                    <a:pt x="6156" y="8427"/>
                    <a:pt x="6168" y="8415"/>
                  </a:cubicBezTo>
                  <a:lnTo>
                    <a:pt x="6203" y="8368"/>
                  </a:lnTo>
                  <a:lnTo>
                    <a:pt x="6263" y="8284"/>
                  </a:lnTo>
                  <a:lnTo>
                    <a:pt x="6382" y="8106"/>
                  </a:lnTo>
                  <a:cubicBezTo>
                    <a:pt x="6406" y="8011"/>
                    <a:pt x="6406" y="7975"/>
                    <a:pt x="6406" y="7939"/>
                  </a:cubicBezTo>
                  <a:lnTo>
                    <a:pt x="6406" y="7915"/>
                  </a:lnTo>
                  <a:lnTo>
                    <a:pt x="6453" y="7868"/>
                  </a:lnTo>
                  <a:lnTo>
                    <a:pt x="6501" y="7820"/>
                  </a:lnTo>
                  <a:cubicBezTo>
                    <a:pt x="6501" y="7813"/>
                    <a:pt x="6514" y="7793"/>
                    <a:pt x="6522" y="7780"/>
                  </a:cubicBezTo>
                  <a:lnTo>
                    <a:pt x="6522" y="7780"/>
                  </a:lnTo>
                  <a:cubicBezTo>
                    <a:pt x="6521" y="7782"/>
                    <a:pt x="6522" y="7783"/>
                    <a:pt x="6523" y="7783"/>
                  </a:cubicBezTo>
                  <a:cubicBezTo>
                    <a:pt x="6529" y="7783"/>
                    <a:pt x="6548" y="7769"/>
                    <a:pt x="6572" y="7761"/>
                  </a:cubicBezTo>
                  <a:cubicBezTo>
                    <a:pt x="6584" y="7749"/>
                    <a:pt x="6596" y="7749"/>
                    <a:pt x="6632" y="7737"/>
                  </a:cubicBezTo>
                  <a:cubicBezTo>
                    <a:pt x="6644" y="7713"/>
                    <a:pt x="6656" y="7713"/>
                    <a:pt x="6679" y="7701"/>
                  </a:cubicBezTo>
                  <a:lnTo>
                    <a:pt x="6715" y="7653"/>
                  </a:lnTo>
                  <a:lnTo>
                    <a:pt x="6775" y="7570"/>
                  </a:lnTo>
                  <a:lnTo>
                    <a:pt x="6810" y="7522"/>
                  </a:lnTo>
                  <a:cubicBezTo>
                    <a:pt x="6822" y="7499"/>
                    <a:pt x="6822" y="7510"/>
                    <a:pt x="6858" y="7451"/>
                  </a:cubicBezTo>
                  <a:cubicBezTo>
                    <a:pt x="6882" y="7380"/>
                    <a:pt x="6870" y="7332"/>
                    <a:pt x="6870" y="7296"/>
                  </a:cubicBezTo>
                  <a:cubicBezTo>
                    <a:pt x="6866" y="7289"/>
                    <a:pt x="6865" y="7283"/>
                    <a:pt x="6864" y="7279"/>
                  </a:cubicBezTo>
                  <a:lnTo>
                    <a:pt x="6864" y="7279"/>
                  </a:lnTo>
                  <a:cubicBezTo>
                    <a:pt x="6870" y="7274"/>
                    <a:pt x="6880" y="7267"/>
                    <a:pt x="6894" y="7260"/>
                  </a:cubicBezTo>
                  <a:cubicBezTo>
                    <a:pt x="6930" y="7237"/>
                    <a:pt x="6977" y="7213"/>
                    <a:pt x="7013" y="7153"/>
                  </a:cubicBezTo>
                  <a:cubicBezTo>
                    <a:pt x="7072" y="7058"/>
                    <a:pt x="7096" y="6999"/>
                    <a:pt x="7120" y="6975"/>
                  </a:cubicBezTo>
                  <a:lnTo>
                    <a:pt x="7239" y="6820"/>
                  </a:lnTo>
                  <a:cubicBezTo>
                    <a:pt x="7251" y="6820"/>
                    <a:pt x="7287" y="6808"/>
                    <a:pt x="7311" y="6784"/>
                  </a:cubicBezTo>
                  <a:cubicBezTo>
                    <a:pt x="7344" y="6768"/>
                    <a:pt x="7377" y="6745"/>
                    <a:pt x="7402" y="6713"/>
                  </a:cubicBezTo>
                  <a:lnTo>
                    <a:pt x="7402" y="6713"/>
                  </a:lnTo>
                  <a:cubicBezTo>
                    <a:pt x="7411" y="6710"/>
                    <a:pt x="7420" y="6706"/>
                    <a:pt x="7430" y="6701"/>
                  </a:cubicBezTo>
                  <a:cubicBezTo>
                    <a:pt x="7489" y="6677"/>
                    <a:pt x="7525" y="6641"/>
                    <a:pt x="7537" y="6618"/>
                  </a:cubicBezTo>
                  <a:lnTo>
                    <a:pt x="7584" y="6570"/>
                  </a:lnTo>
                  <a:lnTo>
                    <a:pt x="7656" y="6546"/>
                  </a:lnTo>
                  <a:lnTo>
                    <a:pt x="7751" y="6510"/>
                  </a:lnTo>
                  <a:cubicBezTo>
                    <a:pt x="7775" y="6498"/>
                    <a:pt x="7763" y="6498"/>
                    <a:pt x="7787" y="6498"/>
                  </a:cubicBezTo>
                  <a:lnTo>
                    <a:pt x="7894" y="6498"/>
                  </a:lnTo>
                  <a:cubicBezTo>
                    <a:pt x="7906" y="6498"/>
                    <a:pt x="7953" y="6487"/>
                    <a:pt x="7965" y="6463"/>
                  </a:cubicBezTo>
                  <a:cubicBezTo>
                    <a:pt x="7989" y="6451"/>
                    <a:pt x="8013" y="6439"/>
                    <a:pt x="8025" y="6427"/>
                  </a:cubicBezTo>
                  <a:lnTo>
                    <a:pt x="8108" y="6367"/>
                  </a:lnTo>
                  <a:cubicBezTo>
                    <a:pt x="8108" y="6344"/>
                    <a:pt x="8120" y="6344"/>
                    <a:pt x="8120" y="6344"/>
                  </a:cubicBezTo>
                  <a:cubicBezTo>
                    <a:pt x="8132" y="6344"/>
                    <a:pt x="8168" y="6367"/>
                    <a:pt x="8192" y="6367"/>
                  </a:cubicBezTo>
                  <a:lnTo>
                    <a:pt x="8263" y="6367"/>
                  </a:lnTo>
                  <a:cubicBezTo>
                    <a:pt x="8287" y="6367"/>
                    <a:pt x="8299" y="6344"/>
                    <a:pt x="8311" y="6344"/>
                  </a:cubicBezTo>
                  <a:cubicBezTo>
                    <a:pt x="8346" y="6332"/>
                    <a:pt x="8358" y="6320"/>
                    <a:pt x="8358" y="6320"/>
                  </a:cubicBezTo>
                  <a:lnTo>
                    <a:pt x="8418" y="6260"/>
                  </a:lnTo>
                  <a:cubicBezTo>
                    <a:pt x="8430" y="6248"/>
                    <a:pt x="8430" y="6225"/>
                    <a:pt x="8442" y="6213"/>
                  </a:cubicBezTo>
                  <a:cubicBezTo>
                    <a:pt x="8465" y="6189"/>
                    <a:pt x="8477" y="6165"/>
                    <a:pt x="8477" y="6165"/>
                  </a:cubicBezTo>
                  <a:lnTo>
                    <a:pt x="8644" y="6094"/>
                  </a:lnTo>
                  <a:cubicBezTo>
                    <a:pt x="8715" y="6070"/>
                    <a:pt x="8775" y="6010"/>
                    <a:pt x="8799" y="5986"/>
                  </a:cubicBezTo>
                  <a:cubicBezTo>
                    <a:pt x="8835" y="5963"/>
                    <a:pt x="8882" y="5963"/>
                    <a:pt x="8965" y="5927"/>
                  </a:cubicBezTo>
                  <a:cubicBezTo>
                    <a:pt x="8965" y="5927"/>
                    <a:pt x="8977" y="5915"/>
                    <a:pt x="9001" y="5915"/>
                  </a:cubicBezTo>
                  <a:lnTo>
                    <a:pt x="9013" y="5915"/>
                  </a:lnTo>
                  <a:cubicBezTo>
                    <a:pt x="9013" y="5903"/>
                    <a:pt x="9025" y="5903"/>
                    <a:pt x="9037" y="5903"/>
                  </a:cubicBezTo>
                  <a:cubicBezTo>
                    <a:pt x="9073" y="5891"/>
                    <a:pt x="9096" y="5891"/>
                    <a:pt x="9144" y="5867"/>
                  </a:cubicBezTo>
                  <a:cubicBezTo>
                    <a:pt x="9156" y="5867"/>
                    <a:pt x="9192" y="5844"/>
                    <a:pt x="9204" y="5844"/>
                  </a:cubicBezTo>
                  <a:lnTo>
                    <a:pt x="9251" y="5808"/>
                  </a:lnTo>
                  <a:lnTo>
                    <a:pt x="9335" y="5772"/>
                  </a:lnTo>
                  <a:lnTo>
                    <a:pt x="9358" y="5748"/>
                  </a:lnTo>
                  <a:cubicBezTo>
                    <a:pt x="9370" y="5748"/>
                    <a:pt x="9382" y="5736"/>
                    <a:pt x="9382" y="5736"/>
                  </a:cubicBezTo>
                  <a:lnTo>
                    <a:pt x="9442" y="5677"/>
                  </a:lnTo>
                  <a:cubicBezTo>
                    <a:pt x="9477" y="5653"/>
                    <a:pt x="9489" y="5617"/>
                    <a:pt x="9501" y="5605"/>
                  </a:cubicBezTo>
                  <a:lnTo>
                    <a:pt x="9513" y="5605"/>
                  </a:lnTo>
                  <a:lnTo>
                    <a:pt x="9608" y="5594"/>
                  </a:lnTo>
                  <a:cubicBezTo>
                    <a:pt x="9620" y="5594"/>
                    <a:pt x="9656" y="5570"/>
                    <a:pt x="9680" y="5558"/>
                  </a:cubicBezTo>
                  <a:lnTo>
                    <a:pt x="9727" y="5534"/>
                  </a:lnTo>
                  <a:lnTo>
                    <a:pt x="9811" y="5486"/>
                  </a:lnTo>
                  <a:lnTo>
                    <a:pt x="9858" y="5451"/>
                  </a:lnTo>
                  <a:cubicBezTo>
                    <a:pt x="9870" y="5451"/>
                    <a:pt x="9894" y="5439"/>
                    <a:pt x="9894" y="5439"/>
                  </a:cubicBezTo>
                  <a:lnTo>
                    <a:pt x="9918" y="5415"/>
                  </a:lnTo>
                  <a:cubicBezTo>
                    <a:pt x="9966" y="5379"/>
                    <a:pt x="9978" y="5332"/>
                    <a:pt x="9989" y="5320"/>
                  </a:cubicBezTo>
                  <a:cubicBezTo>
                    <a:pt x="10013" y="5296"/>
                    <a:pt x="10013" y="5296"/>
                    <a:pt x="10037" y="5272"/>
                  </a:cubicBezTo>
                  <a:lnTo>
                    <a:pt x="10108" y="5213"/>
                  </a:lnTo>
                  <a:cubicBezTo>
                    <a:pt x="10192" y="5153"/>
                    <a:pt x="10216" y="5129"/>
                    <a:pt x="10275" y="5082"/>
                  </a:cubicBezTo>
                  <a:lnTo>
                    <a:pt x="10323" y="5034"/>
                  </a:lnTo>
                  <a:lnTo>
                    <a:pt x="10347" y="5010"/>
                  </a:lnTo>
                  <a:cubicBezTo>
                    <a:pt x="10347" y="5010"/>
                    <a:pt x="10347" y="4998"/>
                    <a:pt x="10370" y="4974"/>
                  </a:cubicBezTo>
                  <a:cubicBezTo>
                    <a:pt x="10394" y="4939"/>
                    <a:pt x="10406" y="4891"/>
                    <a:pt x="10406" y="4843"/>
                  </a:cubicBezTo>
                  <a:lnTo>
                    <a:pt x="10406" y="4784"/>
                  </a:lnTo>
                  <a:lnTo>
                    <a:pt x="10406" y="4760"/>
                  </a:lnTo>
                  <a:lnTo>
                    <a:pt x="10406" y="4713"/>
                  </a:lnTo>
                  <a:cubicBezTo>
                    <a:pt x="10406" y="4653"/>
                    <a:pt x="10382" y="4617"/>
                    <a:pt x="10347" y="4593"/>
                  </a:cubicBezTo>
                  <a:cubicBezTo>
                    <a:pt x="10323" y="4558"/>
                    <a:pt x="10287" y="4558"/>
                    <a:pt x="10275" y="4546"/>
                  </a:cubicBezTo>
                  <a:cubicBezTo>
                    <a:pt x="10251" y="4546"/>
                    <a:pt x="10228" y="4534"/>
                    <a:pt x="10216" y="4534"/>
                  </a:cubicBezTo>
                  <a:cubicBezTo>
                    <a:pt x="10192" y="4534"/>
                    <a:pt x="10168" y="4522"/>
                    <a:pt x="10168" y="4522"/>
                  </a:cubicBezTo>
                  <a:cubicBezTo>
                    <a:pt x="10144" y="4498"/>
                    <a:pt x="10108" y="4486"/>
                    <a:pt x="10073" y="4474"/>
                  </a:cubicBezTo>
                  <a:cubicBezTo>
                    <a:pt x="10037" y="4474"/>
                    <a:pt x="10025" y="4462"/>
                    <a:pt x="9989" y="4462"/>
                  </a:cubicBezTo>
                  <a:lnTo>
                    <a:pt x="9954" y="4462"/>
                  </a:lnTo>
                  <a:cubicBezTo>
                    <a:pt x="9930" y="4439"/>
                    <a:pt x="9906" y="4439"/>
                    <a:pt x="9858" y="4427"/>
                  </a:cubicBezTo>
                  <a:cubicBezTo>
                    <a:pt x="9835" y="4421"/>
                    <a:pt x="9808" y="4418"/>
                    <a:pt x="9780" y="4418"/>
                  </a:cubicBezTo>
                  <a:close/>
                  <a:moveTo>
                    <a:pt x="6687" y="34148"/>
                  </a:moveTo>
                  <a:lnTo>
                    <a:pt x="6687" y="34148"/>
                  </a:lnTo>
                  <a:cubicBezTo>
                    <a:pt x="6691" y="34159"/>
                    <a:pt x="6696" y="34170"/>
                    <a:pt x="6700" y="34181"/>
                  </a:cubicBezTo>
                  <a:lnTo>
                    <a:pt x="6700" y="34181"/>
                  </a:lnTo>
                  <a:cubicBezTo>
                    <a:pt x="6697" y="34170"/>
                    <a:pt x="6693" y="34159"/>
                    <a:pt x="6687" y="34148"/>
                  </a:cubicBezTo>
                  <a:close/>
                  <a:moveTo>
                    <a:pt x="6700" y="34181"/>
                  </a:moveTo>
                  <a:cubicBezTo>
                    <a:pt x="6702" y="34188"/>
                    <a:pt x="6703" y="34196"/>
                    <a:pt x="6703" y="34204"/>
                  </a:cubicBezTo>
                  <a:cubicBezTo>
                    <a:pt x="6703" y="34264"/>
                    <a:pt x="6679" y="34311"/>
                    <a:pt x="6644" y="34359"/>
                  </a:cubicBezTo>
                  <a:cubicBezTo>
                    <a:pt x="6620" y="34407"/>
                    <a:pt x="6620" y="34442"/>
                    <a:pt x="6584" y="34478"/>
                  </a:cubicBezTo>
                  <a:cubicBezTo>
                    <a:pt x="6572" y="34526"/>
                    <a:pt x="6537" y="34550"/>
                    <a:pt x="6525" y="34585"/>
                  </a:cubicBezTo>
                  <a:cubicBezTo>
                    <a:pt x="6513" y="34609"/>
                    <a:pt x="6513" y="34645"/>
                    <a:pt x="6513" y="34669"/>
                  </a:cubicBezTo>
                  <a:cubicBezTo>
                    <a:pt x="6525" y="34680"/>
                    <a:pt x="6525" y="34716"/>
                    <a:pt x="6525" y="34728"/>
                  </a:cubicBezTo>
                  <a:cubicBezTo>
                    <a:pt x="6537" y="34716"/>
                    <a:pt x="6525" y="34704"/>
                    <a:pt x="6525" y="34669"/>
                  </a:cubicBezTo>
                  <a:cubicBezTo>
                    <a:pt x="6525" y="34645"/>
                    <a:pt x="6525" y="34609"/>
                    <a:pt x="6537" y="34585"/>
                  </a:cubicBezTo>
                  <a:cubicBezTo>
                    <a:pt x="6560" y="34550"/>
                    <a:pt x="6572" y="34526"/>
                    <a:pt x="6596" y="34490"/>
                  </a:cubicBezTo>
                  <a:cubicBezTo>
                    <a:pt x="6620" y="34466"/>
                    <a:pt x="6632" y="34419"/>
                    <a:pt x="6656" y="34371"/>
                  </a:cubicBezTo>
                  <a:cubicBezTo>
                    <a:pt x="6679" y="34323"/>
                    <a:pt x="6715" y="34288"/>
                    <a:pt x="6715" y="34228"/>
                  </a:cubicBezTo>
                  <a:cubicBezTo>
                    <a:pt x="6712" y="34212"/>
                    <a:pt x="6706" y="34197"/>
                    <a:pt x="6700" y="34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40" name="Google Shape;140;p3"/>
          <p:cNvSpPr/>
          <p:nvPr/>
        </p:nvSpPr>
        <p:spPr>
          <a:xfrm>
            <a:off x="-39593" y="-3"/>
            <a:ext cx="19059982" cy="12629678"/>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1" name="Google Shape;141;p3"/>
          <p:cNvSpPr/>
          <p:nvPr/>
        </p:nvSpPr>
        <p:spPr>
          <a:xfrm>
            <a:off x="10050396" y="546648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42" name="Google Shape;142;p3"/>
          <p:cNvGrpSpPr/>
          <p:nvPr/>
        </p:nvGrpSpPr>
        <p:grpSpPr>
          <a:xfrm>
            <a:off x="16" y="7925533"/>
            <a:ext cx="4269668" cy="3353470"/>
            <a:chOff x="2993842" y="-643825"/>
            <a:chExt cx="2975793" cy="2337239"/>
          </a:xfrm>
        </p:grpSpPr>
        <p:sp>
          <p:nvSpPr>
            <p:cNvPr id="143" name="Google Shape;143;p3"/>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no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144" name="Google Shape;144;p3"/>
            <p:cNvGrpSpPr/>
            <p:nvPr/>
          </p:nvGrpSpPr>
          <p:grpSpPr>
            <a:xfrm>
              <a:off x="3062248" y="-152790"/>
              <a:ext cx="2907388" cy="1846204"/>
              <a:chOff x="3062248" y="-152790"/>
              <a:chExt cx="2907388" cy="1846204"/>
            </a:xfrm>
          </p:grpSpPr>
          <p:sp>
            <p:nvSpPr>
              <p:cNvPr id="145" name="Google Shape;145;p3"/>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6" name="Google Shape;146;p3"/>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7" name="Google Shape;147;p3"/>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8" name="Google Shape;148;p3"/>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9" name="Google Shape;149;p3"/>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0" name="Google Shape;150;p3"/>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accent1"/>
              </a:solidFill>
              <a:ln w="104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151" name="Google Shape;151;p3"/>
          <p:cNvGrpSpPr/>
          <p:nvPr/>
        </p:nvGrpSpPr>
        <p:grpSpPr>
          <a:xfrm>
            <a:off x="14696351" y="6167752"/>
            <a:ext cx="3135374" cy="2447548"/>
            <a:chOff x="1861775" y="81376"/>
            <a:chExt cx="1567687" cy="1223774"/>
          </a:xfrm>
        </p:grpSpPr>
        <p:sp>
          <p:nvSpPr>
            <p:cNvPr id="152" name="Google Shape;152;p3"/>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3" name="Google Shape;153;p3"/>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4" name="Google Shape;154;p3"/>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5" name="Google Shape;155;p3"/>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6" name="Google Shape;156;p3"/>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7" name="Google Shape;157;p3"/>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8" name="Google Shape;158;p3"/>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9" name="Google Shape;159;p3"/>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0" name="Google Shape;160;p3"/>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1" name="Google Shape;161;p3"/>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2" name="Google Shape;162;p3"/>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3" name="Google Shape;163;p3"/>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4" name="Google Shape;164;p3"/>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5" name="Google Shape;165;p3"/>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6" name="Google Shape;166;p3"/>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7" name="Google Shape;167;p3"/>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8" name="Google Shape;168;p3"/>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69" name="Google Shape;169;p3"/>
          <p:cNvSpPr/>
          <p:nvPr/>
        </p:nvSpPr>
        <p:spPr>
          <a:xfrm rot="1744210">
            <a:off x="14090136" y="2960396"/>
            <a:ext cx="75276" cy="74528"/>
          </a:xfrm>
          <a:custGeom>
            <a:avLst/>
            <a:gdLst/>
            <a:ahLst/>
            <a:cxnLst/>
            <a:rect l="l" t="t" r="r" b="b"/>
            <a:pathLst>
              <a:path w="1108" h="1097" extrusionOk="0">
                <a:moveTo>
                  <a:pt x="548" y="1"/>
                </a:moveTo>
                <a:cubicBezTo>
                  <a:pt x="238" y="1"/>
                  <a:pt x="0" y="251"/>
                  <a:pt x="0" y="549"/>
                </a:cubicBezTo>
                <a:cubicBezTo>
                  <a:pt x="0" y="858"/>
                  <a:pt x="238" y="1096"/>
                  <a:pt x="548" y="1096"/>
                </a:cubicBezTo>
                <a:cubicBezTo>
                  <a:pt x="869" y="1096"/>
                  <a:pt x="1107" y="846"/>
                  <a:pt x="1107" y="549"/>
                </a:cubicBezTo>
                <a:cubicBezTo>
                  <a:pt x="1107" y="251"/>
                  <a:pt x="869" y="1"/>
                  <a:pt x="548"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0" name="Google Shape;170;p3"/>
          <p:cNvSpPr/>
          <p:nvPr/>
        </p:nvSpPr>
        <p:spPr>
          <a:xfrm rot="1744210">
            <a:off x="15913320" y="3977198"/>
            <a:ext cx="48576" cy="48644"/>
          </a:xfrm>
          <a:custGeom>
            <a:avLst/>
            <a:gdLst/>
            <a:ahLst/>
            <a:cxnLst/>
            <a:rect l="l" t="t" r="r" b="b"/>
            <a:pathLst>
              <a:path w="715" h="716" extrusionOk="0">
                <a:moveTo>
                  <a:pt x="357" y="1"/>
                </a:moveTo>
                <a:cubicBezTo>
                  <a:pt x="167" y="1"/>
                  <a:pt x="0" y="168"/>
                  <a:pt x="0" y="358"/>
                </a:cubicBezTo>
                <a:cubicBezTo>
                  <a:pt x="0" y="549"/>
                  <a:pt x="167" y="715"/>
                  <a:pt x="357" y="715"/>
                </a:cubicBezTo>
                <a:cubicBezTo>
                  <a:pt x="548" y="715"/>
                  <a:pt x="715" y="549"/>
                  <a:pt x="715" y="358"/>
                </a:cubicBezTo>
                <a:cubicBezTo>
                  <a:pt x="715" y="168"/>
                  <a:pt x="560" y="1"/>
                  <a:pt x="357"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1" name="Google Shape;171;p3"/>
          <p:cNvSpPr/>
          <p:nvPr/>
        </p:nvSpPr>
        <p:spPr>
          <a:xfrm rot="1744210">
            <a:off x="14748917" y="3395459"/>
            <a:ext cx="28398" cy="28398"/>
          </a:xfrm>
          <a:custGeom>
            <a:avLst/>
            <a:gdLst/>
            <a:ahLst/>
            <a:cxnLst/>
            <a:rect l="l" t="t" r="r" b="b"/>
            <a:pathLst>
              <a:path w="418" h="418" extrusionOk="0">
                <a:moveTo>
                  <a:pt x="203" y="0"/>
                </a:moveTo>
                <a:cubicBezTo>
                  <a:pt x="84" y="0"/>
                  <a:pt x="1" y="96"/>
                  <a:pt x="1" y="215"/>
                </a:cubicBezTo>
                <a:cubicBezTo>
                  <a:pt x="1" y="322"/>
                  <a:pt x="84" y="417"/>
                  <a:pt x="203" y="417"/>
                </a:cubicBezTo>
                <a:cubicBezTo>
                  <a:pt x="322" y="417"/>
                  <a:pt x="418" y="334"/>
                  <a:pt x="418" y="215"/>
                </a:cubicBezTo>
                <a:cubicBezTo>
                  <a:pt x="418" y="96"/>
                  <a:pt x="322" y="0"/>
                  <a:pt x="203"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2" name="Google Shape;172;p3"/>
          <p:cNvSpPr/>
          <p:nvPr/>
        </p:nvSpPr>
        <p:spPr>
          <a:xfrm rot="1744210">
            <a:off x="16282775" y="4122773"/>
            <a:ext cx="36482" cy="36550"/>
          </a:xfrm>
          <a:custGeom>
            <a:avLst/>
            <a:gdLst/>
            <a:ahLst/>
            <a:cxnLst/>
            <a:rect l="l" t="t" r="r" b="b"/>
            <a:pathLst>
              <a:path w="537" h="538" extrusionOk="0">
                <a:moveTo>
                  <a:pt x="284" y="1"/>
                </a:moveTo>
                <a:cubicBezTo>
                  <a:pt x="277" y="1"/>
                  <a:pt x="270" y="1"/>
                  <a:pt x="263" y="2"/>
                </a:cubicBezTo>
                <a:cubicBezTo>
                  <a:pt x="120" y="2"/>
                  <a:pt x="1" y="121"/>
                  <a:pt x="1" y="275"/>
                </a:cubicBezTo>
                <a:cubicBezTo>
                  <a:pt x="1" y="418"/>
                  <a:pt x="120" y="537"/>
                  <a:pt x="263" y="537"/>
                </a:cubicBezTo>
                <a:cubicBezTo>
                  <a:pt x="418" y="537"/>
                  <a:pt x="537" y="418"/>
                  <a:pt x="537" y="275"/>
                </a:cubicBezTo>
                <a:cubicBezTo>
                  <a:pt x="537" y="116"/>
                  <a:pt x="428" y="1"/>
                  <a:pt x="284"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3" name="Google Shape;173;p3"/>
          <p:cNvSpPr/>
          <p:nvPr/>
        </p:nvSpPr>
        <p:spPr>
          <a:xfrm rot="1744210">
            <a:off x="15626231" y="3380883"/>
            <a:ext cx="50206" cy="50206"/>
          </a:xfrm>
          <a:custGeom>
            <a:avLst/>
            <a:gdLst/>
            <a:ahLst/>
            <a:cxnLst/>
            <a:rect l="l" t="t" r="r" b="b"/>
            <a:pathLst>
              <a:path w="739" h="739" extrusionOk="0">
                <a:moveTo>
                  <a:pt x="369" y="0"/>
                </a:moveTo>
                <a:cubicBezTo>
                  <a:pt x="155" y="0"/>
                  <a:pt x="0" y="167"/>
                  <a:pt x="0" y="369"/>
                </a:cubicBezTo>
                <a:cubicBezTo>
                  <a:pt x="0" y="583"/>
                  <a:pt x="155" y="738"/>
                  <a:pt x="369" y="738"/>
                </a:cubicBezTo>
                <a:cubicBezTo>
                  <a:pt x="572" y="738"/>
                  <a:pt x="739" y="583"/>
                  <a:pt x="739" y="369"/>
                </a:cubicBezTo>
                <a:cubicBezTo>
                  <a:pt x="739" y="167"/>
                  <a:pt x="572" y="0"/>
                  <a:pt x="369"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4" name="Google Shape;174;p3"/>
          <p:cNvSpPr/>
          <p:nvPr/>
        </p:nvSpPr>
        <p:spPr>
          <a:xfrm rot="1744210">
            <a:off x="13949709" y="3125115"/>
            <a:ext cx="28330" cy="28398"/>
          </a:xfrm>
          <a:custGeom>
            <a:avLst/>
            <a:gdLst/>
            <a:ahLst/>
            <a:cxnLst/>
            <a:rect l="l" t="t" r="r" b="b"/>
            <a:pathLst>
              <a:path w="417" h="418" extrusionOk="0">
                <a:moveTo>
                  <a:pt x="202" y="1"/>
                </a:moveTo>
                <a:cubicBezTo>
                  <a:pt x="83" y="1"/>
                  <a:pt x="0" y="84"/>
                  <a:pt x="0" y="203"/>
                </a:cubicBezTo>
                <a:cubicBezTo>
                  <a:pt x="0" y="322"/>
                  <a:pt x="83" y="417"/>
                  <a:pt x="202" y="417"/>
                </a:cubicBezTo>
                <a:cubicBezTo>
                  <a:pt x="322" y="417"/>
                  <a:pt x="417" y="322"/>
                  <a:pt x="417" y="203"/>
                </a:cubicBezTo>
                <a:cubicBezTo>
                  <a:pt x="417" y="84"/>
                  <a:pt x="322" y="1"/>
                  <a:pt x="202" y="1"/>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5" name="Google Shape;175;p3"/>
          <p:cNvSpPr/>
          <p:nvPr/>
        </p:nvSpPr>
        <p:spPr>
          <a:xfrm rot="1744210">
            <a:off x="14166312" y="3144188"/>
            <a:ext cx="34852" cy="34852"/>
          </a:xfrm>
          <a:custGeom>
            <a:avLst/>
            <a:gdLst/>
            <a:ahLst/>
            <a:cxnLst/>
            <a:rect l="l" t="t" r="r" b="b"/>
            <a:pathLst>
              <a:path w="513" h="513" extrusionOk="0">
                <a:moveTo>
                  <a:pt x="251" y="0"/>
                </a:moveTo>
                <a:cubicBezTo>
                  <a:pt x="120" y="0"/>
                  <a:pt x="1" y="107"/>
                  <a:pt x="1" y="262"/>
                </a:cubicBezTo>
                <a:cubicBezTo>
                  <a:pt x="1" y="393"/>
                  <a:pt x="120" y="512"/>
                  <a:pt x="251" y="512"/>
                </a:cubicBezTo>
                <a:cubicBezTo>
                  <a:pt x="394" y="512"/>
                  <a:pt x="513" y="405"/>
                  <a:pt x="513" y="262"/>
                </a:cubicBezTo>
                <a:cubicBezTo>
                  <a:pt x="513" y="107"/>
                  <a:pt x="394" y="0"/>
                  <a:pt x="251" y="0"/>
                </a:cubicBezTo>
                <a:close/>
              </a:path>
            </a:pathLst>
          </a:cu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76" name="Google Shape;176;p3"/>
          <p:cNvGrpSpPr/>
          <p:nvPr/>
        </p:nvGrpSpPr>
        <p:grpSpPr>
          <a:xfrm>
            <a:off x="400884" y="494572"/>
            <a:ext cx="2495540" cy="2625412"/>
            <a:chOff x="-170771" y="2001398"/>
            <a:chExt cx="1247770" cy="1312706"/>
          </a:xfrm>
        </p:grpSpPr>
        <p:sp>
          <p:nvSpPr>
            <p:cNvPr id="177" name="Google Shape;177;p3"/>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8" name="Google Shape;178;p3"/>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9" name="Google Shape;179;p3"/>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0" name="Google Shape;180;p3"/>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1" name="Google Shape;181;p3"/>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2" name="Google Shape;182;p3"/>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3" name="Google Shape;183;p3"/>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4" name="Google Shape;184;p3"/>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5" name="Google Shape;185;p3"/>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6" name="Google Shape;186;p3"/>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7" name="Google Shape;187;p3"/>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88" name="Google Shape;188;p3"/>
          <p:cNvSpPr txBox="1">
            <a:spLocks noGrp="1"/>
          </p:cNvSpPr>
          <p:nvPr>
            <p:ph type="title"/>
          </p:nvPr>
        </p:nvSpPr>
        <p:spPr>
          <a:xfrm>
            <a:off x="2724000" y="3559500"/>
            <a:ext cx="8248800" cy="2144400"/>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120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r>
              <a:rPr lang="en-US"/>
              <a:t>Click to edit Master title style</a:t>
            </a:r>
            <a:endParaRPr/>
          </a:p>
        </p:txBody>
      </p:sp>
      <p:sp>
        <p:nvSpPr>
          <p:cNvPr id="189" name="Google Shape;189;p3"/>
          <p:cNvSpPr txBox="1">
            <a:spLocks noGrp="1"/>
          </p:cNvSpPr>
          <p:nvPr>
            <p:ph type="subTitle" idx="1"/>
          </p:nvPr>
        </p:nvSpPr>
        <p:spPr>
          <a:xfrm>
            <a:off x="2724000" y="5842948"/>
            <a:ext cx="8248800" cy="577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3200">
                <a:solidFill>
                  <a:schemeClr val="dk1"/>
                </a:solidFill>
                <a:latin typeface="Barlow"/>
                <a:ea typeface="Barlow"/>
                <a:cs typeface="Barlow"/>
                <a:sym typeface="Barlow"/>
              </a:defRPr>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190" name="Google Shape;190;p3"/>
          <p:cNvSpPr txBox="1">
            <a:spLocks noGrp="1"/>
          </p:cNvSpPr>
          <p:nvPr>
            <p:ph type="title" idx="2" hasCustomPrompt="1"/>
          </p:nvPr>
        </p:nvSpPr>
        <p:spPr>
          <a:xfrm>
            <a:off x="10900950" y="3513300"/>
            <a:ext cx="3729000" cy="3260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16000"/>
            </a:lvl1pPr>
            <a:lvl2pPr lvl="1" rtl="0">
              <a:spcBef>
                <a:spcPts val="0"/>
              </a:spcBef>
              <a:spcAft>
                <a:spcPts val="0"/>
              </a:spcAft>
              <a:buSzPts val="12000"/>
              <a:buNone/>
              <a:defRPr sz="24000"/>
            </a:lvl2pPr>
            <a:lvl3pPr lvl="2" rtl="0">
              <a:spcBef>
                <a:spcPts val="0"/>
              </a:spcBef>
              <a:spcAft>
                <a:spcPts val="0"/>
              </a:spcAft>
              <a:buSzPts val="12000"/>
              <a:buNone/>
              <a:defRPr sz="24000"/>
            </a:lvl3pPr>
            <a:lvl4pPr lvl="3" rtl="0">
              <a:spcBef>
                <a:spcPts val="0"/>
              </a:spcBef>
              <a:spcAft>
                <a:spcPts val="0"/>
              </a:spcAft>
              <a:buSzPts val="12000"/>
              <a:buNone/>
              <a:defRPr sz="24000"/>
            </a:lvl4pPr>
            <a:lvl5pPr lvl="4" rtl="0">
              <a:spcBef>
                <a:spcPts val="0"/>
              </a:spcBef>
              <a:spcAft>
                <a:spcPts val="0"/>
              </a:spcAft>
              <a:buSzPts val="12000"/>
              <a:buNone/>
              <a:defRPr sz="24000"/>
            </a:lvl5pPr>
            <a:lvl6pPr lvl="5" rtl="0">
              <a:spcBef>
                <a:spcPts val="0"/>
              </a:spcBef>
              <a:spcAft>
                <a:spcPts val="0"/>
              </a:spcAft>
              <a:buSzPts val="12000"/>
              <a:buNone/>
              <a:defRPr sz="24000"/>
            </a:lvl6pPr>
            <a:lvl7pPr lvl="6" rtl="0">
              <a:spcBef>
                <a:spcPts val="0"/>
              </a:spcBef>
              <a:spcAft>
                <a:spcPts val="0"/>
              </a:spcAft>
              <a:buSzPts val="12000"/>
              <a:buNone/>
              <a:defRPr sz="24000"/>
            </a:lvl7pPr>
            <a:lvl8pPr lvl="7" rtl="0">
              <a:spcBef>
                <a:spcPts val="0"/>
              </a:spcBef>
              <a:spcAft>
                <a:spcPts val="0"/>
              </a:spcAft>
              <a:buSzPts val="12000"/>
              <a:buNone/>
              <a:defRPr sz="24000"/>
            </a:lvl8pPr>
            <a:lvl9pPr lvl="8" rtl="0">
              <a:spcBef>
                <a:spcPts val="0"/>
              </a:spcBef>
              <a:spcAft>
                <a:spcPts val="0"/>
              </a:spcAft>
              <a:buSzPts val="12000"/>
              <a:buNone/>
              <a:defRPr sz="24000"/>
            </a:lvl9pPr>
          </a:lstStyle>
          <a:p>
            <a:r>
              <a:t>xx%</a:t>
            </a:r>
          </a:p>
        </p:txBody>
      </p:sp>
    </p:spTree>
    <p:extLst>
      <p:ext uri="{BB962C8B-B14F-4D97-AF65-F5344CB8AC3E}">
        <p14:creationId xmlns:p14="http://schemas.microsoft.com/office/powerpoint/2010/main" val="137485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1"/>
        <p:cNvGrpSpPr/>
        <p:nvPr/>
      </p:nvGrpSpPr>
      <p:grpSpPr>
        <a:xfrm>
          <a:off x="0" y="0"/>
          <a:ext cx="0" cy="0"/>
          <a:chOff x="0" y="0"/>
          <a:chExt cx="0" cy="0"/>
        </a:xfrm>
      </p:grpSpPr>
      <p:sp>
        <p:nvSpPr>
          <p:cNvPr id="192" name="Google Shape;192;p4"/>
          <p:cNvSpPr/>
          <p:nvPr/>
        </p:nvSpPr>
        <p:spPr>
          <a:xfrm>
            <a:off x="-8956749" y="-82433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3" name="Google Shape;193;p4"/>
          <p:cNvSpPr/>
          <p:nvPr/>
        </p:nvSpPr>
        <p:spPr>
          <a:xfrm>
            <a:off x="8813953" y="5033288"/>
            <a:ext cx="11847506" cy="536852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194" name="Google Shape;194;p4"/>
          <p:cNvGrpSpPr/>
          <p:nvPr/>
        </p:nvGrpSpPr>
        <p:grpSpPr>
          <a:xfrm>
            <a:off x="-1578595" y="-336311"/>
            <a:ext cx="20470590" cy="11615314"/>
            <a:chOff x="-789298" y="-168156"/>
            <a:chExt cx="10235295" cy="5807657"/>
          </a:xfrm>
        </p:grpSpPr>
        <p:grpSp>
          <p:nvGrpSpPr>
            <p:cNvPr id="195" name="Google Shape;195;p4"/>
            <p:cNvGrpSpPr/>
            <p:nvPr/>
          </p:nvGrpSpPr>
          <p:grpSpPr>
            <a:xfrm>
              <a:off x="-789298" y="-168156"/>
              <a:ext cx="10235295" cy="5807657"/>
              <a:chOff x="-789298" y="-168156"/>
              <a:chExt cx="10235295" cy="5807657"/>
            </a:xfrm>
          </p:grpSpPr>
          <p:sp>
            <p:nvSpPr>
              <p:cNvPr id="196" name="Google Shape;196;p4"/>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7" name="Google Shape;197;p4"/>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8" name="Google Shape;198;p4"/>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9" name="Google Shape;199;p4"/>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0" name="Google Shape;200;p4"/>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1" name="Google Shape;201;p4"/>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2" name="Google Shape;202;p4"/>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3" name="Google Shape;203;p4"/>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4" name="Google Shape;204;p4"/>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5" name="Google Shape;205;p4"/>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6" name="Google Shape;206;p4"/>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7" name="Google Shape;207;p4"/>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8" name="Google Shape;208;p4"/>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9" name="Google Shape;209;p4"/>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0" name="Google Shape;210;p4"/>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11" name="Google Shape;211;p4"/>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12" name="Google Shape;212;p4"/>
          <p:cNvSpPr/>
          <p:nvPr/>
        </p:nvSpPr>
        <p:spPr>
          <a:xfrm>
            <a:off x="15312305" y="-553988"/>
            <a:ext cx="7592530" cy="4777876"/>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3" name="Google Shape;213;p4"/>
          <p:cNvSpPr/>
          <p:nvPr/>
        </p:nvSpPr>
        <p:spPr>
          <a:xfrm>
            <a:off x="-2271554" y="561713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4" name="Google Shape;214;p4"/>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5" name="Google Shape;215;p4"/>
          <p:cNvSpPr txBox="1">
            <a:spLocks noGrp="1"/>
          </p:cNvSpPr>
          <p:nvPr>
            <p:ph type="subTitle" idx="1"/>
          </p:nvPr>
        </p:nvSpPr>
        <p:spPr>
          <a:xfrm>
            <a:off x="1490050" y="2553200"/>
            <a:ext cx="15307800" cy="6645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100"/>
              <a:buAutoNum type="arabicPeriod"/>
              <a:defRPr sz="2200">
                <a:solidFill>
                  <a:schemeClr val="dk1"/>
                </a:solidFill>
              </a:defRPr>
            </a:lvl1pPr>
            <a:lvl2pPr lvl="1" rtl="0">
              <a:lnSpc>
                <a:spcPct val="100000"/>
              </a:lnSpc>
              <a:spcBef>
                <a:spcPts val="0"/>
              </a:spcBef>
              <a:spcAft>
                <a:spcPts val="0"/>
              </a:spcAft>
              <a:buSzPts val="1600"/>
              <a:buAutoNum type="alphaLcPeriod"/>
              <a:defRPr sz="3200"/>
            </a:lvl2pPr>
            <a:lvl3pPr lvl="2" rtl="0">
              <a:lnSpc>
                <a:spcPct val="100000"/>
              </a:lnSpc>
              <a:spcBef>
                <a:spcPts val="0"/>
              </a:spcBef>
              <a:spcAft>
                <a:spcPts val="0"/>
              </a:spcAft>
              <a:buSzPts val="1600"/>
              <a:buAutoNum type="romanLcPeriod"/>
              <a:defRPr sz="3200"/>
            </a:lvl3pPr>
            <a:lvl4pPr lvl="3" rtl="0">
              <a:lnSpc>
                <a:spcPct val="100000"/>
              </a:lnSpc>
              <a:spcBef>
                <a:spcPts val="0"/>
              </a:spcBef>
              <a:spcAft>
                <a:spcPts val="0"/>
              </a:spcAft>
              <a:buSzPts val="1600"/>
              <a:buAutoNum type="arabicPeriod"/>
              <a:defRPr sz="3200"/>
            </a:lvl4pPr>
            <a:lvl5pPr lvl="4" rtl="0">
              <a:lnSpc>
                <a:spcPct val="100000"/>
              </a:lnSpc>
              <a:spcBef>
                <a:spcPts val="0"/>
              </a:spcBef>
              <a:spcAft>
                <a:spcPts val="0"/>
              </a:spcAft>
              <a:buSzPts val="1600"/>
              <a:buAutoNum type="alphaLcPeriod"/>
              <a:defRPr sz="3200"/>
            </a:lvl5pPr>
            <a:lvl6pPr lvl="5" rtl="0">
              <a:lnSpc>
                <a:spcPct val="100000"/>
              </a:lnSpc>
              <a:spcBef>
                <a:spcPts val="0"/>
              </a:spcBef>
              <a:spcAft>
                <a:spcPts val="0"/>
              </a:spcAft>
              <a:buSzPts val="1600"/>
              <a:buAutoNum type="romanLcPeriod"/>
              <a:defRPr sz="3200"/>
            </a:lvl6pPr>
            <a:lvl7pPr lvl="6" rtl="0">
              <a:lnSpc>
                <a:spcPct val="100000"/>
              </a:lnSpc>
              <a:spcBef>
                <a:spcPts val="0"/>
              </a:spcBef>
              <a:spcAft>
                <a:spcPts val="0"/>
              </a:spcAft>
              <a:buSzPts val="1600"/>
              <a:buAutoNum type="arabicPeriod"/>
              <a:defRPr sz="3200"/>
            </a:lvl7pPr>
            <a:lvl8pPr lvl="7" rtl="0">
              <a:lnSpc>
                <a:spcPct val="100000"/>
              </a:lnSpc>
              <a:spcBef>
                <a:spcPts val="0"/>
              </a:spcBef>
              <a:spcAft>
                <a:spcPts val="0"/>
              </a:spcAft>
              <a:buSzPts val="1600"/>
              <a:buAutoNum type="alphaLcPeriod"/>
              <a:defRPr sz="3200"/>
            </a:lvl8pPr>
            <a:lvl9pPr lvl="8" rtl="0">
              <a:lnSpc>
                <a:spcPct val="100000"/>
              </a:lnSpc>
              <a:spcBef>
                <a:spcPts val="0"/>
              </a:spcBef>
              <a:spcAft>
                <a:spcPts val="0"/>
              </a:spcAft>
              <a:buSzPts val="1600"/>
              <a:buAutoNum type="romanLcPeriod"/>
              <a:defRPr sz="3200"/>
            </a:lvl9pPr>
          </a:lstStyle>
          <a:p>
            <a:r>
              <a:rPr lang="en-US"/>
              <a:t>Click to edit Master subtitle style</a:t>
            </a:r>
            <a:endParaRPr/>
          </a:p>
        </p:txBody>
      </p:sp>
      <p:sp>
        <p:nvSpPr>
          <p:cNvPr id="216" name="Google Shape;216;p4"/>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79701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7"/>
        <p:cNvGrpSpPr/>
        <p:nvPr/>
      </p:nvGrpSpPr>
      <p:grpSpPr>
        <a:xfrm>
          <a:off x="0" y="0"/>
          <a:ext cx="0" cy="0"/>
          <a:chOff x="0" y="0"/>
          <a:chExt cx="0" cy="0"/>
        </a:xfrm>
      </p:grpSpPr>
      <p:grpSp>
        <p:nvGrpSpPr>
          <p:cNvPr id="218" name="Google Shape;218;p5"/>
          <p:cNvGrpSpPr/>
          <p:nvPr/>
        </p:nvGrpSpPr>
        <p:grpSpPr>
          <a:xfrm rot="10800000" flipH="1">
            <a:off x="-1578595" y="-598237"/>
            <a:ext cx="20470590" cy="11615314"/>
            <a:chOff x="-789298" y="-168156"/>
            <a:chExt cx="10235295" cy="5807657"/>
          </a:xfrm>
        </p:grpSpPr>
        <p:grpSp>
          <p:nvGrpSpPr>
            <p:cNvPr id="219" name="Google Shape;219;p5"/>
            <p:cNvGrpSpPr/>
            <p:nvPr/>
          </p:nvGrpSpPr>
          <p:grpSpPr>
            <a:xfrm>
              <a:off x="-789298" y="-168156"/>
              <a:ext cx="10235295" cy="5807657"/>
              <a:chOff x="-789298" y="-168156"/>
              <a:chExt cx="10235295" cy="5807657"/>
            </a:xfrm>
          </p:grpSpPr>
          <p:sp>
            <p:nvSpPr>
              <p:cNvPr id="220" name="Google Shape;220;p5"/>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1" name="Google Shape;221;p5"/>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2" name="Google Shape;222;p5"/>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3" name="Google Shape;223;p5"/>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4" name="Google Shape;224;p5"/>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5" name="Google Shape;225;p5"/>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6" name="Google Shape;226;p5"/>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7" name="Google Shape;227;p5"/>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8" name="Google Shape;228;p5"/>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9" name="Google Shape;229;p5"/>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0" name="Google Shape;230;p5"/>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1" name="Google Shape;231;p5"/>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2" name="Google Shape;232;p5"/>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3" name="Google Shape;233;p5"/>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4" name="Google Shape;234;p5"/>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35" name="Google Shape;235;p5"/>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36" name="Google Shape;236;p5"/>
          <p:cNvSpPr/>
          <p:nvPr/>
        </p:nvSpPr>
        <p:spPr>
          <a:xfrm rot="10800000" flipH="1">
            <a:off x="-4897174" y="5754564"/>
            <a:ext cx="10893184" cy="5262484"/>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7" name="Google Shape;237;p5"/>
          <p:cNvSpPr/>
          <p:nvPr/>
        </p:nvSpPr>
        <p:spPr>
          <a:xfrm rot="10800000" flipH="1">
            <a:off x="10987655" y="6501126"/>
            <a:ext cx="7592530" cy="4777876"/>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8" name="Google Shape;238;p5"/>
          <p:cNvSpPr/>
          <p:nvPr/>
        </p:nvSpPr>
        <p:spPr>
          <a:xfrm rot="10800000" flipH="1">
            <a:off x="10463396" y="-598261"/>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9" name="Google Shape;239;p5"/>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2400"/>
              </a:spcAft>
              <a:buNone/>
            </a:pPr>
            <a:endParaRPr sz="3200">
              <a:solidFill>
                <a:schemeClr val="dk2"/>
              </a:solidFill>
              <a:latin typeface="Barlow"/>
              <a:ea typeface="Barlow"/>
              <a:cs typeface="Barlow"/>
              <a:sym typeface="Barlow"/>
            </a:endParaRPr>
          </a:p>
        </p:txBody>
      </p:sp>
      <p:sp>
        <p:nvSpPr>
          <p:cNvPr id="240" name="Google Shape;240;p5"/>
          <p:cNvSpPr txBox="1">
            <a:spLocks noGrp="1"/>
          </p:cNvSpPr>
          <p:nvPr>
            <p:ph type="subTitle" idx="1"/>
          </p:nvPr>
        </p:nvSpPr>
        <p:spPr>
          <a:xfrm>
            <a:off x="3675250" y="6387300"/>
            <a:ext cx="5114400" cy="1062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241" name="Google Shape;241;p5"/>
          <p:cNvSpPr txBox="1">
            <a:spLocks noGrp="1"/>
          </p:cNvSpPr>
          <p:nvPr>
            <p:ph type="subTitle" idx="2"/>
          </p:nvPr>
        </p:nvSpPr>
        <p:spPr>
          <a:xfrm>
            <a:off x="3677040" y="5623150"/>
            <a:ext cx="5110800" cy="738600"/>
          </a:xfrm>
          <a:prstGeom prst="rect">
            <a:avLst/>
          </a:prstGeom>
        </p:spPr>
        <p:txBody>
          <a:bodyPr spcFirstLastPara="1" wrap="square" lIns="0" tIns="0" rIns="0" bIns="0" anchor="t" anchorCtr="0">
            <a:noAutofit/>
          </a:bodyPr>
          <a:lstStyle>
            <a:lvl1pPr marL="0" lvl="0" indent="0" algn="ctr" rtl="0">
              <a:spcBef>
                <a:spcPts val="0"/>
              </a:spcBef>
              <a:spcAft>
                <a:spcPts val="0"/>
              </a:spcAft>
              <a:buClr>
                <a:schemeClr val="dk1"/>
              </a:buClr>
              <a:buSzPts val="2100"/>
              <a:buFont typeface="Khand"/>
              <a:buNone/>
              <a:defRPr sz="40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242" name="Google Shape;242;p5"/>
          <p:cNvSpPr txBox="1">
            <a:spLocks noGrp="1"/>
          </p:cNvSpPr>
          <p:nvPr>
            <p:ph type="subTitle" idx="3"/>
          </p:nvPr>
        </p:nvSpPr>
        <p:spPr>
          <a:xfrm>
            <a:off x="9492342" y="6388932"/>
            <a:ext cx="5120400" cy="1062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r>
              <a:rPr lang="en-US"/>
              <a:t>Click to edit Master subtitle style</a:t>
            </a:r>
            <a:endParaRPr/>
          </a:p>
        </p:txBody>
      </p:sp>
      <p:sp>
        <p:nvSpPr>
          <p:cNvPr id="243" name="Google Shape;243;p5"/>
          <p:cNvSpPr txBox="1">
            <a:spLocks noGrp="1"/>
          </p:cNvSpPr>
          <p:nvPr>
            <p:ph type="subTitle" idx="4"/>
          </p:nvPr>
        </p:nvSpPr>
        <p:spPr>
          <a:xfrm>
            <a:off x="9493826" y="5623126"/>
            <a:ext cx="5117400" cy="738600"/>
          </a:xfrm>
          <a:prstGeom prst="rect">
            <a:avLst/>
          </a:prstGeom>
        </p:spPr>
        <p:txBody>
          <a:bodyPr spcFirstLastPara="1" wrap="square" lIns="0" tIns="0" rIns="0" bIns="0" anchor="t" anchorCtr="0">
            <a:noAutofit/>
          </a:bodyPr>
          <a:lstStyle>
            <a:lvl1pPr marL="0" lvl="0" indent="0" algn="ctr" rtl="0">
              <a:spcBef>
                <a:spcPts val="0"/>
              </a:spcBef>
              <a:spcAft>
                <a:spcPts val="0"/>
              </a:spcAft>
              <a:buClr>
                <a:schemeClr val="dk1"/>
              </a:buClr>
              <a:buSzPts val="2100"/>
              <a:buFont typeface="Khand"/>
              <a:buNone/>
              <a:defRPr sz="40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100"/>
              <a:buNone/>
              <a:defRPr sz="4200"/>
            </a:lvl2pPr>
            <a:lvl3pPr lvl="2" algn="ctr" rtl="0">
              <a:lnSpc>
                <a:spcPct val="100000"/>
              </a:lnSpc>
              <a:spcBef>
                <a:spcPts val="0"/>
              </a:spcBef>
              <a:spcAft>
                <a:spcPts val="0"/>
              </a:spcAft>
              <a:buSzPts val="2100"/>
              <a:buNone/>
              <a:defRPr sz="4200"/>
            </a:lvl3pPr>
            <a:lvl4pPr lvl="3" algn="ctr" rtl="0">
              <a:lnSpc>
                <a:spcPct val="100000"/>
              </a:lnSpc>
              <a:spcBef>
                <a:spcPts val="0"/>
              </a:spcBef>
              <a:spcAft>
                <a:spcPts val="0"/>
              </a:spcAft>
              <a:buSzPts val="2100"/>
              <a:buNone/>
              <a:defRPr sz="4200"/>
            </a:lvl4pPr>
            <a:lvl5pPr lvl="4" algn="ctr" rtl="0">
              <a:lnSpc>
                <a:spcPct val="100000"/>
              </a:lnSpc>
              <a:spcBef>
                <a:spcPts val="0"/>
              </a:spcBef>
              <a:spcAft>
                <a:spcPts val="0"/>
              </a:spcAft>
              <a:buSzPts val="2100"/>
              <a:buNone/>
              <a:defRPr sz="4200"/>
            </a:lvl5pPr>
            <a:lvl6pPr lvl="5" algn="ctr" rtl="0">
              <a:lnSpc>
                <a:spcPct val="100000"/>
              </a:lnSpc>
              <a:spcBef>
                <a:spcPts val="0"/>
              </a:spcBef>
              <a:spcAft>
                <a:spcPts val="0"/>
              </a:spcAft>
              <a:buSzPts val="2100"/>
              <a:buNone/>
              <a:defRPr sz="4200"/>
            </a:lvl6pPr>
            <a:lvl7pPr lvl="6" algn="ctr" rtl="0">
              <a:lnSpc>
                <a:spcPct val="100000"/>
              </a:lnSpc>
              <a:spcBef>
                <a:spcPts val="0"/>
              </a:spcBef>
              <a:spcAft>
                <a:spcPts val="0"/>
              </a:spcAft>
              <a:buSzPts val="2100"/>
              <a:buNone/>
              <a:defRPr sz="4200"/>
            </a:lvl7pPr>
            <a:lvl8pPr lvl="7" algn="ctr" rtl="0">
              <a:lnSpc>
                <a:spcPct val="100000"/>
              </a:lnSpc>
              <a:spcBef>
                <a:spcPts val="0"/>
              </a:spcBef>
              <a:spcAft>
                <a:spcPts val="0"/>
              </a:spcAft>
              <a:buSzPts val="2100"/>
              <a:buNone/>
              <a:defRPr sz="4200"/>
            </a:lvl8pPr>
            <a:lvl9pPr lvl="8" algn="ctr" rtl="0">
              <a:lnSpc>
                <a:spcPct val="100000"/>
              </a:lnSpc>
              <a:spcBef>
                <a:spcPts val="0"/>
              </a:spcBef>
              <a:spcAft>
                <a:spcPts val="0"/>
              </a:spcAft>
              <a:buSzPts val="2100"/>
              <a:buNone/>
              <a:defRPr sz="4200"/>
            </a:lvl9pPr>
          </a:lstStyle>
          <a:p>
            <a:r>
              <a:rPr lang="en-US"/>
              <a:t>Click to edit Master subtitle style</a:t>
            </a:r>
            <a:endParaRPr/>
          </a:p>
        </p:txBody>
      </p:sp>
      <p:sp>
        <p:nvSpPr>
          <p:cNvPr id="244" name="Google Shape;244;p5"/>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168424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5"/>
        <p:cNvGrpSpPr/>
        <p:nvPr/>
      </p:nvGrpSpPr>
      <p:grpSpPr>
        <a:xfrm>
          <a:off x="0" y="0"/>
          <a:ext cx="0" cy="0"/>
          <a:chOff x="0" y="0"/>
          <a:chExt cx="0" cy="0"/>
        </a:xfrm>
      </p:grpSpPr>
      <p:sp>
        <p:nvSpPr>
          <p:cNvPr id="246" name="Google Shape;246;p6"/>
          <p:cNvSpPr/>
          <p:nvPr/>
        </p:nvSpPr>
        <p:spPr>
          <a:xfrm rot="10800000">
            <a:off x="4811349" y="-6081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7" name="Google Shape;247;p6"/>
          <p:cNvSpPr/>
          <p:nvPr/>
        </p:nvSpPr>
        <p:spPr>
          <a:xfrm flipH="1">
            <a:off x="-2276159" y="5023388"/>
            <a:ext cx="11847506" cy="536852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8" name="Google Shape;248;p6"/>
          <p:cNvSpPr/>
          <p:nvPr/>
        </p:nvSpPr>
        <p:spPr>
          <a:xfrm flipH="1">
            <a:off x="-2846499" y="7772720"/>
            <a:ext cx="4439602" cy="2907452"/>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49" name="Google Shape;249;p6"/>
          <p:cNvGrpSpPr/>
          <p:nvPr/>
        </p:nvGrpSpPr>
        <p:grpSpPr>
          <a:xfrm flipH="1">
            <a:off x="-506695" y="-346211"/>
            <a:ext cx="20470590" cy="11615314"/>
            <a:chOff x="-789298" y="-168156"/>
            <a:chExt cx="10235295" cy="5807657"/>
          </a:xfrm>
        </p:grpSpPr>
        <p:grpSp>
          <p:nvGrpSpPr>
            <p:cNvPr id="250" name="Google Shape;250;p6"/>
            <p:cNvGrpSpPr/>
            <p:nvPr/>
          </p:nvGrpSpPr>
          <p:grpSpPr>
            <a:xfrm>
              <a:off x="-789298" y="-168156"/>
              <a:ext cx="10235295" cy="5807657"/>
              <a:chOff x="-789298" y="-168156"/>
              <a:chExt cx="10235295" cy="5807657"/>
            </a:xfrm>
          </p:grpSpPr>
          <p:sp>
            <p:nvSpPr>
              <p:cNvPr id="251" name="Google Shape;251;p6"/>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2" name="Google Shape;252;p6"/>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3" name="Google Shape;253;p6"/>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4" name="Google Shape;254;p6"/>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5" name="Google Shape;255;p6"/>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6" name="Google Shape;256;p6"/>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7" name="Google Shape;257;p6"/>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8" name="Google Shape;258;p6"/>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9" name="Google Shape;259;p6"/>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0" name="Google Shape;260;p6"/>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1" name="Google Shape;261;p6"/>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2" name="Google Shape;262;p6"/>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3" name="Google Shape;263;p6"/>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4" name="Google Shape;264;p6"/>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5" name="Google Shape;265;p6"/>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66" name="Google Shape;266;p6"/>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67" name="Google Shape;267;p6"/>
          <p:cNvSpPr/>
          <p:nvPr/>
        </p:nvSpPr>
        <p:spPr>
          <a:xfrm flipH="1">
            <a:off x="-194885" y="-608138"/>
            <a:ext cx="7592530" cy="4777876"/>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8" name="Google Shape;268;p6"/>
          <p:cNvSpPr/>
          <p:nvPr/>
        </p:nvSpPr>
        <p:spPr>
          <a:xfrm flipH="1">
            <a:off x="-1171702" y="1639455"/>
            <a:ext cx="2538048" cy="2172014"/>
          </a:xfrm>
          <a:custGeom>
            <a:avLst/>
            <a:gdLst/>
            <a:ahLst/>
            <a:cxnLst/>
            <a:rect l="l" t="t" r="r" b="b"/>
            <a:pathLst>
              <a:path w="12800" h="10954" extrusionOk="0">
                <a:moveTo>
                  <a:pt x="12800" y="0"/>
                </a:moveTo>
                <a:lnTo>
                  <a:pt x="12800" y="0"/>
                </a:lnTo>
                <a:cubicBezTo>
                  <a:pt x="6918" y="1596"/>
                  <a:pt x="2453" y="5394"/>
                  <a:pt x="1" y="10954"/>
                </a:cubicBezTo>
                <a:cubicBezTo>
                  <a:pt x="5811" y="9966"/>
                  <a:pt x="10931" y="5596"/>
                  <a:pt x="12800" y="0"/>
                </a:cubicBezTo>
                <a:close/>
              </a:path>
            </a:pathLst>
          </a:custGeom>
          <a:solidFill>
            <a:schemeClr val="dk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9" name="Google Shape;269;p6"/>
          <p:cNvSpPr/>
          <p:nvPr/>
        </p:nvSpPr>
        <p:spPr>
          <a:xfrm>
            <a:off x="12540056" y="560723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0" name="Google Shape;270;p6"/>
          <p:cNvSpPr txBox="1">
            <a:spLocks noGrp="1"/>
          </p:cNvSpPr>
          <p:nvPr>
            <p:ph type="sldNum" idx="12"/>
          </p:nvPr>
        </p:nvSpPr>
        <p:spPr>
          <a:xfrm>
            <a:off x="17561066" y="9884234"/>
            <a:ext cx="1097400" cy="7872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6F15528-21DE-4FAA-801E-634DDDAF4B2B}" type="slidenum">
              <a:rPr lang="en-US" smtClean="0"/>
              <a:t>‹#›</a:t>
            </a:fld>
            <a:endParaRPr lang="en-US"/>
          </a:p>
        </p:txBody>
      </p:sp>
      <p:sp>
        <p:nvSpPr>
          <p:cNvPr id="271" name="Google Shape;271;p6"/>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2" name="Google Shape;272;p6"/>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Tree>
    <p:extLst>
      <p:ext uri="{BB962C8B-B14F-4D97-AF65-F5344CB8AC3E}">
        <p14:creationId xmlns:p14="http://schemas.microsoft.com/office/powerpoint/2010/main" val="410741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3"/>
        <p:cNvGrpSpPr/>
        <p:nvPr/>
      </p:nvGrpSpPr>
      <p:grpSpPr>
        <a:xfrm>
          <a:off x="0" y="0"/>
          <a:ext cx="0" cy="0"/>
          <a:chOff x="0" y="0"/>
          <a:chExt cx="0" cy="0"/>
        </a:xfrm>
      </p:grpSpPr>
      <p:sp>
        <p:nvSpPr>
          <p:cNvPr id="274" name="Google Shape;274;p7"/>
          <p:cNvSpPr/>
          <p:nvPr/>
        </p:nvSpPr>
        <p:spPr>
          <a:xfrm>
            <a:off x="-5896299" y="-4274637"/>
            <a:ext cx="21487202" cy="1423779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75" name="Google Shape;275;p7"/>
          <p:cNvGrpSpPr/>
          <p:nvPr/>
        </p:nvGrpSpPr>
        <p:grpSpPr>
          <a:xfrm rot="10800000">
            <a:off x="-1578595" y="-336311"/>
            <a:ext cx="20470590" cy="11615314"/>
            <a:chOff x="-789298" y="-168156"/>
            <a:chExt cx="10235295" cy="5807657"/>
          </a:xfrm>
        </p:grpSpPr>
        <p:grpSp>
          <p:nvGrpSpPr>
            <p:cNvPr id="276" name="Google Shape;276;p7"/>
            <p:cNvGrpSpPr/>
            <p:nvPr/>
          </p:nvGrpSpPr>
          <p:grpSpPr>
            <a:xfrm>
              <a:off x="-789298" y="-168156"/>
              <a:ext cx="10235295" cy="5807657"/>
              <a:chOff x="-789298" y="-168156"/>
              <a:chExt cx="10235295" cy="5807657"/>
            </a:xfrm>
          </p:grpSpPr>
          <p:sp>
            <p:nvSpPr>
              <p:cNvPr id="277" name="Google Shape;277;p7"/>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8" name="Google Shape;278;p7"/>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79" name="Google Shape;279;p7"/>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0" name="Google Shape;280;p7"/>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1" name="Google Shape;281;p7"/>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2" name="Google Shape;282;p7"/>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3" name="Google Shape;283;p7"/>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4" name="Google Shape;284;p7"/>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5" name="Google Shape;285;p7"/>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6" name="Google Shape;286;p7"/>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7" name="Google Shape;287;p7"/>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8" name="Google Shape;288;p7"/>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9" name="Google Shape;289;p7"/>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0" name="Google Shape;290;p7"/>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1" name="Google Shape;291;p7"/>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92" name="Google Shape;292;p7"/>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93" name="Google Shape;293;p7"/>
          <p:cNvSpPr/>
          <p:nvPr/>
        </p:nvSpPr>
        <p:spPr>
          <a:xfrm>
            <a:off x="-6338524" y="-104484"/>
            <a:ext cx="10893184" cy="5262484"/>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94" name="Google Shape;294;p7"/>
          <p:cNvGrpSpPr/>
          <p:nvPr/>
        </p:nvGrpSpPr>
        <p:grpSpPr>
          <a:xfrm rot="-2437457">
            <a:off x="-760426" y="513473"/>
            <a:ext cx="2467216" cy="1537102"/>
            <a:chOff x="93633" y="136398"/>
            <a:chExt cx="1233600" cy="768546"/>
          </a:xfrm>
        </p:grpSpPr>
        <p:grpSp>
          <p:nvGrpSpPr>
            <p:cNvPr id="295" name="Google Shape;295;p7"/>
            <p:cNvGrpSpPr/>
            <p:nvPr/>
          </p:nvGrpSpPr>
          <p:grpSpPr>
            <a:xfrm>
              <a:off x="93633" y="189140"/>
              <a:ext cx="676436" cy="715804"/>
              <a:chOff x="93633" y="189140"/>
              <a:chExt cx="676436" cy="715804"/>
            </a:xfrm>
          </p:grpSpPr>
          <p:sp>
            <p:nvSpPr>
              <p:cNvPr id="296" name="Google Shape;296;p7"/>
              <p:cNvSpPr/>
              <p:nvPr/>
            </p:nvSpPr>
            <p:spPr>
              <a:xfrm>
                <a:off x="93633" y="314650"/>
                <a:ext cx="590294" cy="590294"/>
              </a:xfrm>
              <a:custGeom>
                <a:avLst/>
                <a:gdLst/>
                <a:ahLst/>
                <a:cxnLst/>
                <a:rect l="l" t="t" r="r" b="b"/>
                <a:pathLst>
                  <a:path w="5954" h="5954" extrusionOk="0">
                    <a:moveTo>
                      <a:pt x="2977" y="0"/>
                    </a:moveTo>
                    <a:cubicBezTo>
                      <a:pt x="1322" y="0"/>
                      <a:pt x="0" y="1334"/>
                      <a:pt x="0" y="2977"/>
                    </a:cubicBezTo>
                    <a:cubicBezTo>
                      <a:pt x="0" y="4620"/>
                      <a:pt x="1322" y="5954"/>
                      <a:pt x="2977" y="5954"/>
                    </a:cubicBezTo>
                    <a:cubicBezTo>
                      <a:pt x="4620" y="5954"/>
                      <a:pt x="5953" y="4620"/>
                      <a:pt x="5953" y="2977"/>
                    </a:cubicBezTo>
                    <a:cubicBezTo>
                      <a:pt x="5953" y="1334"/>
                      <a:pt x="4620"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297" name="Google Shape;297;p7"/>
              <p:cNvGrpSpPr/>
              <p:nvPr/>
            </p:nvGrpSpPr>
            <p:grpSpPr>
              <a:xfrm>
                <a:off x="463123" y="189140"/>
                <a:ext cx="306945" cy="261834"/>
                <a:chOff x="463123" y="189140"/>
                <a:chExt cx="306945" cy="261834"/>
              </a:xfrm>
            </p:grpSpPr>
            <p:sp>
              <p:nvSpPr>
                <p:cNvPr id="298" name="Google Shape;298;p7"/>
                <p:cNvSpPr/>
                <p:nvPr/>
              </p:nvSpPr>
              <p:spPr>
                <a:xfrm>
                  <a:off x="478391" y="226416"/>
                  <a:ext cx="194914" cy="224558"/>
                </a:xfrm>
                <a:custGeom>
                  <a:avLst/>
                  <a:gdLst/>
                  <a:ahLst/>
                  <a:cxnLst/>
                  <a:rect l="l" t="t" r="r" b="b"/>
                  <a:pathLst>
                    <a:path w="1966" h="2265" extrusionOk="0">
                      <a:moveTo>
                        <a:pt x="691" y="1010"/>
                      </a:moveTo>
                      <a:cubicBezTo>
                        <a:pt x="690" y="1012"/>
                        <a:pt x="689" y="1015"/>
                        <a:pt x="687" y="1017"/>
                      </a:cubicBezTo>
                      <a:lnTo>
                        <a:pt x="687" y="1017"/>
                      </a:lnTo>
                      <a:cubicBezTo>
                        <a:pt x="688" y="1017"/>
                        <a:pt x="688" y="1016"/>
                        <a:pt x="689" y="1016"/>
                      </a:cubicBezTo>
                      <a:lnTo>
                        <a:pt x="689" y="1016"/>
                      </a:lnTo>
                      <a:cubicBezTo>
                        <a:pt x="690" y="1014"/>
                        <a:pt x="691" y="1012"/>
                        <a:pt x="691" y="1010"/>
                      </a:cubicBezTo>
                      <a:close/>
                      <a:moveTo>
                        <a:pt x="687" y="1017"/>
                      </a:moveTo>
                      <a:cubicBezTo>
                        <a:pt x="685" y="1019"/>
                        <a:pt x="682" y="1020"/>
                        <a:pt x="679" y="1021"/>
                      </a:cubicBezTo>
                      <a:cubicBezTo>
                        <a:pt x="671" y="1035"/>
                        <a:pt x="668" y="1040"/>
                        <a:pt x="670" y="1040"/>
                      </a:cubicBezTo>
                      <a:cubicBezTo>
                        <a:pt x="671" y="1040"/>
                        <a:pt x="680" y="1029"/>
                        <a:pt x="687" y="1017"/>
                      </a:cubicBezTo>
                      <a:close/>
                      <a:moveTo>
                        <a:pt x="1532" y="1"/>
                      </a:moveTo>
                      <a:cubicBezTo>
                        <a:pt x="1404" y="1"/>
                        <a:pt x="1285" y="64"/>
                        <a:pt x="1215" y="188"/>
                      </a:cubicBezTo>
                      <a:cubicBezTo>
                        <a:pt x="1072" y="462"/>
                        <a:pt x="894" y="724"/>
                        <a:pt x="715" y="986"/>
                      </a:cubicBezTo>
                      <a:cubicBezTo>
                        <a:pt x="705" y="996"/>
                        <a:pt x="704" y="1006"/>
                        <a:pt x="689" y="1016"/>
                      </a:cubicBezTo>
                      <a:lnTo>
                        <a:pt x="689" y="1016"/>
                      </a:lnTo>
                      <a:cubicBezTo>
                        <a:pt x="677" y="1048"/>
                        <a:pt x="654" y="1071"/>
                        <a:pt x="620" y="1105"/>
                      </a:cubicBezTo>
                      <a:cubicBezTo>
                        <a:pt x="572" y="1164"/>
                        <a:pt x="513" y="1224"/>
                        <a:pt x="477" y="1283"/>
                      </a:cubicBezTo>
                      <a:cubicBezTo>
                        <a:pt x="370" y="1402"/>
                        <a:pt x="251" y="1522"/>
                        <a:pt x="144" y="1641"/>
                      </a:cubicBezTo>
                      <a:cubicBezTo>
                        <a:pt x="13" y="1772"/>
                        <a:pt x="1" y="2022"/>
                        <a:pt x="144" y="2153"/>
                      </a:cubicBezTo>
                      <a:cubicBezTo>
                        <a:pt x="223" y="2225"/>
                        <a:pt x="317" y="2264"/>
                        <a:pt x="411" y="2264"/>
                      </a:cubicBezTo>
                      <a:cubicBezTo>
                        <a:pt x="502" y="2264"/>
                        <a:pt x="592" y="2228"/>
                        <a:pt x="668" y="2153"/>
                      </a:cubicBezTo>
                      <a:cubicBezTo>
                        <a:pt x="1144" y="1676"/>
                        <a:pt x="1549" y="1141"/>
                        <a:pt x="1870" y="569"/>
                      </a:cubicBezTo>
                      <a:cubicBezTo>
                        <a:pt x="1965" y="402"/>
                        <a:pt x="1918" y="152"/>
                        <a:pt x="1739" y="57"/>
                      </a:cubicBezTo>
                      <a:cubicBezTo>
                        <a:pt x="1672" y="19"/>
                        <a:pt x="1601"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9" name="Google Shape;299;p7"/>
                <p:cNvSpPr/>
                <p:nvPr/>
              </p:nvSpPr>
              <p:spPr>
                <a:xfrm>
                  <a:off x="463123" y="189140"/>
                  <a:ext cx="306945" cy="260051"/>
                </a:xfrm>
                <a:custGeom>
                  <a:avLst/>
                  <a:gdLst/>
                  <a:ahLst/>
                  <a:cxnLst/>
                  <a:rect l="l" t="t" r="r" b="b"/>
                  <a:pathLst>
                    <a:path w="3096" h="2623" extrusionOk="0">
                      <a:moveTo>
                        <a:pt x="959" y="2497"/>
                      </a:moveTo>
                      <a:cubicBezTo>
                        <a:pt x="957" y="2497"/>
                        <a:pt x="952" y="2499"/>
                        <a:pt x="946" y="2503"/>
                      </a:cubicBezTo>
                      <a:lnTo>
                        <a:pt x="946" y="2503"/>
                      </a:lnTo>
                      <a:cubicBezTo>
                        <a:pt x="956" y="2499"/>
                        <a:pt x="960" y="2497"/>
                        <a:pt x="959" y="2497"/>
                      </a:cubicBezTo>
                      <a:close/>
                      <a:moveTo>
                        <a:pt x="373" y="1"/>
                      </a:moveTo>
                      <a:cubicBezTo>
                        <a:pt x="339" y="1"/>
                        <a:pt x="305" y="6"/>
                        <a:pt x="274" y="16"/>
                      </a:cubicBezTo>
                      <a:cubicBezTo>
                        <a:pt x="95" y="76"/>
                        <a:pt x="0" y="266"/>
                        <a:pt x="36" y="481"/>
                      </a:cubicBezTo>
                      <a:cubicBezTo>
                        <a:pt x="119" y="1100"/>
                        <a:pt x="226" y="1731"/>
                        <a:pt x="321" y="2350"/>
                      </a:cubicBezTo>
                      <a:cubicBezTo>
                        <a:pt x="333" y="2469"/>
                        <a:pt x="464" y="2576"/>
                        <a:pt x="572" y="2612"/>
                      </a:cubicBezTo>
                      <a:cubicBezTo>
                        <a:pt x="598" y="2619"/>
                        <a:pt x="625" y="2623"/>
                        <a:pt x="651" y="2623"/>
                      </a:cubicBezTo>
                      <a:cubicBezTo>
                        <a:pt x="751" y="2623"/>
                        <a:pt x="844" y="2573"/>
                        <a:pt x="929" y="2517"/>
                      </a:cubicBezTo>
                      <a:cubicBezTo>
                        <a:pt x="935" y="2511"/>
                        <a:pt x="941" y="2506"/>
                        <a:pt x="946" y="2503"/>
                      </a:cubicBezTo>
                      <a:lnTo>
                        <a:pt x="946" y="2503"/>
                      </a:lnTo>
                      <a:cubicBezTo>
                        <a:pt x="944" y="2503"/>
                        <a:pt x="943" y="2504"/>
                        <a:pt x="941" y="2505"/>
                      </a:cubicBezTo>
                      <a:cubicBezTo>
                        <a:pt x="953" y="2493"/>
                        <a:pt x="988" y="2469"/>
                        <a:pt x="1000" y="2457"/>
                      </a:cubicBezTo>
                      <a:cubicBezTo>
                        <a:pt x="1036" y="2433"/>
                        <a:pt x="1060" y="2409"/>
                        <a:pt x="1095" y="2386"/>
                      </a:cubicBezTo>
                      <a:cubicBezTo>
                        <a:pt x="1167" y="2338"/>
                        <a:pt x="1238" y="2279"/>
                        <a:pt x="1334" y="2231"/>
                      </a:cubicBezTo>
                      <a:cubicBezTo>
                        <a:pt x="1476" y="2148"/>
                        <a:pt x="1643" y="2076"/>
                        <a:pt x="1810" y="1993"/>
                      </a:cubicBezTo>
                      <a:cubicBezTo>
                        <a:pt x="1834" y="1981"/>
                        <a:pt x="1845" y="1981"/>
                        <a:pt x="1881" y="1969"/>
                      </a:cubicBezTo>
                      <a:cubicBezTo>
                        <a:pt x="1905" y="1957"/>
                        <a:pt x="1953" y="1933"/>
                        <a:pt x="1988" y="1921"/>
                      </a:cubicBezTo>
                      <a:lnTo>
                        <a:pt x="2250" y="1838"/>
                      </a:lnTo>
                      <a:cubicBezTo>
                        <a:pt x="2429" y="1790"/>
                        <a:pt x="2607" y="1743"/>
                        <a:pt x="2786" y="1719"/>
                      </a:cubicBezTo>
                      <a:cubicBezTo>
                        <a:pt x="2977" y="1683"/>
                        <a:pt x="3096" y="1433"/>
                        <a:pt x="3036" y="1255"/>
                      </a:cubicBezTo>
                      <a:cubicBezTo>
                        <a:pt x="2978" y="1079"/>
                        <a:pt x="2847" y="992"/>
                        <a:pt x="2691" y="992"/>
                      </a:cubicBezTo>
                      <a:cubicBezTo>
                        <a:pt x="2656" y="992"/>
                        <a:pt x="2620" y="996"/>
                        <a:pt x="2584" y="1005"/>
                      </a:cubicBezTo>
                      <a:cubicBezTo>
                        <a:pt x="1996" y="1091"/>
                        <a:pt x="1434" y="1290"/>
                        <a:pt x="933" y="1593"/>
                      </a:cubicBezTo>
                      <a:lnTo>
                        <a:pt x="933" y="1593"/>
                      </a:lnTo>
                      <a:cubicBezTo>
                        <a:pt x="868" y="1151"/>
                        <a:pt x="797" y="712"/>
                        <a:pt x="738" y="266"/>
                      </a:cubicBezTo>
                      <a:cubicBezTo>
                        <a:pt x="709" y="109"/>
                        <a:pt x="534" y="1"/>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300" name="Google Shape;300;p7"/>
            <p:cNvGrpSpPr/>
            <p:nvPr/>
          </p:nvGrpSpPr>
          <p:grpSpPr>
            <a:xfrm>
              <a:off x="182164" y="628622"/>
              <a:ext cx="131066" cy="177168"/>
              <a:chOff x="182164" y="628622"/>
              <a:chExt cx="131066" cy="177168"/>
            </a:xfrm>
          </p:grpSpPr>
          <p:sp>
            <p:nvSpPr>
              <p:cNvPr id="301" name="Google Shape;301;p7"/>
              <p:cNvSpPr/>
              <p:nvPr/>
            </p:nvSpPr>
            <p:spPr>
              <a:xfrm>
                <a:off x="182164" y="662825"/>
                <a:ext cx="131066" cy="124027"/>
              </a:xfrm>
              <a:custGeom>
                <a:avLst/>
                <a:gdLst/>
                <a:ahLst/>
                <a:cxnLst/>
                <a:rect l="l" t="t" r="r" b="b"/>
                <a:pathLst>
                  <a:path w="1322" h="1251" fill="none" extrusionOk="0">
                    <a:moveTo>
                      <a:pt x="0" y="1"/>
                    </a:moveTo>
                    <a:cubicBezTo>
                      <a:pt x="441" y="418"/>
                      <a:pt x="893" y="834"/>
                      <a:pt x="1322" y="1251"/>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2" name="Google Shape;302;p7"/>
              <p:cNvSpPr/>
              <p:nvPr/>
            </p:nvSpPr>
            <p:spPr>
              <a:xfrm>
                <a:off x="211608" y="628622"/>
                <a:ext cx="72176" cy="177168"/>
              </a:xfrm>
              <a:custGeom>
                <a:avLst/>
                <a:gdLst/>
                <a:ahLst/>
                <a:cxnLst/>
                <a:rect l="l" t="t" r="r" b="b"/>
                <a:pathLst>
                  <a:path w="728" h="1787" fill="none" extrusionOk="0">
                    <a:moveTo>
                      <a:pt x="727" y="1"/>
                    </a:moveTo>
                    <a:cubicBezTo>
                      <a:pt x="489" y="596"/>
                      <a:pt x="239" y="1191"/>
                      <a:pt x="1" y="1786"/>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03" name="Google Shape;303;p7"/>
            <p:cNvGrpSpPr/>
            <p:nvPr/>
          </p:nvGrpSpPr>
          <p:grpSpPr>
            <a:xfrm>
              <a:off x="886843" y="136398"/>
              <a:ext cx="440390" cy="463091"/>
              <a:chOff x="886843" y="136398"/>
              <a:chExt cx="440390" cy="463091"/>
            </a:xfrm>
          </p:grpSpPr>
          <p:grpSp>
            <p:nvGrpSpPr>
              <p:cNvPr id="304" name="Google Shape;304;p7"/>
              <p:cNvGrpSpPr/>
              <p:nvPr/>
            </p:nvGrpSpPr>
            <p:grpSpPr>
              <a:xfrm>
                <a:off x="886843" y="136398"/>
                <a:ext cx="440390" cy="463091"/>
                <a:chOff x="886843" y="136398"/>
                <a:chExt cx="440390" cy="463091"/>
              </a:xfrm>
            </p:grpSpPr>
            <p:sp>
              <p:nvSpPr>
                <p:cNvPr id="305" name="Google Shape;305;p7"/>
                <p:cNvSpPr/>
                <p:nvPr/>
              </p:nvSpPr>
              <p:spPr>
                <a:xfrm>
                  <a:off x="916386" y="230580"/>
                  <a:ext cx="410847" cy="368909"/>
                </a:xfrm>
                <a:custGeom>
                  <a:avLst/>
                  <a:gdLst/>
                  <a:ahLst/>
                  <a:cxnLst/>
                  <a:rect l="l" t="t" r="r" b="b"/>
                  <a:pathLst>
                    <a:path w="4144" h="3721" extrusionOk="0">
                      <a:moveTo>
                        <a:pt x="2072" y="1"/>
                      </a:moveTo>
                      <a:cubicBezTo>
                        <a:pt x="1902" y="1"/>
                        <a:pt x="1730" y="25"/>
                        <a:pt x="1560" y="75"/>
                      </a:cubicBezTo>
                      <a:cubicBezTo>
                        <a:pt x="572" y="348"/>
                        <a:pt x="0" y="1384"/>
                        <a:pt x="286" y="2372"/>
                      </a:cubicBezTo>
                      <a:cubicBezTo>
                        <a:pt x="512" y="3188"/>
                        <a:pt x="1257" y="3720"/>
                        <a:pt x="2066" y="3720"/>
                      </a:cubicBezTo>
                      <a:cubicBezTo>
                        <a:pt x="2237" y="3720"/>
                        <a:pt x="2411" y="3696"/>
                        <a:pt x="2584" y="3646"/>
                      </a:cubicBezTo>
                      <a:cubicBezTo>
                        <a:pt x="3572" y="3361"/>
                        <a:pt x="4143" y="2325"/>
                        <a:pt x="3858" y="1349"/>
                      </a:cubicBezTo>
                      <a:cubicBezTo>
                        <a:pt x="3622" y="533"/>
                        <a:pt x="2875" y="1"/>
                        <a:pt x="2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306" name="Google Shape;306;p7"/>
                <p:cNvGrpSpPr/>
                <p:nvPr/>
              </p:nvGrpSpPr>
              <p:grpSpPr>
                <a:xfrm>
                  <a:off x="886843" y="136398"/>
                  <a:ext cx="168741" cy="192731"/>
                  <a:chOff x="886843" y="136398"/>
                  <a:chExt cx="168741" cy="192731"/>
                </a:xfrm>
              </p:grpSpPr>
              <p:sp>
                <p:nvSpPr>
                  <p:cNvPr id="307" name="Google Shape;307;p7"/>
                  <p:cNvSpPr/>
                  <p:nvPr/>
                </p:nvSpPr>
                <p:spPr>
                  <a:xfrm>
                    <a:off x="928184" y="190429"/>
                    <a:ext cx="122838" cy="138700"/>
                  </a:xfrm>
                  <a:custGeom>
                    <a:avLst/>
                    <a:gdLst/>
                    <a:ahLst/>
                    <a:cxnLst/>
                    <a:rect l="l" t="t" r="r" b="b"/>
                    <a:pathLst>
                      <a:path w="1239" h="1399" extrusionOk="0">
                        <a:moveTo>
                          <a:pt x="256" y="0"/>
                        </a:moveTo>
                        <a:cubicBezTo>
                          <a:pt x="197" y="0"/>
                          <a:pt x="137" y="21"/>
                          <a:pt x="95" y="63"/>
                        </a:cubicBezTo>
                        <a:cubicBezTo>
                          <a:pt x="12" y="134"/>
                          <a:pt x="0" y="265"/>
                          <a:pt x="107" y="372"/>
                        </a:cubicBezTo>
                        <a:cubicBezTo>
                          <a:pt x="179" y="456"/>
                          <a:pt x="238" y="515"/>
                          <a:pt x="298" y="587"/>
                        </a:cubicBezTo>
                        <a:cubicBezTo>
                          <a:pt x="333" y="634"/>
                          <a:pt x="357" y="658"/>
                          <a:pt x="393" y="706"/>
                        </a:cubicBezTo>
                        <a:cubicBezTo>
                          <a:pt x="405" y="718"/>
                          <a:pt x="417" y="753"/>
                          <a:pt x="429" y="765"/>
                        </a:cubicBezTo>
                        <a:cubicBezTo>
                          <a:pt x="429" y="777"/>
                          <a:pt x="453" y="777"/>
                          <a:pt x="453" y="789"/>
                        </a:cubicBezTo>
                        <a:cubicBezTo>
                          <a:pt x="572" y="944"/>
                          <a:pt x="667" y="1123"/>
                          <a:pt x="774" y="1289"/>
                        </a:cubicBezTo>
                        <a:cubicBezTo>
                          <a:pt x="815" y="1356"/>
                          <a:pt x="903" y="1399"/>
                          <a:pt x="985" y="1399"/>
                        </a:cubicBezTo>
                        <a:cubicBezTo>
                          <a:pt x="1020" y="1399"/>
                          <a:pt x="1055" y="1391"/>
                          <a:pt x="1084" y="1373"/>
                        </a:cubicBezTo>
                        <a:cubicBezTo>
                          <a:pt x="1191" y="1301"/>
                          <a:pt x="1238" y="1170"/>
                          <a:pt x="1179" y="1063"/>
                        </a:cubicBezTo>
                        <a:cubicBezTo>
                          <a:pt x="964" y="706"/>
                          <a:pt x="714" y="361"/>
                          <a:pt x="417" y="63"/>
                        </a:cubicBezTo>
                        <a:cubicBezTo>
                          <a:pt x="375" y="21"/>
                          <a:pt x="316"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8" name="Google Shape;308;p7"/>
                  <p:cNvSpPr/>
                  <p:nvPr/>
                </p:nvSpPr>
                <p:spPr>
                  <a:xfrm>
                    <a:off x="886843" y="136398"/>
                    <a:ext cx="168741" cy="183116"/>
                  </a:xfrm>
                  <a:custGeom>
                    <a:avLst/>
                    <a:gdLst/>
                    <a:ahLst/>
                    <a:cxnLst/>
                    <a:rect l="l" t="t" r="r" b="b"/>
                    <a:pathLst>
                      <a:path w="1702" h="1847" extrusionOk="0">
                        <a:moveTo>
                          <a:pt x="1239" y="1"/>
                        </a:moveTo>
                        <a:cubicBezTo>
                          <a:pt x="1108" y="1"/>
                          <a:pt x="1024" y="108"/>
                          <a:pt x="1000" y="239"/>
                        </a:cubicBezTo>
                        <a:cubicBezTo>
                          <a:pt x="955" y="599"/>
                          <a:pt x="978" y="972"/>
                          <a:pt x="1075" y="1328"/>
                        </a:cubicBezTo>
                        <a:lnTo>
                          <a:pt x="1075" y="1328"/>
                        </a:lnTo>
                        <a:cubicBezTo>
                          <a:pt x="796" y="1294"/>
                          <a:pt x="517" y="1257"/>
                          <a:pt x="238" y="1215"/>
                        </a:cubicBezTo>
                        <a:cubicBezTo>
                          <a:pt x="233" y="1215"/>
                          <a:pt x="228" y="1214"/>
                          <a:pt x="223" y="1214"/>
                        </a:cubicBezTo>
                        <a:cubicBezTo>
                          <a:pt x="109" y="1214"/>
                          <a:pt x="0" y="1339"/>
                          <a:pt x="0" y="1453"/>
                        </a:cubicBezTo>
                        <a:cubicBezTo>
                          <a:pt x="12" y="1608"/>
                          <a:pt x="108" y="1679"/>
                          <a:pt x="238" y="1691"/>
                        </a:cubicBezTo>
                        <a:cubicBezTo>
                          <a:pt x="631" y="1739"/>
                          <a:pt x="1024" y="1787"/>
                          <a:pt x="1417" y="1846"/>
                        </a:cubicBezTo>
                        <a:cubicBezTo>
                          <a:pt x="1421" y="1846"/>
                          <a:pt x="1426" y="1847"/>
                          <a:pt x="1430" y="1847"/>
                        </a:cubicBezTo>
                        <a:cubicBezTo>
                          <a:pt x="1558" y="1847"/>
                          <a:pt x="1701" y="1675"/>
                          <a:pt x="1643" y="1548"/>
                        </a:cubicBezTo>
                        <a:cubicBezTo>
                          <a:pt x="1548" y="1334"/>
                          <a:pt x="1489" y="1108"/>
                          <a:pt x="1465" y="894"/>
                        </a:cubicBezTo>
                        <a:lnTo>
                          <a:pt x="1465" y="858"/>
                        </a:lnTo>
                        <a:cubicBezTo>
                          <a:pt x="1465" y="834"/>
                          <a:pt x="1465" y="798"/>
                          <a:pt x="1441" y="751"/>
                        </a:cubicBezTo>
                        <a:lnTo>
                          <a:pt x="1441" y="572"/>
                        </a:lnTo>
                        <a:cubicBezTo>
                          <a:pt x="1441" y="453"/>
                          <a:pt x="1465" y="358"/>
                          <a:pt x="1477" y="239"/>
                        </a:cubicBezTo>
                        <a:cubicBezTo>
                          <a:pt x="1489" y="120"/>
                          <a:pt x="1358" y="1"/>
                          <a:pt x="1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309" name="Google Shape;309;p7"/>
              <p:cNvGrpSpPr/>
              <p:nvPr/>
            </p:nvGrpSpPr>
            <p:grpSpPr>
              <a:xfrm>
                <a:off x="1115854" y="481104"/>
                <a:ext cx="100431" cy="74456"/>
                <a:chOff x="1115854" y="481104"/>
                <a:chExt cx="100431" cy="74456"/>
              </a:xfrm>
            </p:grpSpPr>
            <p:sp>
              <p:nvSpPr>
                <p:cNvPr id="310" name="Google Shape;310;p7"/>
                <p:cNvSpPr/>
                <p:nvPr/>
              </p:nvSpPr>
              <p:spPr>
                <a:xfrm>
                  <a:off x="1118134" y="490522"/>
                  <a:ext cx="98151" cy="57899"/>
                </a:xfrm>
                <a:custGeom>
                  <a:avLst/>
                  <a:gdLst/>
                  <a:ahLst/>
                  <a:cxnLst/>
                  <a:rect l="l" t="t" r="r" b="b"/>
                  <a:pathLst>
                    <a:path w="990" h="584" fill="none" extrusionOk="0">
                      <a:moveTo>
                        <a:pt x="1" y="584"/>
                      </a:moveTo>
                      <a:lnTo>
                        <a:pt x="989" y="1"/>
                      </a:ln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1" name="Google Shape;311;p7"/>
                <p:cNvSpPr/>
                <p:nvPr/>
              </p:nvSpPr>
              <p:spPr>
                <a:xfrm>
                  <a:off x="1115854" y="481104"/>
                  <a:ext cx="94483" cy="74456"/>
                </a:xfrm>
                <a:custGeom>
                  <a:avLst/>
                  <a:gdLst/>
                  <a:ahLst/>
                  <a:cxnLst/>
                  <a:rect l="l" t="t" r="r" b="b"/>
                  <a:pathLst>
                    <a:path w="953" h="751" fill="none" extrusionOk="0">
                      <a:moveTo>
                        <a:pt x="0" y="0"/>
                      </a:moveTo>
                      <a:cubicBezTo>
                        <a:pt x="310" y="262"/>
                        <a:pt x="643" y="500"/>
                        <a:pt x="953" y="750"/>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sp>
        <p:nvSpPr>
          <p:cNvPr id="312" name="Google Shape;312;p7"/>
          <p:cNvSpPr/>
          <p:nvPr/>
        </p:nvSpPr>
        <p:spPr>
          <a:xfrm>
            <a:off x="10424396" y="5434083"/>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13" name="Google Shape;313;p7"/>
          <p:cNvSpPr/>
          <p:nvPr/>
        </p:nvSpPr>
        <p:spPr>
          <a:xfrm>
            <a:off x="1002550" y="655050"/>
            <a:ext cx="16282800" cy="8876400"/>
          </a:xfrm>
          <a:prstGeom prst="roundRect">
            <a:avLst>
              <a:gd name="adj" fmla="val 3745"/>
            </a:avLst>
          </a:pr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14" name="Google Shape;314;p7"/>
          <p:cNvSpPr txBox="1">
            <a:spLocks noGrp="1"/>
          </p:cNvSpPr>
          <p:nvPr>
            <p:ph type="title"/>
          </p:nvPr>
        </p:nvSpPr>
        <p:spPr>
          <a:xfrm>
            <a:off x="1426450" y="1042450"/>
            <a:ext cx="15435000" cy="1145400"/>
          </a:xfrm>
          <a:prstGeom prst="rect">
            <a:avLst/>
          </a:prstGeom>
        </p:spPr>
        <p:txBody>
          <a:bodyPr spcFirstLastPara="1" wrap="square" lIns="0" tIns="0" rIns="0" bIns="0" anchor="t" anchorCtr="0">
            <a:noAutofit/>
          </a:bodyPr>
          <a:lstStyle>
            <a:lvl1pPr lvl="0" algn="ctr" rtl="0">
              <a:spcBef>
                <a:spcPts val="0"/>
              </a:spcBef>
              <a:spcAft>
                <a:spcPts val="0"/>
              </a:spcAft>
              <a:buSzPts val="3300"/>
              <a:buNone/>
              <a:defRPr sz="7000"/>
            </a:lvl1pPr>
            <a:lvl2pPr lvl="1" rtl="0">
              <a:spcBef>
                <a:spcPts val="0"/>
              </a:spcBef>
              <a:spcAft>
                <a:spcPts val="0"/>
              </a:spcAft>
              <a:buSzPts val="3300"/>
              <a:buNone/>
              <a:defRPr sz="6600"/>
            </a:lvl2pPr>
            <a:lvl3pPr lvl="2" rtl="0">
              <a:spcBef>
                <a:spcPts val="0"/>
              </a:spcBef>
              <a:spcAft>
                <a:spcPts val="0"/>
              </a:spcAft>
              <a:buSzPts val="3300"/>
              <a:buNone/>
              <a:defRPr sz="6600"/>
            </a:lvl3pPr>
            <a:lvl4pPr lvl="3" rtl="0">
              <a:spcBef>
                <a:spcPts val="0"/>
              </a:spcBef>
              <a:spcAft>
                <a:spcPts val="0"/>
              </a:spcAft>
              <a:buSzPts val="3300"/>
              <a:buNone/>
              <a:defRPr sz="6600"/>
            </a:lvl4pPr>
            <a:lvl5pPr lvl="4" rtl="0">
              <a:spcBef>
                <a:spcPts val="0"/>
              </a:spcBef>
              <a:spcAft>
                <a:spcPts val="0"/>
              </a:spcAft>
              <a:buSzPts val="3300"/>
              <a:buNone/>
              <a:defRPr sz="6600"/>
            </a:lvl5pPr>
            <a:lvl6pPr lvl="5" rtl="0">
              <a:spcBef>
                <a:spcPts val="0"/>
              </a:spcBef>
              <a:spcAft>
                <a:spcPts val="0"/>
              </a:spcAft>
              <a:buSzPts val="3300"/>
              <a:buNone/>
              <a:defRPr sz="6600"/>
            </a:lvl6pPr>
            <a:lvl7pPr lvl="6" rtl="0">
              <a:spcBef>
                <a:spcPts val="0"/>
              </a:spcBef>
              <a:spcAft>
                <a:spcPts val="0"/>
              </a:spcAft>
              <a:buSzPts val="3300"/>
              <a:buNone/>
              <a:defRPr sz="6600"/>
            </a:lvl7pPr>
            <a:lvl8pPr lvl="7" rtl="0">
              <a:spcBef>
                <a:spcPts val="0"/>
              </a:spcBef>
              <a:spcAft>
                <a:spcPts val="0"/>
              </a:spcAft>
              <a:buSzPts val="3300"/>
              <a:buNone/>
              <a:defRPr sz="6600"/>
            </a:lvl8pPr>
            <a:lvl9pPr lvl="8" rtl="0">
              <a:spcBef>
                <a:spcPts val="0"/>
              </a:spcBef>
              <a:spcAft>
                <a:spcPts val="0"/>
              </a:spcAft>
              <a:buSzPts val="3300"/>
              <a:buNone/>
              <a:defRPr sz="6600"/>
            </a:lvl9pPr>
          </a:lstStyle>
          <a:p>
            <a:r>
              <a:rPr lang="en-US"/>
              <a:t>Click to edit Master title style</a:t>
            </a:r>
            <a:endParaRPr/>
          </a:p>
        </p:txBody>
      </p:sp>
      <p:sp>
        <p:nvSpPr>
          <p:cNvPr id="315" name="Google Shape;315;p7"/>
          <p:cNvSpPr txBox="1">
            <a:spLocks noGrp="1"/>
          </p:cNvSpPr>
          <p:nvPr>
            <p:ph type="subTitle" idx="1"/>
          </p:nvPr>
        </p:nvSpPr>
        <p:spPr>
          <a:xfrm>
            <a:off x="4423200" y="3216450"/>
            <a:ext cx="9441600" cy="4428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sz="3200">
                <a:solidFill>
                  <a:schemeClr val="dk1"/>
                </a:solidFill>
              </a:defRPr>
            </a:lvl1pPr>
            <a:lvl2pPr lvl="1" algn="ctr" rtl="0">
              <a:lnSpc>
                <a:spcPct val="100000"/>
              </a:lnSpc>
              <a:spcBef>
                <a:spcPts val="0"/>
              </a:spcBef>
              <a:spcAft>
                <a:spcPts val="0"/>
              </a:spcAft>
              <a:buSzPts val="1600"/>
              <a:buChar char="○"/>
              <a:defRPr sz="3200"/>
            </a:lvl2pPr>
            <a:lvl3pPr lvl="2" algn="ctr" rtl="0">
              <a:lnSpc>
                <a:spcPct val="100000"/>
              </a:lnSpc>
              <a:spcBef>
                <a:spcPts val="0"/>
              </a:spcBef>
              <a:spcAft>
                <a:spcPts val="0"/>
              </a:spcAft>
              <a:buSzPts val="1600"/>
              <a:buChar char="■"/>
              <a:defRPr sz="3200"/>
            </a:lvl3pPr>
            <a:lvl4pPr lvl="3" algn="ctr" rtl="0">
              <a:lnSpc>
                <a:spcPct val="100000"/>
              </a:lnSpc>
              <a:spcBef>
                <a:spcPts val="0"/>
              </a:spcBef>
              <a:spcAft>
                <a:spcPts val="0"/>
              </a:spcAft>
              <a:buSzPts val="1600"/>
              <a:buChar char="●"/>
              <a:defRPr sz="3200"/>
            </a:lvl4pPr>
            <a:lvl5pPr lvl="4" algn="ctr" rtl="0">
              <a:lnSpc>
                <a:spcPct val="100000"/>
              </a:lnSpc>
              <a:spcBef>
                <a:spcPts val="0"/>
              </a:spcBef>
              <a:spcAft>
                <a:spcPts val="0"/>
              </a:spcAft>
              <a:buSzPts val="1600"/>
              <a:buChar char="○"/>
              <a:defRPr sz="3200"/>
            </a:lvl5pPr>
            <a:lvl6pPr lvl="5" algn="ctr" rtl="0">
              <a:lnSpc>
                <a:spcPct val="100000"/>
              </a:lnSpc>
              <a:spcBef>
                <a:spcPts val="0"/>
              </a:spcBef>
              <a:spcAft>
                <a:spcPts val="0"/>
              </a:spcAft>
              <a:buSzPts val="1600"/>
              <a:buChar char="■"/>
              <a:defRPr sz="3200"/>
            </a:lvl6pPr>
            <a:lvl7pPr lvl="6" algn="ctr" rtl="0">
              <a:lnSpc>
                <a:spcPct val="100000"/>
              </a:lnSpc>
              <a:spcBef>
                <a:spcPts val="0"/>
              </a:spcBef>
              <a:spcAft>
                <a:spcPts val="0"/>
              </a:spcAft>
              <a:buSzPts val="1600"/>
              <a:buChar char="●"/>
              <a:defRPr sz="3200"/>
            </a:lvl7pPr>
            <a:lvl8pPr lvl="7" algn="ctr" rtl="0">
              <a:lnSpc>
                <a:spcPct val="100000"/>
              </a:lnSpc>
              <a:spcBef>
                <a:spcPts val="0"/>
              </a:spcBef>
              <a:spcAft>
                <a:spcPts val="0"/>
              </a:spcAft>
              <a:buSzPts val="1600"/>
              <a:buChar char="○"/>
              <a:defRPr sz="3200"/>
            </a:lvl8pPr>
            <a:lvl9pPr lvl="8" algn="ctr" rtl="0">
              <a:lnSpc>
                <a:spcPct val="100000"/>
              </a:lnSpc>
              <a:spcBef>
                <a:spcPts val="0"/>
              </a:spcBef>
              <a:spcAft>
                <a:spcPts val="0"/>
              </a:spcAft>
              <a:buSzPts val="1600"/>
              <a:buChar char="■"/>
              <a:defRPr sz="3200"/>
            </a:lvl9pPr>
          </a:lstStyle>
          <a:p>
            <a:r>
              <a:rPr lang="en-US"/>
              <a:t>Click to edit Master subtitle style</a:t>
            </a:r>
            <a:endParaRPr/>
          </a:p>
        </p:txBody>
      </p:sp>
    </p:spTree>
    <p:extLst>
      <p:ext uri="{BB962C8B-B14F-4D97-AF65-F5344CB8AC3E}">
        <p14:creationId xmlns:p14="http://schemas.microsoft.com/office/powerpoint/2010/main" val="18866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6"/>
        <p:cNvGrpSpPr/>
        <p:nvPr/>
      </p:nvGrpSpPr>
      <p:grpSpPr>
        <a:xfrm>
          <a:off x="0" y="0"/>
          <a:ext cx="0" cy="0"/>
          <a:chOff x="0" y="0"/>
          <a:chExt cx="0" cy="0"/>
        </a:xfrm>
      </p:grpSpPr>
      <p:grpSp>
        <p:nvGrpSpPr>
          <p:cNvPr id="317" name="Google Shape;317;p8"/>
          <p:cNvGrpSpPr/>
          <p:nvPr/>
        </p:nvGrpSpPr>
        <p:grpSpPr>
          <a:xfrm>
            <a:off x="-1578595" y="-565299"/>
            <a:ext cx="20470590" cy="11615314"/>
            <a:chOff x="-789298" y="-168156"/>
            <a:chExt cx="10235295" cy="5807657"/>
          </a:xfrm>
        </p:grpSpPr>
        <p:grpSp>
          <p:nvGrpSpPr>
            <p:cNvPr id="318" name="Google Shape;318;p8"/>
            <p:cNvGrpSpPr/>
            <p:nvPr/>
          </p:nvGrpSpPr>
          <p:grpSpPr>
            <a:xfrm>
              <a:off x="-789298" y="-168156"/>
              <a:ext cx="10235295" cy="5807657"/>
              <a:chOff x="-789298" y="-168156"/>
              <a:chExt cx="10235295" cy="5807657"/>
            </a:xfrm>
          </p:grpSpPr>
          <p:sp>
            <p:nvSpPr>
              <p:cNvPr id="319" name="Google Shape;319;p8"/>
              <p:cNvSpPr/>
              <p:nvPr/>
            </p:nvSpPr>
            <p:spPr>
              <a:xfrm>
                <a:off x="1133500" y="2835949"/>
                <a:ext cx="865415" cy="2803552"/>
              </a:xfrm>
              <a:custGeom>
                <a:avLst/>
                <a:gdLst/>
                <a:ahLst/>
                <a:cxnLst/>
                <a:rect l="l" t="t" r="r" b="b"/>
                <a:pathLst>
                  <a:path w="8729" h="28278" fill="none" extrusionOk="0">
                    <a:moveTo>
                      <a:pt x="2703" y="0"/>
                    </a:moveTo>
                    <a:cubicBezTo>
                      <a:pt x="251" y="2370"/>
                      <a:pt x="1" y="6299"/>
                      <a:pt x="1013" y="9549"/>
                    </a:cubicBezTo>
                    <a:cubicBezTo>
                      <a:pt x="2025" y="12787"/>
                      <a:pt x="4061" y="15621"/>
                      <a:pt x="5728" y="18574"/>
                    </a:cubicBezTo>
                    <a:cubicBezTo>
                      <a:pt x="7395" y="21539"/>
                      <a:pt x="8728" y="24932"/>
                      <a:pt x="8157" y="2827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0" name="Google Shape;320;p8"/>
              <p:cNvSpPr/>
              <p:nvPr/>
            </p:nvSpPr>
            <p:spPr>
              <a:xfrm>
                <a:off x="2009392" y="2608128"/>
                <a:ext cx="875924" cy="2946416"/>
              </a:xfrm>
              <a:custGeom>
                <a:avLst/>
                <a:gdLst/>
                <a:ahLst/>
                <a:cxnLst/>
                <a:rect l="l" t="t" r="r" b="b"/>
                <a:pathLst>
                  <a:path w="8835" h="29719" fill="none" extrusionOk="0">
                    <a:moveTo>
                      <a:pt x="2108" y="0"/>
                    </a:moveTo>
                    <a:cubicBezTo>
                      <a:pt x="0" y="2834"/>
                      <a:pt x="24" y="6787"/>
                      <a:pt x="1107" y="10144"/>
                    </a:cubicBezTo>
                    <a:cubicBezTo>
                      <a:pt x="2179" y="13514"/>
                      <a:pt x="4167" y="16490"/>
                      <a:pt x="5822" y="19610"/>
                    </a:cubicBezTo>
                    <a:cubicBezTo>
                      <a:pt x="7477" y="22741"/>
                      <a:pt x="8835" y="26194"/>
                      <a:pt x="8477" y="2971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1" name="Google Shape;321;p8"/>
              <p:cNvSpPr/>
              <p:nvPr/>
            </p:nvSpPr>
            <p:spPr>
              <a:xfrm>
                <a:off x="3015057" y="2177270"/>
                <a:ext cx="702425" cy="3302932"/>
              </a:xfrm>
              <a:custGeom>
                <a:avLst/>
                <a:gdLst/>
                <a:ahLst/>
                <a:cxnLst/>
                <a:rect l="l" t="t" r="r" b="b"/>
                <a:pathLst>
                  <a:path w="7085" h="33315" fill="none" extrusionOk="0">
                    <a:moveTo>
                      <a:pt x="6442" y="33314"/>
                    </a:moveTo>
                    <a:cubicBezTo>
                      <a:pt x="7085" y="31409"/>
                      <a:pt x="6727" y="29290"/>
                      <a:pt x="5989" y="27409"/>
                    </a:cubicBezTo>
                    <a:cubicBezTo>
                      <a:pt x="5263" y="25539"/>
                      <a:pt x="4179" y="23813"/>
                      <a:pt x="3310" y="21991"/>
                    </a:cubicBezTo>
                    <a:cubicBezTo>
                      <a:pt x="36" y="15157"/>
                      <a:pt x="0" y="6870"/>
                      <a:pt x="316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2" name="Google Shape;322;p8"/>
              <p:cNvSpPr/>
              <p:nvPr/>
            </p:nvSpPr>
            <p:spPr>
              <a:xfrm>
                <a:off x="3740952" y="2236258"/>
                <a:ext cx="852328" cy="3324149"/>
              </a:xfrm>
              <a:custGeom>
                <a:avLst/>
                <a:gdLst/>
                <a:ahLst/>
                <a:cxnLst/>
                <a:rect l="l" t="t" r="r" b="b"/>
                <a:pathLst>
                  <a:path w="8597" h="33529" fill="none" extrusionOk="0">
                    <a:moveTo>
                      <a:pt x="8049" y="33529"/>
                    </a:moveTo>
                    <a:cubicBezTo>
                      <a:pt x="8597" y="29623"/>
                      <a:pt x="7275" y="25694"/>
                      <a:pt x="5609" y="22111"/>
                    </a:cubicBezTo>
                    <a:cubicBezTo>
                      <a:pt x="3954" y="18527"/>
                      <a:pt x="1929" y="15074"/>
                      <a:pt x="965" y="11252"/>
                    </a:cubicBezTo>
                    <a:cubicBezTo>
                      <a:pt x="1" y="7418"/>
                      <a:pt x="251" y="3037"/>
                      <a:pt x="2775"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3" name="Google Shape;323;p8"/>
              <p:cNvSpPr/>
              <p:nvPr/>
            </p:nvSpPr>
            <p:spPr>
              <a:xfrm>
                <a:off x="-339604" y="3689336"/>
                <a:ext cx="3915534" cy="561940"/>
              </a:xfrm>
              <a:custGeom>
                <a:avLst/>
                <a:gdLst/>
                <a:ahLst/>
                <a:cxnLst/>
                <a:rect l="l" t="t" r="r" b="b"/>
                <a:pathLst>
                  <a:path w="39494" h="5668" fill="none" extrusionOk="0">
                    <a:moveTo>
                      <a:pt x="1" y="4001"/>
                    </a:moveTo>
                    <a:cubicBezTo>
                      <a:pt x="1822" y="5668"/>
                      <a:pt x="4692" y="5501"/>
                      <a:pt x="7002" y="4608"/>
                    </a:cubicBezTo>
                    <a:cubicBezTo>
                      <a:pt x="9311" y="3715"/>
                      <a:pt x="11336" y="2215"/>
                      <a:pt x="13669" y="1417"/>
                    </a:cubicBezTo>
                    <a:cubicBezTo>
                      <a:pt x="17836" y="0"/>
                      <a:pt x="22373" y="977"/>
                      <a:pt x="26706" y="1691"/>
                    </a:cubicBezTo>
                    <a:cubicBezTo>
                      <a:pt x="31040" y="2405"/>
                      <a:pt x="35839" y="2739"/>
                      <a:pt x="39494" y="26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4" name="Google Shape;324;p8"/>
              <p:cNvSpPr/>
              <p:nvPr/>
            </p:nvSpPr>
            <p:spPr>
              <a:xfrm>
                <a:off x="-789298" y="3989132"/>
                <a:ext cx="4993213" cy="1112081"/>
              </a:xfrm>
              <a:custGeom>
                <a:avLst/>
                <a:gdLst/>
                <a:ahLst/>
                <a:cxnLst/>
                <a:rect l="l" t="t" r="r" b="b"/>
                <a:pathLst>
                  <a:path w="50364" h="11217" fill="none" extrusionOk="0">
                    <a:moveTo>
                      <a:pt x="50364" y="1"/>
                    </a:moveTo>
                    <a:cubicBezTo>
                      <a:pt x="47983" y="4704"/>
                      <a:pt x="41910" y="6156"/>
                      <a:pt x="36648" y="5870"/>
                    </a:cubicBezTo>
                    <a:cubicBezTo>
                      <a:pt x="31373" y="5596"/>
                      <a:pt x="26075" y="4132"/>
                      <a:pt x="20896" y="5144"/>
                    </a:cubicBezTo>
                    <a:cubicBezTo>
                      <a:pt x="17312" y="5847"/>
                      <a:pt x="14062" y="7692"/>
                      <a:pt x="10668" y="9049"/>
                    </a:cubicBezTo>
                    <a:cubicBezTo>
                      <a:pt x="7275" y="10383"/>
                      <a:pt x="3394" y="11216"/>
                      <a:pt x="0" y="984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5" name="Google Shape;325;p8"/>
              <p:cNvSpPr/>
              <p:nvPr/>
            </p:nvSpPr>
            <p:spPr>
              <a:xfrm>
                <a:off x="6828831" y="-133854"/>
                <a:ext cx="520696" cy="3377190"/>
              </a:xfrm>
              <a:custGeom>
                <a:avLst/>
                <a:gdLst/>
                <a:ahLst/>
                <a:cxnLst/>
                <a:rect l="l" t="t" r="r" b="b"/>
                <a:pathLst>
                  <a:path w="5252" h="34064" fill="none" extrusionOk="0">
                    <a:moveTo>
                      <a:pt x="953" y="34064"/>
                    </a:moveTo>
                    <a:cubicBezTo>
                      <a:pt x="4287" y="28063"/>
                      <a:pt x="5251" y="20788"/>
                      <a:pt x="3596" y="14133"/>
                    </a:cubicBezTo>
                    <a:cubicBezTo>
                      <a:pt x="2417" y="9430"/>
                      <a:pt x="0" y="4691"/>
                      <a:pt x="1227" y="0"/>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6" name="Google Shape;326;p8"/>
              <p:cNvSpPr/>
              <p:nvPr/>
            </p:nvSpPr>
            <p:spPr>
              <a:xfrm>
                <a:off x="7753103" y="-164587"/>
                <a:ext cx="507610" cy="3868342"/>
              </a:xfrm>
              <a:custGeom>
                <a:avLst/>
                <a:gdLst/>
                <a:ahLst/>
                <a:cxnLst/>
                <a:rect l="l" t="t" r="r" b="b"/>
                <a:pathLst>
                  <a:path w="5120" h="39018" fill="none" extrusionOk="0">
                    <a:moveTo>
                      <a:pt x="1453" y="1"/>
                    </a:moveTo>
                    <a:cubicBezTo>
                      <a:pt x="881" y="6716"/>
                      <a:pt x="3072" y="13312"/>
                      <a:pt x="4096" y="19967"/>
                    </a:cubicBezTo>
                    <a:cubicBezTo>
                      <a:pt x="5120" y="26623"/>
                      <a:pt x="4703" y="34183"/>
                      <a:pt x="0" y="39017"/>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7" name="Google Shape;327;p8"/>
              <p:cNvSpPr/>
              <p:nvPr/>
            </p:nvSpPr>
            <p:spPr>
              <a:xfrm>
                <a:off x="8408114" y="-168156"/>
                <a:ext cx="582066" cy="3987610"/>
              </a:xfrm>
              <a:custGeom>
                <a:avLst/>
                <a:gdLst/>
                <a:ahLst/>
                <a:cxnLst/>
                <a:rect l="l" t="t" r="r" b="b"/>
                <a:pathLst>
                  <a:path w="5871" h="40221" fill="none" extrusionOk="0">
                    <a:moveTo>
                      <a:pt x="1763" y="40220"/>
                    </a:moveTo>
                    <a:cubicBezTo>
                      <a:pt x="5871" y="34684"/>
                      <a:pt x="5109" y="27028"/>
                      <a:pt x="3597" y="20325"/>
                    </a:cubicBezTo>
                    <a:cubicBezTo>
                      <a:pt x="2073" y="13610"/>
                      <a:pt x="1" y="6573"/>
                      <a:pt x="2049" y="1"/>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8" name="Google Shape;328;p8"/>
              <p:cNvSpPr/>
              <p:nvPr/>
            </p:nvSpPr>
            <p:spPr>
              <a:xfrm>
                <a:off x="5969496" y="26651"/>
                <a:ext cx="541913" cy="3432710"/>
              </a:xfrm>
              <a:custGeom>
                <a:avLst/>
                <a:gdLst/>
                <a:ahLst/>
                <a:cxnLst/>
                <a:rect l="l" t="t" r="r" b="b"/>
                <a:pathLst>
                  <a:path w="5466" h="34624" fill="none" extrusionOk="0">
                    <a:moveTo>
                      <a:pt x="953" y="0"/>
                    </a:moveTo>
                    <a:cubicBezTo>
                      <a:pt x="1" y="3417"/>
                      <a:pt x="775" y="7061"/>
                      <a:pt x="1882" y="10418"/>
                    </a:cubicBezTo>
                    <a:cubicBezTo>
                      <a:pt x="2977" y="13788"/>
                      <a:pt x="4442" y="17086"/>
                      <a:pt x="4858" y="20598"/>
                    </a:cubicBezTo>
                    <a:cubicBezTo>
                      <a:pt x="5466" y="25599"/>
                      <a:pt x="3834" y="30837"/>
                      <a:pt x="501" y="34624"/>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29" name="Google Shape;329;p8"/>
              <p:cNvSpPr/>
              <p:nvPr/>
            </p:nvSpPr>
            <p:spPr>
              <a:xfrm>
                <a:off x="4771402" y="426776"/>
                <a:ext cx="416795" cy="1656175"/>
              </a:xfrm>
              <a:custGeom>
                <a:avLst/>
                <a:gdLst/>
                <a:ahLst/>
                <a:cxnLst/>
                <a:rect l="l" t="t" r="r" b="b"/>
                <a:pathLst>
                  <a:path w="4204" h="16705" fill="none" extrusionOk="0">
                    <a:moveTo>
                      <a:pt x="918" y="1"/>
                    </a:moveTo>
                    <a:cubicBezTo>
                      <a:pt x="1" y="2727"/>
                      <a:pt x="1108" y="5668"/>
                      <a:pt x="2144" y="8347"/>
                    </a:cubicBezTo>
                    <a:cubicBezTo>
                      <a:pt x="3192" y="11026"/>
                      <a:pt x="4204" y="14038"/>
                      <a:pt x="3120" y="16705"/>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0" name="Google Shape;330;p8"/>
              <p:cNvSpPr/>
              <p:nvPr/>
            </p:nvSpPr>
            <p:spPr>
              <a:xfrm>
                <a:off x="5349778" y="366598"/>
                <a:ext cx="3989891" cy="478164"/>
              </a:xfrm>
              <a:custGeom>
                <a:avLst/>
                <a:gdLst/>
                <a:ahLst/>
                <a:cxnLst/>
                <a:rect l="l" t="t" r="r" b="b"/>
                <a:pathLst>
                  <a:path w="40244" h="4823" fill="none" extrusionOk="0">
                    <a:moveTo>
                      <a:pt x="1" y="0"/>
                    </a:moveTo>
                    <a:cubicBezTo>
                      <a:pt x="1882" y="3394"/>
                      <a:pt x="6121" y="4822"/>
                      <a:pt x="10002" y="4715"/>
                    </a:cubicBezTo>
                    <a:cubicBezTo>
                      <a:pt x="13872" y="4632"/>
                      <a:pt x="17610" y="3334"/>
                      <a:pt x="21420" y="2608"/>
                    </a:cubicBezTo>
                    <a:cubicBezTo>
                      <a:pt x="27683" y="1417"/>
                      <a:pt x="34279" y="1810"/>
                      <a:pt x="40244" y="4072"/>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1" name="Google Shape;331;p8"/>
              <p:cNvSpPr/>
              <p:nvPr/>
            </p:nvSpPr>
            <p:spPr>
              <a:xfrm>
                <a:off x="4060874" y="1217606"/>
                <a:ext cx="5385123" cy="559659"/>
              </a:xfrm>
              <a:custGeom>
                <a:avLst/>
                <a:gdLst/>
                <a:ahLst/>
                <a:cxnLst/>
                <a:rect l="l" t="t" r="r" b="b"/>
                <a:pathLst>
                  <a:path w="54317" h="5645" fill="none" extrusionOk="0">
                    <a:moveTo>
                      <a:pt x="54317" y="1"/>
                    </a:moveTo>
                    <a:cubicBezTo>
                      <a:pt x="46518" y="3525"/>
                      <a:pt x="37398" y="179"/>
                      <a:pt x="28897" y="1132"/>
                    </a:cubicBezTo>
                    <a:cubicBezTo>
                      <a:pt x="23884" y="1703"/>
                      <a:pt x="19146" y="3763"/>
                      <a:pt x="14193" y="4704"/>
                    </a:cubicBezTo>
                    <a:cubicBezTo>
                      <a:pt x="9240" y="5644"/>
                      <a:pt x="3525" y="5228"/>
                      <a:pt x="0" y="160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2" name="Google Shape;332;p8"/>
              <p:cNvSpPr/>
              <p:nvPr/>
            </p:nvSpPr>
            <p:spPr>
              <a:xfrm>
                <a:off x="5296739" y="2145447"/>
                <a:ext cx="4001689" cy="705895"/>
              </a:xfrm>
              <a:custGeom>
                <a:avLst/>
                <a:gdLst/>
                <a:ahLst/>
                <a:cxnLst/>
                <a:rect l="l" t="t" r="r" b="b"/>
                <a:pathLst>
                  <a:path w="40363" h="7120" fill="none" extrusionOk="0">
                    <a:moveTo>
                      <a:pt x="0" y="2548"/>
                    </a:moveTo>
                    <a:cubicBezTo>
                      <a:pt x="6406" y="0"/>
                      <a:pt x="13597" y="2000"/>
                      <a:pt x="20241" y="3798"/>
                    </a:cubicBezTo>
                    <a:cubicBezTo>
                      <a:pt x="26884" y="5596"/>
                      <a:pt x="34338" y="7120"/>
                      <a:pt x="40362" y="3798"/>
                    </a:cubicBezTo>
                  </a:path>
                </a:pathLst>
              </a:custGeom>
              <a:solidFill>
                <a:schemeClr val="dk1"/>
              </a:solid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33" name="Google Shape;333;p8"/>
              <p:cNvSpPr/>
              <p:nvPr/>
            </p:nvSpPr>
            <p:spPr>
              <a:xfrm>
                <a:off x="7480372" y="1575299"/>
                <a:ext cx="258663" cy="2318447"/>
              </a:xfrm>
              <a:custGeom>
                <a:avLst/>
                <a:gdLst/>
                <a:ahLst/>
                <a:cxnLst/>
                <a:rect l="l" t="t" r="r" b="b"/>
                <a:pathLst>
                  <a:path w="2609" h="23385" fill="none" extrusionOk="0">
                    <a:moveTo>
                      <a:pt x="2608" y="0"/>
                    </a:moveTo>
                    <a:cubicBezTo>
                      <a:pt x="1037" y="8704"/>
                      <a:pt x="501" y="14562"/>
                      <a:pt x="1" y="23384"/>
                    </a:cubicBezTo>
                  </a:path>
                </a:pathLst>
              </a:custGeom>
              <a:solidFill>
                <a:schemeClr val="dk1"/>
              </a:solidFill>
              <a:ln w="11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34" name="Google Shape;334;p8"/>
            <p:cNvSpPr/>
            <p:nvPr/>
          </p:nvSpPr>
          <p:spPr>
            <a:xfrm>
              <a:off x="235302" y="3474502"/>
              <a:ext cx="720072" cy="2061073"/>
            </a:xfrm>
            <a:custGeom>
              <a:avLst/>
              <a:gdLst/>
              <a:ahLst/>
              <a:cxnLst/>
              <a:rect l="l" t="t" r="r" b="b"/>
              <a:pathLst>
                <a:path w="7263" h="20789" fill="none" extrusionOk="0">
                  <a:moveTo>
                    <a:pt x="1262" y="0"/>
                  </a:moveTo>
                  <a:cubicBezTo>
                    <a:pt x="0" y="3453"/>
                    <a:pt x="1667" y="7251"/>
                    <a:pt x="3453" y="10466"/>
                  </a:cubicBezTo>
                  <a:cubicBezTo>
                    <a:pt x="5239" y="13681"/>
                    <a:pt x="7263" y="17157"/>
                    <a:pt x="6739" y="20789"/>
                  </a:cubicBezTo>
                </a:path>
              </a:pathLst>
            </a:custGeom>
            <a:noFill/>
            <a:ln w="7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35" name="Google Shape;335;p8"/>
          <p:cNvSpPr/>
          <p:nvPr/>
        </p:nvSpPr>
        <p:spPr>
          <a:xfrm>
            <a:off x="10171196" y="5943517"/>
            <a:ext cx="8116796" cy="4931942"/>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6" name="Google Shape;336;p8"/>
          <p:cNvSpPr/>
          <p:nvPr/>
        </p:nvSpPr>
        <p:spPr>
          <a:xfrm>
            <a:off x="-3018296" y="-3036748"/>
            <a:ext cx="25334272" cy="16787200"/>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337" name="Google Shape;337;p8"/>
          <p:cNvGrpSpPr/>
          <p:nvPr/>
        </p:nvGrpSpPr>
        <p:grpSpPr>
          <a:xfrm>
            <a:off x="-534034" y="5619817"/>
            <a:ext cx="4269668" cy="3353470"/>
            <a:chOff x="2993842" y="-643825"/>
            <a:chExt cx="2975793" cy="2337239"/>
          </a:xfrm>
        </p:grpSpPr>
        <p:sp>
          <p:nvSpPr>
            <p:cNvPr id="338" name="Google Shape;338;p8"/>
            <p:cNvSpPr/>
            <p:nvPr/>
          </p:nvSpPr>
          <p:spPr>
            <a:xfrm>
              <a:off x="2993842" y="-643825"/>
              <a:ext cx="2177962" cy="1538196"/>
            </a:xfrm>
            <a:custGeom>
              <a:avLst/>
              <a:gdLst/>
              <a:ahLst/>
              <a:cxnLst/>
              <a:rect l="l" t="t" r="r" b="b"/>
              <a:pathLst>
                <a:path w="21968" h="15515" fill="none" extrusionOk="0">
                  <a:moveTo>
                    <a:pt x="0" y="1"/>
                  </a:moveTo>
                  <a:cubicBezTo>
                    <a:pt x="4643" y="8002"/>
                    <a:pt x="12894" y="13824"/>
                    <a:pt x="21967" y="15514"/>
                  </a:cubicBezTo>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nvGrpSpPr>
            <p:cNvPr id="339" name="Google Shape;339;p8"/>
            <p:cNvGrpSpPr/>
            <p:nvPr/>
          </p:nvGrpSpPr>
          <p:grpSpPr>
            <a:xfrm>
              <a:off x="3062248" y="-152790"/>
              <a:ext cx="2907388" cy="1846204"/>
              <a:chOff x="3062248" y="-152790"/>
              <a:chExt cx="2907388" cy="1846204"/>
            </a:xfrm>
          </p:grpSpPr>
          <p:sp>
            <p:nvSpPr>
              <p:cNvPr id="340" name="Google Shape;340;p8"/>
              <p:cNvSpPr/>
              <p:nvPr/>
            </p:nvSpPr>
            <p:spPr>
              <a:xfrm>
                <a:off x="3062248" y="-152790"/>
                <a:ext cx="450999" cy="1120310"/>
              </a:xfrm>
              <a:custGeom>
                <a:avLst/>
                <a:gdLst/>
                <a:ahLst/>
                <a:cxnLst/>
                <a:rect l="l" t="t" r="r" b="b"/>
                <a:pathLst>
                  <a:path w="4549" h="11300" extrusionOk="0">
                    <a:moveTo>
                      <a:pt x="2703" y="1"/>
                    </a:moveTo>
                    <a:cubicBezTo>
                      <a:pt x="310" y="3180"/>
                      <a:pt x="1" y="7811"/>
                      <a:pt x="1929" y="11300"/>
                    </a:cubicBezTo>
                    <a:cubicBezTo>
                      <a:pt x="4084" y="8025"/>
                      <a:pt x="4549" y="3453"/>
                      <a:pt x="2703"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1" name="Google Shape;341;p8"/>
              <p:cNvSpPr/>
              <p:nvPr/>
            </p:nvSpPr>
            <p:spPr>
              <a:xfrm>
                <a:off x="3599283" y="262701"/>
                <a:ext cx="468746" cy="1109702"/>
              </a:xfrm>
              <a:custGeom>
                <a:avLst/>
                <a:gdLst/>
                <a:ahLst/>
                <a:cxnLst/>
                <a:rect l="l" t="t" r="r" b="b"/>
                <a:pathLst>
                  <a:path w="4728" h="11193" extrusionOk="0">
                    <a:moveTo>
                      <a:pt x="1632" y="1"/>
                    </a:moveTo>
                    <a:lnTo>
                      <a:pt x="1632" y="1"/>
                    </a:lnTo>
                    <a:cubicBezTo>
                      <a:pt x="1" y="3632"/>
                      <a:pt x="680" y="8216"/>
                      <a:pt x="3335" y="11192"/>
                    </a:cubicBezTo>
                    <a:cubicBezTo>
                      <a:pt x="4728" y="7537"/>
                      <a:pt x="4192" y="2977"/>
                      <a:pt x="1632"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2" name="Google Shape;342;p8"/>
              <p:cNvSpPr/>
              <p:nvPr/>
            </p:nvSpPr>
            <p:spPr>
              <a:xfrm>
                <a:off x="4154064" y="583812"/>
                <a:ext cx="469935" cy="1109603"/>
              </a:xfrm>
              <a:custGeom>
                <a:avLst/>
                <a:gdLst/>
                <a:ahLst/>
                <a:cxnLst/>
                <a:rect l="l" t="t" r="r" b="b"/>
                <a:pathLst>
                  <a:path w="4740" h="11192" extrusionOk="0">
                    <a:moveTo>
                      <a:pt x="1632" y="0"/>
                    </a:moveTo>
                    <a:lnTo>
                      <a:pt x="1632" y="0"/>
                    </a:lnTo>
                    <a:cubicBezTo>
                      <a:pt x="1" y="3631"/>
                      <a:pt x="680" y="8215"/>
                      <a:pt x="3335" y="11192"/>
                    </a:cubicBezTo>
                    <a:cubicBezTo>
                      <a:pt x="4740" y="7525"/>
                      <a:pt x="4192" y="2977"/>
                      <a:pt x="1632"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3" name="Google Shape;343;p8"/>
              <p:cNvSpPr/>
              <p:nvPr/>
            </p:nvSpPr>
            <p:spPr>
              <a:xfrm>
                <a:off x="4301682" y="215511"/>
                <a:ext cx="1069549" cy="397264"/>
              </a:xfrm>
              <a:custGeom>
                <a:avLst/>
                <a:gdLst/>
                <a:ahLst/>
                <a:cxnLst/>
                <a:rect l="l" t="t" r="r" b="b"/>
                <a:pathLst>
                  <a:path w="10788" h="4007" extrusionOk="0">
                    <a:moveTo>
                      <a:pt x="8137" y="1"/>
                    </a:moveTo>
                    <a:cubicBezTo>
                      <a:pt x="5056" y="1"/>
                      <a:pt x="1966" y="1379"/>
                      <a:pt x="0" y="3751"/>
                    </a:cubicBezTo>
                    <a:cubicBezTo>
                      <a:pt x="787" y="3922"/>
                      <a:pt x="1598" y="4006"/>
                      <a:pt x="2412" y="4006"/>
                    </a:cubicBezTo>
                    <a:cubicBezTo>
                      <a:pt x="5564" y="4006"/>
                      <a:pt x="8762" y="2742"/>
                      <a:pt x="10787" y="358"/>
                    </a:cubicBezTo>
                    <a:cubicBezTo>
                      <a:pt x="9923" y="117"/>
                      <a:pt x="9030" y="1"/>
                      <a:pt x="8137"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4" name="Google Shape;344;p8"/>
              <p:cNvSpPr/>
              <p:nvPr/>
            </p:nvSpPr>
            <p:spPr>
              <a:xfrm>
                <a:off x="3748090" y="-112738"/>
                <a:ext cx="1069549" cy="397264"/>
              </a:xfrm>
              <a:custGeom>
                <a:avLst/>
                <a:gdLst/>
                <a:ahLst/>
                <a:cxnLst/>
                <a:rect l="l" t="t" r="r" b="b"/>
                <a:pathLst>
                  <a:path w="10788" h="4007" extrusionOk="0">
                    <a:moveTo>
                      <a:pt x="8134" y="1"/>
                    </a:moveTo>
                    <a:cubicBezTo>
                      <a:pt x="5061" y="1"/>
                      <a:pt x="1973" y="1373"/>
                      <a:pt x="0" y="3752"/>
                    </a:cubicBezTo>
                    <a:cubicBezTo>
                      <a:pt x="784" y="3922"/>
                      <a:pt x="1591" y="4006"/>
                      <a:pt x="2402" y="4006"/>
                    </a:cubicBezTo>
                    <a:cubicBezTo>
                      <a:pt x="5557" y="4006"/>
                      <a:pt x="8760" y="2736"/>
                      <a:pt x="10787" y="359"/>
                    </a:cubicBezTo>
                    <a:cubicBezTo>
                      <a:pt x="9923" y="117"/>
                      <a:pt x="9029" y="1"/>
                      <a:pt x="8134" y="1"/>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5" name="Google Shape;345;p8"/>
              <p:cNvSpPr/>
              <p:nvPr/>
            </p:nvSpPr>
            <p:spPr>
              <a:xfrm>
                <a:off x="4857554" y="721416"/>
                <a:ext cx="1112081" cy="328856"/>
              </a:xfrm>
              <a:custGeom>
                <a:avLst/>
                <a:gdLst/>
                <a:ahLst/>
                <a:cxnLst/>
                <a:rect l="l" t="t" r="r" b="b"/>
                <a:pathLst>
                  <a:path w="11217" h="3317" extrusionOk="0">
                    <a:moveTo>
                      <a:pt x="4246" y="0"/>
                    </a:moveTo>
                    <a:cubicBezTo>
                      <a:pt x="2778" y="0"/>
                      <a:pt x="1323" y="291"/>
                      <a:pt x="1" y="910"/>
                    </a:cubicBezTo>
                    <a:cubicBezTo>
                      <a:pt x="1869" y="2493"/>
                      <a:pt x="4314" y="3317"/>
                      <a:pt x="6751" y="3317"/>
                    </a:cubicBezTo>
                    <a:cubicBezTo>
                      <a:pt x="8292" y="3317"/>
                      <a:pt x="9829" y="2988"/>
                      <a:pt x="11217" y="2315"/>
                    </a:cubicBezTo>
                    <a:cubicBezTo>
                      <a:pt x="9248" y="833"/>
                      <a:pt x="6729" y="0"/>
                      <a:pt x="4246" y="0"/>
                    </a:cubicBezTo>
                    <a:close/>
                  </a:path>
                </a:pathLst>
              </a:custGeom>
              <a:solidFill>
                <a:schemeClr val="lt1"/>
              </a:solidFill>
              <a:ln w="104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grpSp>
        <p:nvGrpSpPr>
          <p:cNvPr id="346" name="Google Shape;346;p8"/>
          <p:cNvGrpSpPr/>
          <p:nvPr/>
        </p:nvGrpSpPr>
        <p:grpSpPr>
          <a:xfrm>
            <a:off x="400884" y="494572"/>
            <a:ext cx="2495540" cy="2625412"/>
            <a:chOff x="-170771" y="2001398"/>
            <a:chExt cx="1247770" cy="1312706"/>
          </a:xfrm>
        </p:grpSpPr>
        <p:sp>
          <p:nvSpPr>
            <p:cNvPr id="347" name="Google Shape;347;p8"/>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8" name="Google Shape;348;p8"/>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9" name="Google Shape;349;p8"/>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0" name="Google Shape;350;p8"/>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1" name="Google Shape;351;p8"/>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2" name="Google Shape;352;p8"/>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3" name="Google Shape;353;p8"/>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4" name="Google Shape;354;p8"/>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5" name="Google Shape;355;p8"/>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6" name="Google Shape;356;p8"/>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7" name="Google Shape;357;p8"/>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58" name="Google Shape;358;p8"/>
          <p:cNvSpPr txBox="1">
            <a:spLocks noGrp="1"/>
          </p:cNvSpPr>
          <p:nvPr>
            <p:ph type="title"/>
          </p:nvPr>
        </p:nvSpPr>
        <p:spPr>
          <a:xfrm>
            <a:off x="2758500" y="3799200"/>
            <a:ext cx="8681400" cy="26886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4800"/>
              <a:buNone/>
              <a:defRPr sz="120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r>
              <a:rPr lang="en-US"/>
              <a:t>Click to edit Master title style</a:t>
            </a:r>
            <a:endParaRPr/>
          </a:p>
        </p:txBody>
      </p:sp>
    </p:spTree>
    <p:extLst>
      <p:ext uri="{BB962C8B-B14F-4D97-AF65-F5344CB8AC3E}">
        <p14:creationId xmlns:p14="http://schemas.microsoft.com/office/powerpoint/2010/main" val="4100476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955BA44-A74E-4D0F-90C8-7D84153C1916}" type="datetimeFigureOut">
              <a:rPr lang="en-US" smtClean="0"/>
              <a:t>7/7/2025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D0A25B5-736F-4A12-82E7-58B26FE5A6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549430612"/>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015"/>
        <p:cNvGrpSpPr/>
        <p:nvPr/>
      </p:nvGrpSpPr>
      <p:grpSpPr>
        <a:xfrm>
          <a:off x="0" y="0"/>
          <a:ext cx="0" cy="0"/>
          <a:chOff x="0" y="0"/>
          <a:chExt cx="0" cy="0"/>
        </a:xfrm>
      </p:grpSpPr>
      <p:sp>
        <p:nvSpPr>
          <p:cNvPr id="1016" name="Google Shape;1016;p28"/>
          <p:cNvSpPr txBox="1">
            <a:spLocks noGrp="1"/>
          </p:cNvSpPr>
          <p:nvPr>
            <p:ph type="title"/>
          </p:nvPr>
        </p:nvSpPr>
        <p:spPr>
          <a:xfrm>
            <a:off x="2136200" y="1866900"/>
            <a:ext cx="14094600" cy="964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017" name="Google Shape;1017;p28"/>
          <p:cNvSpPr txBox="1">
            <a:spLocks noGrp="1"/>
          </p:cNvSpPr>
          <p:nvPr>
            <p:ph type="body" idx="1"/>
          </p:nvPr>
        </p:nvSpPr>
        <p:spPr>
          <a:xfrm>
            <a:off x="2136200" y="3390900"/>
            <a:ext cx="14094600" cy="5004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020975562"/>
      </p:ext>
    </p:extLst>
  </p:cSld>
  <p:clrMap bg1="lt1" tx1="dk1" bg2="dk2" tx2="lt2" accent1="accent1" accent2="accent2" accent3="accent3" accent4="accent4" accent5="accent5" accent6="accent6" hlink="hlink" folHlink="folHlink"/>
  <p:sldLayoutIdLst>
    <p:sldLayoutId id="2147483691" r:id="rId1"/>
    <p:sldLayoutId id="2147483692"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2.xml"/><Relationship Id="rId18" Type="http://schemas.openxmlformats.org/officeDocument/2006/relationships/image" Target="../media/image9.png"/><Relationship Id="rId26" Type="http://schemas.openxmlformats.org/officeDocument/2006/relationships/image" Target="../media/image17.png"/><Relationship Id="rId3" Type="http://schemas.openxmlformats.org/officeDocument/2006/relationships/audio" Target="NULL" TargetMode="External"/><Relationship Id="rId21" Type="http://schemas.openxmlformats.org/officeDocument/2006/relationships/image" Target="../media/image12.png"/><Relationship Id="rId7" Type="http://schemas.openxmlformats.org/officeDocument/2006/relationships/image" Target="../media/image5.jpeg"/><Relationship Id="rId12" Type="http://schemas.openxmlformats.org/officeDocument/2006/relationships/slide" Target="slide23.xml"/><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png"/><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slide" Target="slide24.xml"/><Relationship Id="rId24" Type="http://schemas.openxmlformats.org/officeDocument/2006/relationships/image" Target="../media/image15.png"/><Relationship Id="rId5" Type="http://schemas.openxmlformats.org/officeDocument/2006/relationships/slideLayout" Target="../slideLayouts/slideLayout2.xml"/><Relationship Id="rId15" Type="http://schemas.openxmlformats.org/officeDocument/2006/relationships/image" Target="../media/image6.png"/><Relationship Id="rId23" Type="http://schemas.openxmlformats.org/officeDocument/2006/relationships/image" Target="../media/image14.png"/><Relationship Id="rId28" Type="http://schemas.openxmlformats.org/officeDocument/2006/relationships/image" Target="../media/image19.png"/><Relationship Id="rId10" Type="http://schemas.openxmlformats.org/officeDocument/2006/relationships/slide" Target="slide25.xml"/><Relationship Id="rId19" Type="http://schemas.openxmlformats.org/officeDocument/2006/relationships/image" Target="../media/image10.png"/><Relationship Id="rId31" Type="http://schemas.openxmlformats.org/officeDocument/2006/relationships/slide" Target="slide28.xml"/><Relationship Id="rId4" Type="http://schemas.microsoft.com/office/2007/relationships/media" Target="../media/media2.mp3"/><Relationship Id="rId9" Type="http://schemas.openxmlformats.org/officeDocument/2006/relationships/slide" Target="slide26.xml"/><Relationship Id="rId14" Type="http://schemas.openxmlformats.org/officeDocument/2006/relationships/slide" Target="slide21.xml"/><Relationship Id="rId22" Type="http://schemas.openxmlformats.org/officeDocument/2006/relationships/image" Target="../media/image13.png"/><Relationship Id="rId27" Type="http://schemas.openxmlformats.org/officeDocument/2006/relationships/image" Target="../media/image18.png"/><Relationship Id="rId30"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31"/>
          <p:cNvSpPr txBox="1">
            <a:spLocks noGrp="1"/>
          </p:cNvSpPr>
          <p:nvPr>
            <p:ph type="ctrTitle"/>
          </p:nvPr>
        </p:nvSpPr>
        <p:spPr>
          <a:xfrm>
            <a:off x="762000" y="3691550"/>
            <a:ext cx="12649200" cy="4271350"/>
          </a:xfrm>
          <a:prstGeom prst="rect">
            <a:avLst/>
          </a:prstGeom>
        </p:spPr>
        <p:txBody>
          <a:bodyPr spcFirstLastPara="1" wrap="square" lIns="0" tIns="0" rIns="0" bIns="0" anchor="t" anchorCtr="0">
            <a:noAutofit/>
          </a:bodyPr>
          <a:lstStyle/>
          <a:p>
            <a:pPr algn="ctr"/>
            <a:r>
              <a:rPr lang="en" dirty="0">
                <a:solidFill>
                  <a:schemeClr val="accent6">
                    <a:lumMod val="50000"/>
                  </a:schemeClr>
                </a:solidFill>
                <a:latin typeface="Quicksand"/>
                <a:ea typeface="Quicksand"/>
                <a:cs typeface="Quicksand"/>
                <a:sym typeface="Quicksand"/>
              </a:rPr>
              <a:t>Unit 1</a:t>
            </a:r>
            <a:br>
              <a:rPr lang="en" dirty="0">
                <a:latin typeface="Quicksand"/>
                <a:ea typeface="Quicksand"/>
                <a:cs typeface="Quicksand"/>
                <a:sym typeface="Quicksand"/>
              </a:rPr>
            </a:br>
            <a:r>
              <a:rPr lang="en" dirty="0">
                <a:solidFill>
                  <a:schemeClr val="bg2"/>
                </a:solidFill>
                <a:latin typeface="Quicksand"/>
                <a:ea typeface="Quicksand"/>
                <a:cs typeface="Quicksand"/>
                <a:sym typeface="Quicksand"/>
              </a:rPr>
              <a:t>A long and healthy life</a:t>
            </a:r>
            <a:endParaRPr b="0" dirty="0">
              <a:solidFill>
                <a:schemeClr val="bg2"/>
              </a:solidFill>
              <a:latin typeface="Quicksand Light"/>
              <a:ea typeface="Quicksand Light"/>
              <a:cs typeface="Quicksand Light"/>
              <a:sym typeface="Quicksa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Google Shape;527;p15">
            <a:extLst>
              <a:ext uri="{FF2B5EF4-FFF2-40B4-BE49-F238E27FC236}">
                <a16:creationId xmlns:a16="http://schemas.microsoft.com/office/drawing/2014/main" id="{127E9FC2-F31A-5414-1511-83A5A31E14CC}"/>
              </a:ext>
            </a:extLst>
          </p:cNvPr>
          <p:cNvSpPr/>
          <p:nvPr/>
        </p:nvSpPr>
        <p:spPr>
          <a:xfrm flipH="1">
            <a:off x="-104361" y="-305468"/>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29;p15">
            <a:extLst>
              <a:ext uri="{FF2B5EF4-FFF2-40B4-BE49-F238E27FC236}">
                <a16:creationId xmlns:a16="http://schemas.microsoft.com/office/drawing/2014/main" id="{7BE1D547-50D2-4442-EA75-9E57DA2F8D04}"/>
              </a:ext>
            </a:extLst>
          </p:cNvPr>
          <p:cNvSpPr/>
          <p:nvPr/>
        </p:nvSpPr>
        <p:spPr>
          <a:xfrm flipH="1">
            <a:off x="-1752600" y="7921407"/>
            <a:ext cx="5923753" cy="268426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Rounded Corners 14"/>
          <p:cNvSpPr/>
          <p:nvPr/>
        </p:nvSpPr>
        <p:spPr>
          <a:xfrm>
            <a:off x="423432" y="342900"/>
            <a:ext cx="17526852" cy="96012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96349" y="1181100"/>
            <a:ext cx="12420600" cy="6740307"/>
          </a:xfrm>
          <a:prstGeom prst="rect">
            <a:avLst/>
          </a:prstGeom>
          <a:noFill/>
        </p:spPr>
        <p:txBody>
          <a:bodyPr wrap="square">
            <a:spAutoFit/>
          </a:bodyPr>
          <a:lstStyle/>
          <a:p>
            <a:pPr>
              <a:buNone/>
            </a:pPr>
            <a:r>
              <a:rPr lang="en-US" sz="5400" b="1" dirty="0">
                <a:solidFill>
                  <a:srgbClr val="FF0000"/>
                </a:solidFill>
              </a:rPr>
              <a:t>Summary</a:t>
            </a:r>
          </a:p>
          <a:p>
            <a:pPr>
              <a:buNone/>
            </a:pPr>
            <a:r>
              <a:rPr lang="en-US" sz="5400" b="1" dirty="0"/>
              <a:t>Remember:</a:t>
            </a:r>
            <a:br>
              <a:rPr lang="en-US" sz="5400" dirty="0"/>
            </a:br>
            <a:r>
              <a:rPr lang="en-US" sz="5400" dirty="0"/>
              <a:t>A short message usually includes:</a:t>
            </a:r>
          </a:p>
          <a:p>
            <a:pPr>
              <a:buFont typeface="Arial" panose="020B0604020202020204" pitchFamily="34" charset="0"/>
              <a:buChar char="•"/>
            </a:pPr>
            <a:r>
              <a:rPr lang="en-US" sz="5400" dirty="0"/>
              <a:t>A greeting (Hi, Dear, Hello)</a:t>
            </a:r>
          </a:p>
          <a:p>
            <a:pPr>
              <a:buFont typeface="Arial" panose="020B0604020202020204" pitchFamily="34" charset="0"/>
              <a:buChar char="•"/>
            </a:pPr>
            <a:r>
              <a:rPr lang="en-US" sz="5400" dirty="0"/>
              <a:t>One or two sentences in the main body (invitations, requests, thanks)</a:t>
            </a:r>
          </a:p>
          <a:p>
            <a:pPr>
              <a:buFont typeface="Arial" panose="020B0604020202020204" pitchFamily="34" charset="0"/>
              <a:buChar char="•"/>
            </a:pPr>
            <a:r>
              <a:rPr lang="en-US" sz="5400" dirty="0"/>
              <a:t>A closing phrase (See you soon, Write back soon)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4" name="Google Shape;1354;p41"/>
          <p:cNvSpPr/>
          <p:nvPr/>
        </p:nvSpPr>
        <p:spPr>
          <a:xfrm>
            <a:off x="11734447" y="5200491"/>
            <a:ext cx="238034" cy="436530"/>
          </a:xfrm>
          <a:custGeom>
            <a:avLst/>
            <a:gdLst/>
            <a:ahLst/>
            <a:cxnLst/>
            <a:rect l="l" t="t" r="r" b="b"/>
            <a:pathLst>
              <a:path w="2084" h="3822" extrusionOk="0">
                <a:moveTo>
                  <a:pt x="1584" y="334"/>
                </a:moveTo>
                <a:cubicBezTo>
                  <a:pt x="1691" y="632"/>
                  <a:pt x="1691" y="894"/>
                  <a:pt x="1703" y="1132"/>
                </a:cubicBezTo>
                <a:cubicBezTo>
                  <a:pt x="1739" y="1644"/>
                  <a:pt x="1715" y="2144"/>
                  <a:pt x="1584" y="2632"/>
                </a:cubicBezTo>
                <a:cubicBezTo>
                  <a:pt x="1501" y="2894"/>
                  <a:pt x="1405" y="3132"/>
                  <a:pt x="1227" y="3323"/>
                </a:cubicBezTo>
                <a:cubicBezTo>
                  <a:pt x="1114" y="3450"/>
                  <a:pt x="987" y="3511"/>
                  <a:pt x="867" y="3511"/>
                </a:cubicBezTo>
                <a:cubicBezTo>
                  <a:pt x="697" y="3511"/>
                  <a:pt x="542" y="3387"/>
                  <a:pt x="465" y="3156"/>
                </a:cubicBezTo>
                <a:cubicBezTo>
                  <a:pt x="405" y="2978"/>
                  <a:pt x="405" y="2787"/>
                  <a:pt x="453" y="2609"/>
                </a:cubicBezTo>
                <a:cubicBezTo>
                  <a:pt x="489" y="2430"/>
                  <a:pt x="560" y="2251"/>
                  <a:pt x="631" y="2085"/>
                </a:cubicBezTo>
                <a:cubicBezTo>
                  <a:pt x="762" y="1787"/>
                  <a:pt x="917" y="1501"/>
                  <a:pt x="1060" y="1227"/>
                </a:cubicBezTo>
                <a:cubicBezTo>
                  <a:pt x="1191" y="965"/>
                  <a:pt x="1346" y="715"/>
                  <a:pt x="1477" y="465"/>
                </a:cubicBezTo>
                <a:cubicBezTo>
                  <a:pt x="1489" y="430"/>
                  <a:pt x="1524" y="406"/>
                  <a:pt x="1584" y="334"/>
                </a:cubicBezTo>
                <a:close/>
                <a:moveTo>
                  <a:pt x="1591" y="1"/>
                </a:moveTo>
                <a:cubicBezTo>
                  <a:pt x="1493" y="1"/>
                  <a:pt x="1417" y="61"/>
                  <a:pt x="1346" y="180"/>
                </a:cubicBezTo>
                <a:cubicBezTo>
                  <a:pt x="1334" y="192"/>
                  <a:pt x="1310" y="227"/>
                  <a:pt x="1298" y="251"/>
                </a:cubicBezTo>
                <a:cubicBezTo>
                  <a:pt x="1155" y="465"/>
                  <a:pt x="1012" y="680"/>
                  <a:pt x="881" y="906"/>
                </a:cubicBezTo>
                <a:cubicBezTo>
                  <a:pt x="750" y="1144"/>
                  <a:pt x="584" y="1382"/>
                  <a:pt x="453" y="1620"/>
                </a:cubicBezTo>
                <a:cubicBezTo>
                  <a:pt x="274" y="1930"/>
                  <a:pt x="143" y="2251"/>
                  <a:pt x="60" y="2609"/>
                </a:cubicBezTo>
                <a:cubicBezTo>
                  <a:pt x="0" y="2906"/>
                  <a:pt x="24" y="3192"/>
                  <a:pt x="167" y="3454"/>
                </a:cubicBezTo>
                <a:cubicBezTo>
                  <a:pt x="274" y="3644"/>
                  <a:pt x="453" y="3775"/>
                  <a:pt x="655" y="3811"/>
                </a:cubicBezTo>
                <a:cubicBezTo>
                  <a:pt x="712" y="3818"/>
                  <a:pt x="767" y="3822"/>
                  <a:pt x="821" y="3822"/>
                </a:cubicBezTo>
                <a:cubicBezTo>
                  <a:pt x="1130" y="3822"/>
                  <a:pt x="1391" y="3702"/>
                  <a:pt x="1584" y="3418"/>
                </a:cubicBezTo>
                <a:cubicBezTo>
                  <a:pt x="1786" y="3109"/>
                  <a:pt x="1905" y="2763"/>
                  <a:pt x="1965" y="2418"/>
                </a:cubicBezTo>
                <a:cubicBezTo>
                  <a:pt x="2084" y="1680"/>
                  <a:pt x="2013" y="965"/>
                  <a:pt x="1846" y="251"/>
                </a:cubicBezTo>
                <a:cubicBezTo>
                  <a:pt x="1822" y="180"/>
                  <a:pt x="1786" y="108"/>
                  <a:pt x="1762" y="49"/>
                </a:cubicBezTo>
                <a:cubicBezTo>
                  <a:pt x="1698" y="16"/>
                  <a:pt x="1642" y="1"/>
                  <a:pt x="1591"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355" name="Google Shape;1355;p41"/>
          <p:cNvSpPr/>
          <p:nvPr/>
        </p:nvSpPr>
        <p:spPr>
          <a:xfrm>
            <a:off x="11459753" y="4755842"/>
            <a:ext cx="224442" cy="458688"/>
          </a:xfrm>
          <a:custGeom>
            <a:avLst/>
            <a:gdLst/>
            <a:ahLst/>
            <a:cxnLst/>
            <a:rect l="l" t="t" r="r" b="b"/>
            <a:pathLst>
              <a:path w="1965" h="4016" extrusionOk="0">
                <a:moveTo>
                  <a:pt x="1572" y="477"/>
                </a:moveTo>
                <a:cubicBezTo>
                  <a:pt x="1596" y="489"/>
                  <a:pt x="1620" y="489"/>
                  <a:pt x="1631" y="489"/>
                </a:cubicBezTo>
                <a:cubicBezTo>
                  <a:pt x="1655" y="620"/>
                  <a:pt x="1667" y="775"/>
                  <a:pt x="1679" y="906"/>
                </a:cubicBezTo>
                <a:cubicBezTo>
                  <a:pt x="1703" y="1584"/>
                  <a:pt x="1703" y="2275"/>
                  <a:pt x="1512" y="2942"/>
                </a:cubicBezTo>
                <a:cubicBezTo>
                  <a:pt x="1465" y="3120"/>
                  <a:pt x="1381" y="3275"/>
                  <a:pt x="1310" y="3430"/>
                </a:cubicBezTo>
                <a:cubicBezTo>
                  <a:pt x="1262" y="3513"/>
                  <a:pt x="1203" y="3573"/>
                  <a:pt x="1143" y="3632"/>
                </a:cubicBezTo>
                <a:cubicBezTo>
                  <a:pt x="1055" y="3707"/>
                  <a:pt x="951" y="3743"/>
                  <a:pt x="851" y="3743"/>
                </a:cubicBezTo>
                <a:cubicBezTo>
                  <a:pt x="694" y="3743"/>
                  <a:pt x="544" y="3656"/>
                  <a:pt x="465" y="3489"/>
                </a:cubicBezTo>
                <a:cubicBezTo>
                  <a:pt x="369" y="3311"/>
                  <a:pt x="369" y="3120"/>
                  <a:pt x="417" y="2942"/>
                </a:cubicBezTo>
                <a:cubicBezTo>
                  <a:pt x="477" y="2763"/>
                  <a:pt x="524" y="2584"/>
                  <a:pt x="596" y="2406"/>
                </a:cubicBezTo>
                <a:cubicBezTo>
                  <a:pt x="846" y="1799"/>
                  <a:pt x="1155" y="1227"/>
                  <a:pt x="1453" y="656"/>
                </a:cubicBezTo>
                <a:cubicBezTo>
                  <a:pt x="1489" y="596"/>
                  <a:pt x="1536" y="536"/>
                  <a:pt x="1572" y="477"/>
                </a:cubicBezTo>
                <a:close/>
                <a:moveTo>
                  <a:pt x="1693" y="0"/>
                </a:moveTo>
                <a:cubicBezTo>
                  <a:pt x="1633" y="0"/>
                  <a:pt x="1579" y="39"/>
                  <a:pt x="1524" y="84"/>
                </a:cubicBezTo>
                <a:cubicBezTo>
                  <a:pt x="1453" y="155"/>
                  <a:pt x="1405" y="251"/>
                  <a:pt x="1346" y="334"/>
                </a:cubicBezTo>
                <a:cubicBezTo>
                  <a:pt x="1215" y="560"/>
                  <a:pt x="1096" y="787"/>
                  <a:pt x="953" y="1001"/>
                </a:cubicBezTo>
                <a:cubicBezTo>
                  <a:pt x="715" y="1394"/>
                  <a:pt x="500" y="1775"/>
                  <a:pt x="310" y="2180"/>
                </a:cubicBezTo>
                <a:cubicBezTo>
                  <a:pt x="203" y="2382"/>
                  <a:pt x="143" y="2584"/>
                  <a:pt x="72" y="2787"/>
                </a:cubicBezTo>
                <a:cubicBezTo>
                  <a:pt x="0" y="2953"/>
                  <a:pt x="0" y="3132"/>
                  <a:pt x="24" y="3311"/>
                </a:cubicBezTo>
                <a:cubicBezTo>
                  <a:pt x="72" y="3596"/>
                  <a:pt x="203" y="3823"/>
                  <a:pt x="477" y="3942"/>
                </a:cubicBezTo>
                <a:cubicBezTo>
                  <a:pt x="580" y="3987"/>
                  <a:pt x="712" y="4015"/>
                  <a:pt x="851" y="4015"/>
                </a:cubicBezTo>
                <a:cubicBezTo>
                  <a:pt x="1111" y="4015"/>
                  <a:pt x="1393" y="3916"/>
                  <a:pt x="1548" y="3644"/>
                </a:cubicBezTo>
                <a:cubicBezTo>
                  <a:pt x="1679" y="3418"/>
                  <a:pt x="1774" y="3180"/>
                  <a:pt x="1834" y="2930"/>
                </a:cubicBezTo>
                <a:cubicBezTo>
                  <a:pt x="1929" y="2465"/>
                  <a:pt x="1965" y="2001"/>
                  <a:pt x="1953" y="1549"/>
                </a:cubicBezTo>
                <a:cubicBezTo>
                  <a:pt x="1953" y="1394"/>
                  <a:pt x="1953" y="1251"/>
                  <a:pt x="1965" y="1084"/>
                </a:cubicBezTo>
                <a:cubicBezTo>
                  <a:pt x="1941" y="787"/>
                  <a:pt x="1929" y="489"/>
                  <a:pt x="1905" y="191"/>
                </a:cubicBezTo>
                <a:cubicBezTo>
                  <a:pt x="1893" y="96"/>
                  <a:pt x="1846" y="36"/>
                  <a:pt x="1751" y="13"/>
                </a:cubicBezTo>
                <a:cubicBezTo>
                  <a:pt x="1731" y="4"/>
                  <a:pt x="1711" y="0"/>
                  <a:pt x="1693"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356" name="Google Shape;1356;p41"/>
          <p:cNvSpPr/>
          <p:nvPr/>
        </p:nvSpPr>
        <p:spPr>
          <a:xfrm>
            <a:off x="11242168" y="4299203"/>
            <a:ext cx="220444" cy="387074"/>
          </a:xfrm>
          <a:custGeom>
            <a:avLst/>
            <a:gdLst/>
            <a:ahLst/>
            <a:cxnLst/>
            <a:rect l="l" t="t" r="r" b="b"/>
            <a:pathLst>
              <a:path w="1930" h="3389" extrusionOk="0">
                <a:moveTo>
                  <a:pt x="1370" y="344"/>
                </a:moveTo>
                <a:cubicBezTo>
                  <a:pt x="1560" y="986"/>
                  <a:pt x="1608" y="1582"/>
                  <a:pt x="1500" y="2177"/>
                </a:cubicBezTo>
                <a:cubicBezTo>
                  <a:pt x="1477" y="2391"/>
                  <a:pt x="1417" y="2582"/>
                  <a:pt x="1322" y="2772"/>
                </a:cubicBezTo>
                <a:cubicBezTo>
                  <a:pt x="1274" y="2891"/>
                  <a:pt x="1203" y="2999"/>
                  <a:pt x="1096" y="3070"/>
                </a:cubicBezTo>
                <a:cubicBezTo>
                  <a:pt x="1018" y="3141"/>
                  <a:pt x="940" y="3174"/>
                  <a:pt x="854" y="3174"/>
                </a:cubicBezTo>
                <a:cubicBezTo>
                  <a:pt x="796" y="3174"/>
                  <a:pt x="735" y="3159"/>
                  <a:pt x="667" y="3130"/>
                </a:cubicBezTo>
                <a:cubicBezTo>
                  <a:pt x="429" y="3011"/>
                  <a:pt x="322" y="2844"/>
                  <a:pt x="334" y="2582"/>
                </a:cubicBezTo>
                <a:cubicBezTo>
                  <a:pt x="334" y="2475"/>
                  <a:pt x="369" y="2368"/>
                  <a:pt x="405" y="2284"/>
                </a:cubicBezTo>
                <a:cubicBezTo>
                  <a:pt x="477" y="2070"/>
                  <a:pt x="560" y="1868"/>
                  <a:pt x="655" y="1677"/>
                </a:cubicBezTo>
                <a:cubicBezTo>
                  <a:pt x="822" y="1332"/>
                  <a:pt x="977" y="998"/>
                  <a:pt x="1143" y="665"/>
                </a:cubicBezTo>
                <a:cubicBezTo>
                  <a:pt x="1191" y="558"/>
                  <a:pt x="1250" y="451"/>
                  <a:pt x="1370" y="344"/>
                </a:cubicBezTo>
                <a:close/>
                <a:moveTo>
                  <a:pt x="1394" y="1"/>
                </a:moveTo>
                <a:cubicBezTo>
                  <a:pt x="1292" y="1"/>
                  <a:pt x="1212" y="51"/>
                  <a:pt x="1155" y="141"/>
                </a:cubicBezTo>
                <a:cubicBezTo>
                  <a:pt x="1072" y="308"/>
                  <a:pt x="953" y="451"/>
                  <a:pt x="858" y="617"/>
                </a:cubicBezTo>
                <a:cubicBezTo>
                  <a:pt x="679" y="927"/>
                  <a:pt x="500" y="1236"/>
                  <a:pt x="334" y="1570"/>
                </a:cubicBezTo>
                <a:cubicBezTo>
                  <a:pt x="203" y="1832"/>
                  <a:pt x="84" y="2106"/>
                  <a:pt x="24" y="2391"/>
                </a:cubicBezTo>
                <a:cubicBezTo>
                  <a:pt x="0" y="2570"/>
                  <a:pt x="0" y="2749"/>
                  <a:pt x="72" y="2903"/>
                </a:cubicBezTo>
                <a:cubicBezTo>
                  <a:pt x="191" y="3189"/>
                  <a:pt x="429" y="3356"/>
                  <a:pt x="738" y="3380"/>
                </a:cubicBezTo>
                <a:cubicBezTo>
                  <a:pt x="785" y="3385"/>
                  <a:pt x="831" y="3388"/>
                  <a:pt x="876" y="3388"/>
                </a:cubicBezTo>
                <a:cubicBezTo>
                  <a:pt x="1123" y="3388"/>
                  <a:pt x="1350" y="3301"/>
                  <a:pt x="1500" y="3070"/>
                </a:cubicBezTo>
                <a:cubicBezTo>
                  <a:pt x="1667" y="2832"/>
                  <a:pt x="1739" y="2546"/>
                  <a:pt x="1798" y="2272"/>
                </a:cubicBezTo>
                <a:cubicBezTo>
                  <a:pt x="1929" y="1570"/>
                  <a:pt x="1846" y="879"/>
                  <a:pt x="1631" y="213"/>
                </a:cubicBezTo>
                <a:lnTo>
                  <a:pt x="1548" y="34"/>
                </a:lnTo>
                <a:cubicBezTo>
                  <a:pt x="1492" y="11"/>
                  <a:pt x="1440" y="1"/>
                  <a:pt x="1394"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357" name="Google Shape;1357;p41"/>
          <p:cNvSpPr/>
          <p:nvPr/>
        </p:nvSpPr>
        <p:spPr>
          <a:xfrm>
            <a:off x="10817850" y="4790565"/>
            <a:ext cx="206852" cy="392442"/>
          </a:xfrm>
          <a:custGeom>
            <a:avLst/>
            <a:gdLst/>
            <a:ahLst/>
            <a:cxnLst/>
            <a:rect l="l" t="t" r="r" b="b"/>
            <a:pathLst>
              <a:path w="1811" h="3436" extrusionOk="0">
                <a:moveTo>
                  <a:pt x="1501" y="375"/>
                </a:moveTo>
                <a:cubicBezTo>
                  <a:pt x="1501" y="411"/>
                  <a:pt x="1513" y="423"/>
                  <a:pt x="1501" y="459"/>
                </a:cubicBezTo>
                <a:cubicBezTo>
                  <a:pt x="1536" y="994"/>
                  <a:pt x="1536" y="1554"/>
                  <a:pt x="1501" y="2090"/>
                </a:cubicBezTo>
                <a:cubicBezTo>
                  <a:pt x="1477" y="2245"/>
                  <a:pt x="1453" y="2399"/>
                  <a:pt x="1405" y="2542"/>
                </a:cubicBezTo>
                <a:cubicBezTo>
                  <a:pt x="1358" y="2757"/>
                  <a:pt x="1263" y="2923"/>
                  <a:pt x="1108" y="3054"/>
                </a:cubicBezTo>
                <a:cubicBezTo>
                  <a:pt x="1012" y="3141"/>
                  <a:pt x="904" y="3182"/>
                  <a:pt x="799" y="3182"/>
                </a:cubicBezTo>
                <a:cubicBezTo>
                  <a:pt x="618" y="3182"/>
                  <a:pt x="450" y="3059"/>
                  <a:pt x="382" y="2840"/>
                </a:cubicBezTo>
                <a:cubicBezTo>
                  <a:pt x="346" y="2733"/>
                  <a:pt x="334" y="2626"/>
                  <a:pt x="370" y="2507"/>
                </a:cubicBezTo>
                <a:cubicBezTo>
                  <a:pt x="429" y="2328"/>
                  <a:pt x="453" y="2137"/>
                  <a:pt x="524" y="1971"/>
                </a:cubicBezTo>
                <a:cubicBezTo>
                  <a:pt x="751" y="1483"/>
                  <a:pt x="977" y="994"/>
                  <a:pt x="1286" y="566"/>
                </a:cubicBezTo>
                <a:cubicBezTo>
                  <a:pt x="1346" y="494"/>
                  <a:pt x="1394" y="411"/>
                  <a:pt x="1501" y="375"/>
                </a:cubicBezTo>
                <a:close/>
                <a:moveTo>
                  <a:pt x="1551" y="1"/>
                </a:moveTo>
                <a:cubicBezTo>
                  <a:pt x="1507" y="1"/>
                  <a:pt x="1458" y="18"/>
                  <a:pt x="1405" y="54"/>
                </a:cubicBezTo>
                <a:cubicBezTo>
                  <a:pt x="1263" y="149"/>
                  <a:pt x="1096" y="256"/>
                  <a:pt x="1001" y="423"/>
                </a:cubicBezTo>
                <a:cubicBezTo>
                  <a:pt x="810" y="768"/>
                  <a:pt x="620" y="1078"/>
                  <a:pt x="417" y="1423"/>
                </a:cubicBezTo>
                <a:cubicBezTo>
                  <a:pt x="274" y="1721"/>
                  <a:pt x="108" y="2018"/>
                  <a:pt x="48" y="2340"/>
                </a:cubicBezTo>
                <a:cubicBezTo>
                  <a:pt x="36" y="2471"/>
                  <a:pt x="1" y="2614"/>
                  <a:pt x="24" y="2745"/>
                </a:cubicBezTo>
                <a:cubicBezTo>
                  <a:pt x="66" y="3208"/>
                  <a:pt x="406" y="3436"/>
                  <a:pt x="753" y="3436"/>
                </a:cubicBezTo>
                <a:cubicBezTo>
                  <a:pt x="906" y="3436"/>
                  <a:pt x="1060" y="3392"/>
                  <a:pt x="1191" y="3304"/>
                </a:cubicBezTo>
                <a:cubicBezTo>
                  <a:pt x="1477" y="3126"/>
                  <a:pt x="1632" y="2864"/>
                  <a:pt x="1703" y="2554"/>
                </a:cubicBezTo>
                <a:cubicBezTo>
                  <a:pt x="1810" y="2114"/>
                  <a:pt x="1810" y="1685"/>
                  <a:pt x="1810" y="1328"/>
                </a:cubicBezTo>
                <a:cubicBezTo>
                  <a:pt x="1798" y="971"/>
                  <a:pt x="1775" y="685"/>
                  <a:pt x="1727" y="399"/>
                </a:cubicBezTo>
                <a:cubicBezTo>
                  <a:pt x="1727" y="328"/>
                  <a:pt x="1727" y="256"/>
                  <a:pt x="1715" y="185"/>
                </a:cubicBezTo>
                <a:cubicBezTo>
                  <a:pt x="1699" y="67"/>
                  <a:pt x="1636" y="1"/>
                  <a:pt x="1551"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grpSp>
        <p:nvGrpSpPr>
          <p:cNvPr id="1358" name="Google Shape;1358;p41"/>
          <p:cNvGrpSpPr/>
          <p:nvPr/>
        </p:nvGrpSpPr>
        <p:grpSpPr>
          <a:xfrm>
            <a:off x="11777964" y="2201601"/>
            <a:ext cx="3111352" cy="3435930"/>
            <a:chOff x="5888982" y="1100800"/>
            <a:chExt cx="1555676" cy="1717965"/>
          </a:xfrm>
        </p:grpSpPr>
        <p:sp>
          <p:nvSpPr>
            <p:cNvPr id="1359" name="Google Shape;1359;p41"/>
            <p:cNvSpPr/>
            <p:nvPr/>
          </p:nvSpPr>
          <p:spPr>
            <a:xfrm>
              <a:off x="5935183" y="2171930"/>
              <a:ext cx="47687" cy="153048"/>
            </a:xfrm>
            <a:custGeom>
              <a:avLst/>
              <a:gdLst/>
              <a:ahLst/>
              <a:cxnLst/>
              <a:rect l="l" t="t" r="r" b="b"/>
              <a:pathLst>
                <a:path w="835" h="2680" extrusionOk="0">
                  <a:moveTo>
                    <a:pt x="692" y="0"/>
                  </a:moveTo>
                  <a:cubicBezTo>
                    <a:pt x="596" y="0"/>
                    <a:pt x="561" y="48"/>
                    <a:pt x="537" y="119"/>
                  </a:cubicBezTo>
                  <a:cubicBezTo>
                    <a:pt x="525" y="179"/>
                    <a:pt x="525" y="250"/>
                    <a:pt x="525" y="310"/>
                  </a:cubicBezTo>
                  <a:cubicBezTo>
                    <a:pt x="537" y="572"/>
                    <a:pt x="537" y="834"/>
                    <a:pt x="561" y="1084"/>
                  </a:cubicBezTo>
                  <a:cubicBezTo>
                    <a:pt x="572" y="1405"/>
                    <a:pt x="513" y="1715"/>
                    <a:pt x="382" y="2000"/>
                  </a:cubicBezTo>
                  <a:cubicBezTo>
                    <a:pt x="287" y="2155"/>
                    <a:pt x="180" y="2322"/>
                    <a:pt x="96" y="2489"/>
                  </a:cubicBezTo>
                  <a:cubicBezTo>
                    <a:pt x="61" y="2548"/>
                    <a:pt x="1" y="2596"/>
                    <a:pt x="61" y="2679"/>
                  </a:cubicBezTo>
                  <a:cubicBezTo>
                    <a:pt x="96" y="2679"/>
                    <a:pt x="120" y="2679"/>
                    <a:pt x="156" y="2655"/>
                  </a:cubicBezTo>
                  <a:cubicBezTo>
                    <a:pt x="299" y="2560"/>
                    <a:pt x="442" y="2429"/>
                    <a:pt x="513" y="2262"/>
                  </a:cubicBezTo>
                  <a:cubicBezTo>
                    <a:pt x="632" y="2012"/>
                    <a:pt x="751" y="1738"/>
                    <a:pt x="775" y="1441"/>
                  </a:cubicBezTo>
                  <a:cubicBezTo>
                    <a:pt x="823" y="988"/>
                    <a:pt x="834" y="536"/>
                    <a:pt x="739" y="72"/>
                  </a:cubicBezTo>
                  <a:cubicBezTo>
                    <a:pt x="715" y="48"/>
                    <a:pt x="703" y="36"/>
                    <a:pt x="692"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grpSp>
          <p:nvGrpSpPr>
            <p:cNvPr id="1360" name="Google Shape;1360;p41"/>
            <p:cNvGrpSpPr/>
            <p:nvPr/>
          </p:nvGrpSpPr>
          <p:grpSpPr>
            <a:xfrm>
              <a:off x="5888982" y="1100800"/>
              <a:ext cx="1555676" cy="1717965"/>
              <a:chOff x="5888982" y="1100800"/>
              <a:chExt cx="1555676" cy="1717965"/>
            </a:xfrm>
          </p:grpSpPr>
          <p:sp>
            <p:nvSpPr>
              <p:cNvPr id="1361" name="Google Shape;1361;p41"/>
              <p:cNvSpPr/>
              <p:nvPr/>
            </p:nvSpPr>
            <p:spPr>
              <a:xfrm>
                <a:off x="5888982" y="1100800"/>
                <a:ext cx="1555676" cy="1717965"/>
              </a:xfrm>
              <a:custGeom>
                <a:avLst/>
                <a:gdLst/>
                <a:ahLst/>
                <a:cxnLst/>
                <a:rect l="l" t="t" r="r" b="b"/>
                <a:pathLst>
                  <a:path w="27240" h="30083" extrusionOk="0">
                    <a:moveTo>
                      <a:pt x="9490" y="349"/>
                    </a:moveTo>
                    <a:cubicBezTo>
                      <a:pt x="9728" y="575"/>
                      <a:pt x="9799" y="873"/>
                      <a:pt x="9942" y="1135"/>
                    </a:cubicBezTo>
                    <a:cubicBezTo>
                      <a:pt x="10073" y="1397"/>
                      <a:pt x="10216" y="1671"/>
                      <a:pt x="10371" y="1956"/>
                    </a:cubicBezTo>
                    <a:cubicBezTo>
                      <a:pt x="10311" y="1980"/>
                      <a:pt x="10264" y="2028"/>
                      <a:pt x="10204" y="2064"/>
                    </a:cubicBezTo>
                    <a:cubicBezTo>
                      <a:pt x="8454" y="2980"/>
                      <a:pt x="6704" y="3909"/>
                      <a:pt x="4965" y="4826"/>
                    </a:cubicBezTo>
                    <a:cubicBezTo>
                      <a:pt x="4668" y="4981"/>
                      <a:pt x="4382" y="5135"/>
                      <a:pt x="4084" y="5302"/>
                    </a:cubicBezTo>
                    <a:cubicBezTo>
                      <a:pt x="3715" y="4695"/>
                      <a:pt x="3370" y="4100"/>
                      <a:pt x="3036" y="3504"/>
                    </a:cubicBezTo>
                    <a:cubicBezTo>
                      <a:pt x="3108" y="3457"/>
                      <a:pt x="3167" y="3409"/>
                      <a:pt x="3239" y="3385"/>
                    </a:cubicBezTo>
                    <a:cubicBezTo>
                      <a:pt x="3810" y="3088"/>
                      <a:pt x="4382" y="2802"/>
                      <a:pt x="4953" y="2516"/>
                    </a:cubicBezTo>
                    <a:cubicBezTo>
                      <a:pt x="5858" y="2064"/>
                      <a:pt x="6763" y="1587"/>
                      <a:pt x="7680" y="1135"/>
                    </a:cubicBezTo>
                    <a:cubicBezTo>
                      <a:pt x="8180" y="897"/>
                      <a:pt x="8704" y="671"/>
                      <a:pt x="9204" y="456"/>
                    </a:cubicBezTo>
                    <a:cubicBezTo>
                      <a:pt x="9299" y="409"/>
                      <a:pt x="9382" y="373"/>
                      <a:pt x="9490" y="349"/>
                    </a:cubicBezTo>
                    <a:close/>
                    <a:moveTo>
                      <a:pt x="10964" y="503"/>
                    </a:moveTo>
                    <a:cubicBezTo>
                      <a:pt x="11918" y="503"/>
                      <a:pt x="12847" y="690"/>
                      <a:pt x="13752" y="1063"/>
                    </a:cubicBezTo>
                    <a:cubicBezTo>
                      <a:pt x="15264" y="1671"/>
                      <a:pt x="16455" y="2683"/>
                      <a:pt x="17383" y="4028"/>
                    </a:cubicBezTo>
                    <a:cubicBezTo>
                      <a:pt x="18253" y="5290"/>
                      <a:pt x="18812" y="6683"/>
                      <a:pt x="19074" y="8207"/>
                    </a:cubicBezTo>
                    <a:cubicBezTo>
                      <a:pt x="19229" y="9005"/>
                      <a:pt x="19288" y="9886"/>
                      <a:pt x="19241" y="10600"/>
                    </a:cubicBezTo>
                    <a:cubicBezTo>
                      <a:pt x="19062" y="10588"/>
                      <a:pt x="18931" y="10469"/>
                      <a:pt x="18765" y="10398"/>
                    </a:cubicBezTo>
                    <a:cubicBezTo>
                      <a:pt x="18598" y="10315"/>
                      <a:pt x="18455" y="10243"/>
                      <a:pt x="18288" y="10160"/>
                    </a:cubicBezTo>
                    <a:cubicBezTo>
                      <a:pt x="18360" y="9219"/>
                      <a:pt x="18241" y="8314"/>
                      <a:pt x="17979" y="7433"/>
                    </a:cubicBezTo>
                    <a:cubicBezTo>
                      <a:pt x="17657" y="6386"/>
                      <a:pt x="17217" y="5409"/>
                      <a:pt x="16574" y="4528"/>
                    </a:cubicBezTo>
                    <a:cubicBezTo>
                      <a:pt x="15895" y="3576"/>
                      <a:pt x="15062" y="2778"/>
                      <a:pt x="14026" y="2206"/>
                    </a:cubicBezTo>
                    <a:cubicBezTo>
                      <a:pt x="13312" y="1825"/>
                      <a:pt x="12573" y="1587"/>
                      <a:pt x="11752" y="1540"/>
                    </a:cubicBezTo>
                    <a:cubicBezTo>
                      <a:pt x="11720" y="1539"/>
                      <a:pt x="11688" y="1538"/>
                      <a:pt x="11656" y="1538"/>
                    </a:cubicBezTo>
                    <a:cubicBezTo>
                      <a:pt x="11319" y="1538"/>
                      <a:pt x="10979" y="1594"/>
                      <a:pt x="10609" y="1659"/>
                    </a:cubicBezTo>
                    <a:cubicBezTo>
                      <a:pt x="10442" y="1302"/>
                      <a:pt x="10275" y="956"/>
                      <a:pt x="10121" y="599"/>
                    </a:cubicBezTo>
                    <a:cubicBezTo>
                      <a:pt x="10167" y="534"/>
                      <a:pt x="10228" y="527"/>
                      <a:pt x="10297" y="527"/>
                    </a:cubicBezTo>
                    <a:cubicBezTo>
                      <a:pt x="10317" y="527"/>
                      <a:pt x="10338" y="528"/>
                      <a:pt x="10359" y="528"/>
                    </a:cubicBezTo>
                    <a:cubicBezTo>
                      <a:pt x="10562" y="511"/>
                      <a:pt x="10764" y="503"/>
                      <a:pt x="10964" y="503"/>
                    </a:cubicBezTo>
                    <a:close/>
                    <a:moveTo>
                      <a:pt x="10755" y="9171"/>
                    </a:moveTo>
                    <a:cubicBezTo>
                      <a:pt x="11119" y="9171"/>
                      <a:pt x="11323" y="9407"/>
                      <a:pt x="11323" y="9779"/>
                    </a:cubicBezTo>
                    <a:cubicBezTo>
                      <a:pt x="11323" y="9946"/>
                      <a:pt x="11276" y="10100"/>
                      <a:pt x="11192" y="10231"/>
                    </a:cubicBezTo>
                    <a:cubicBezTo>
                      <a:pt x="11121" y="10338"/>
                      <a:pt x="11037" y="10410"/>
                      <a:pt x="11037" y="10577"/>
                    </a:cubicBezTo>
                    <a:cubicBezTo>
                      <a:pt x="11109" y="10600"/>
                      <a:pt x="11192" y="10648"/>
                      <a:pt x="11264" y="10648"/>
                    </a:cubicBezTo>
                    <a:cubicBezTo>
                      <a:pt x="11657" y="10672"/>
                      <a:pt x="12049" y="10815"/>
                      <a:pt x="12430" y="10898"/>
                    </a:cubicBezTo>
                    <a:cubicBezTo>
                      <a:pt x="12752" y="10958"/>
                      <a:pt x="13014" y="11112"/>
                      <a:pt x="13300" y="11243"/>
                    </a:cubicBezTo>
                    <a:cubicBezTo>
                      <a:pt x="13443" y="11315"/>
                      <a:pt x="13585" y="11422"/>
                      <a:pt x="13728" y="11493"/>
                    </a:cubicBezTo>
                    <a:cubicBezTo>
                      <a:pt x="13824" y="11541"/>
                      <a:pt x="13895" y="11565"/>
                      <a:pt x="13990" y="11612"/>
                    </a:cubicBezTo>
                    <a:cubicBezTo>
                      <a:pt x="13954" y="11731"/>
                      <a:pt x="13859" y="11803"/>
                      <a:pt x="13776" y="11862"/>
                    </a:cubicBezTo>
                    <a:cubicBezTo>
                      <a:pt x="13466" y="12077"/>
                      <a:pt x="13169" y="12303"/>
                      <a:pt x="12847" y="12493"/>
                    </a:cubicBezTo>
                    <a:cubicBezTo>
                      <a:pt x="12347" y="12803"/>
                      <a:pt x="11811" y="13077"/>
                      <a:pt x="11264" y="13291"/>
                    </a:cubicBezTo>
                    <a:cubicBezTo>
                      <a:pt x="10466" y="13625"/>
                      <a:pt x="9680" y="13875"/>
                      <a:pt x="8835" y="13970"/>
                    </a:cubicBezTo>
                    <a:cubicBezTo>
                      <a:pt x="8803" y="13974"/>
                      <a:pt x="8771" y="13975"/>
                      <a:pt x="8739" y="13975"/>
                    </a:cubicBezTo>
                    <a:cubicBezTo>
                      <a:pt x="8673" y="13975"/>
                      <a:pt x="8605" y="13970"/>
                      <a:pt x="8525" y="13970"/>
                    </a:cubicBezTo>
                    <a:cubicBezTo>
                      <a:pt x="8585" y="13577"/>
                      <a:pt x="8728" y="13232"/>
                      <a:pt x="8847" y="12898"/>
                    </a:cubicBezTo>
                    <a:cubicBezTo>
                      <a:pt x="8966" y="12553"/>
                      <a:pt x="9132" y="12220"/>
                      <a:pt x="9299" y="11910"/>
                    </a:cubicBezTo>
                    <a:cubicBezTo>
                      <a:pt x="9466" y="11589"/>
                      <a:pt x="9680" y="11267"/>
                      <a:pt x="9799" y="10946"/>
                    </a:cubicBezTo>
                    <a:cubicBezTo>
                      <a:pt x="9760" y="10882"/>
                      <a:pt x="9715" y="10872"/>
                      <a:pt x="9671" y="10872"/>
                    </a:cubicBezTo>
                    <a:cubicBezTo>
                      <a:pt x="9650" y="10872"/>
                      <a:pt x="9629" y="10874"/>
                      <a:pt x="9609" y="10874"/>
                    </a:cubicBezTo>
                    <a:cubicBezTo>
                      <a:pt x="9537" y="10874"/>
                      <a:pt x="9461" y="10880"/>
                      <a:pt x="9389" y="10880"/>
                    </a:cubicBezTo>
                    <a:cubicBezTo>
                      <a:pt x="9353" y="10880"/>
                      <a:pt x="9319" y="10878"/>
                      <a:pt x="9287" y="10874"/>
                    </a:cubicBezTo>
                    <a:cubicBezTo>
                      <a:pt x="9073" y="10827"/>
                      <a:pt x="8954" y="10672"/>
                      <a:pt x="8942" y="10469"/>
                    </a:cubicBezTo>
                    <a:cubicBezTo>
                      <a:pt x="8930" y="10279"/>
                      <a:pt x="8990" y="10100"/>
                      <a:pt x="9109" y="9934"/>
                    </a:cubicBezTo>
                    <a:cubicBezTo>
                      <a:pt x="9359" y="9588"/>
                      <a:pt x="9716" y="9398"/>
                      <a:pt x="10097" y="9279"/>
                    </a:cubicBezTo>
                    <a:cubicBezTo>
                      <a:pt x="10299" y="9207"/>
                      <a:pt x="10514" y="9172"/>
                      <a:pt x="10728" y="9172"/>
                    </a:cubicBezTo>
                    <a:cubicBezTo>
                      <a:pt x="10737" y="9171"/>
                      <a:pt x="10746" y="9171"/>
                      <a:pt x="10755" y="9171"/>
                    </a:cubicBezTo>
                    <a:close/>
                    <a:moveTo>
                      <a:pt x="11449" y="1769"/>
                    </a:moveTo>
                    <a:cubicBezTo>
                      <a:pt x="12294" y="1769"/>
                      <a:pt x="13084" y="2005"/>
                      <a:pt x="13847" y="2433"/>
                    </a:cubicBezTo>
                    <a:cubicBezTo>
                      <a:pt x="14824" y="2968"/>
                      <a:pt x="15609" y="3695"/>
                      <a:pt x="16252" y="4576"/>
                    </a:cubicBezTo>
                    <a:cubicBezTo>
                      <a:pt x="16669" y="5135"/>
                      <a:pt x="17026" y="5731"/>
                      <a:pt x="17288" y="6374"/>
                    </a:cubicBezTo>
                    <a:cubicBezTo>
                      <a:pt x="17538" y="6969"/>
                      <a:pt x="17741" y="7588"/>
                      <a:pt x="17860" y="8231"/>
                    </a:cubicBezTo>
                    <a:cubicBezTo>
                      <a:pt x="17943" y="8743"/>
                      <a:pt x="18038" y="9255"/>
                      <a:pt x="18038" y="9791"/>
                    </a:cubicBezTo>
                    <a:cubicBezTo>
                      <a:pt x="18038" y="9838"/>
                      <a:pt x="18015" y="9886"/>
                      <a:pt x="18015" y="9934"/>
                    </a:cubicBezTo>
                    <a:cubicBezTo>
                      <a:pt x="17909" y="9943"/>
                      <a:pt x="17818" y="9961"/>
                      <a:pt x="17737" y="9961"/>
                    </a:cubicBezTo>
                    <a:cubicBezTo>
                      <a:pt x="17718" y="9961"/>
                      <a:pt x="17699" y="9960"/>
                      <a:pt x="17681" y="9957"/>
                    </a:cubicBezTo>
                    <a:cubicBezTo>
                      <a:pt x="17561" y="9942"/>
                      <a:pt x="17443" y="9936"/>
                      <a:pt x="17326" y="9936"/>
                    </a:cubicBezTo>
                    <a:cubicBezTo>
                      <a:pt x="16885" y="9936"/>
                      <a:pt x="16462" y="10030"/>
                      <a:pt x="16038" y="10124"/>
                    </a:cubicBezTo>
                    <a:cubicBezTo>
                      <a:pt x="15371" y="10267"/>
                      <a:pt x="14716" y="10481"/>
                      <a:pt x="14074" y="10719"/>
                    </a:cubicBezTo>
                    <a:cubicBezTo>
                      <a:pt x="13943" y="10767"/>
                      <a:pt x="13824" y="10815"/>
                      <a:pt x="13693" y="10850"/>
                    </a:cubicBezTo>
                    <a:cubicBezTo>
                      <a:pt x="13609" y="10880"/>
                      <a:pt x="13526" y="10895"/>
                      <a:pt x="13443" y="10895"/>
                    </a:cubicBezTo>
                    <a:cubicBezTo>
                      <a:pt x="13359" y="10895"/>
                      <a:pt x="13276" y="10880"/>
                      <a:pt x="13192" y="10850"/>
                    </a:cubicBezTo>
                    <a:cubicBezTo>
                      <a:pt x="12764" y="10708"/>
                      <a:pt x="12323" y="10600"/>
                      <a:pt x="11871" y="10517"/>
                    </a:cubicBezTo>
                    <a:cubicBezTo>
                      <a:pt x="11692" y="10481"/>
                      <a:pt x="11514" y="10481"/>
                      <a:pt x="11276" y="10457"/>
                    </a:cubicBezTo>
                    <a:cubicBezTo>
                      <a:pt x="11502" y="10219"/>
                      <a:pt x="11585" y="9993"/>
                      <a:pt x="11633" y="9743"/>
                    </a:cubicBezTo>
                    <a:cubicBezTo>
                      <a:pt x="11633" y="9338"/>
                      <a:pt x="11442" y="9088"/>
                      <a:pt x="11049" y="8981"/>
                    </a:cubicBezTo>
                    <a:cubicBezTo>
                      <a:pt x="10918" y="8945"/>
                      <a:pt x="10790" y="8931"/>
                      <a:pt x="10662" y="8931"/>
                    </a:cubicBezTo>
                    <a:cubicBezTo>
                      <a:pt x="10534" y="8931"/>
                      <a:pt x="10406" y="8945"/>
                      <a:pt x="10275" y="8969"/>
                    </a:cubicBezTo>
                    <a:cubicBezTo>
                      <a:pt x="9799" y="9041"/>
                      <a:pt x="9382" y="9243"/>
                      <a:pt x="9025" y="9576"/>
                    </a:cubicBezTo>
                    <a:cubicBezTo>
                      <a:pt x="8775" y="9815"/>
                      <a:pt x="8632" y="10112"/>
                      <a:pt x="8644" y="10469"/>
                    </a:cubicBezTo>
                    <a:cubicBezTo>
                      <a:pt x="8668" y="10850"/>
                      <a:pt x="8835" y="11029"/>
                      <a:pt x="9204" y="11112"/>
                    </a:cubicBezTo>
                    <a:cubicBezTo>
                      <a:pt x="9287" y="11124"/>
                      <a:pt x="9371" y="11136"/>
                      <a:pt x="9490" y="11148"/>
                    </a:cubicBezTo>
                    <a:cubicBezTo>
                      <a:pt x="9287" y="11493"/>
                      <a:pt x="9073" y="11803"/>
                      <a:pt x="8906" y="12148"/>
                    </a:cubicBezTo>
                    <a:cubicBezTo>
                      <a:pt x="8751" y="12482"/>
                      <a:pt x="8632" y="12839"/>
                      <a:pt x="8466" y="13208"/>
                    </a:cubicBezTo>
                    <a:lnTo>
                      <a:pt x="7692" y="13589"/>
                    </a:lnTo>
                    <a:cubicBezTo>
                      <a:pt x="6977" y="13970"/>
                      <a:pt x="6287" y="14363"/>
                      <a:pt x="5632" y="14827"/>
                    </a:cubicBezTo>
                    <a:cubicBezTo>
                      <a:pt x="5275" y="15077"/>
                      <a:pt x="4953" y="15351"/>
                      <a:pt x="4680" y="15708"/>
                    </a:cubicBezTo>
                    <a:cubicBezTo>
                      <a:pt x="4406" y="15530"/>
                      <a:pt x="4144" y="15339"/>
                      <a:pt x="3929" y="15101"/>
                    </a:cubicBezTo>
                    <a:cubicBezTo>
                      <a:pt x="3691" y="14839"/>
                      <a:pt x="3477" y="14577"/>
                      <a:pt x="3310" y="14267"/>
                    </a:cubicBezTo>
                    <a:cubicBezTo>
                      <a:pt x="2679" y="13089"/>
                      <a:pt x="2263" y="11839"/>
                      <a:pt x="2155" y="10493"/>
                    </a:cubicBezTo>
                    <a:cubicBezTo>
                      <a:pt x="2048" y="9148"/>
                      <a:pt x="2322" y="7874"/>
                      <a:pt x="2929" y="6683"/>
                    </a:cubicBezTo>
                    <a:cubicBezTo>
                      <a:pt x="3120" y="6314"/>
                      <a:pt x="3358" y="5969"/>
                      <a:pt x="3632" y="5659"/>
                    </a:cubicBezTo>
                    <a:cubicBezTo>
                      <a:pt x="3691" y="5588"/>
                      <a:pt x="3775" y="5516"/>
                      <a:pt x="3834" y="5457"/>
                    </a:cubicBezTo>
                    <a:cubicBezTo>
                      <a:pt x="3947" y="5489"/>
                      <a:pt x="4008" y="5507"/>
                      <a:pt x="4064" y="5507"/>
                    </a:cubicBezTo>
                    <a:cubicBezTo>
                      <a:pt x="4132" y="5507"/>
                      <a:pt x="4191" y="5480"/>
                      <a:pt x="4322" y="5421"/>
                    </a:cubicBezTo>
                    <a:cubicBezTo>
                      <a:pt x="4906" y="5135"/>
                      <a:pt x="5501" y="4873"/>
                      <a:pt x="6084" y="4576"/>
                    </a:cubicBezTo>
                    <a:cubicBezTo>
                      <a:pt x="7144" y="4040"/>
                      <a:pt x="8192" y="3469"/>
                      <a:pt x="9252" y="2933"/>
                    </a:cubicBezTo>
                    <a:cubicBezTo>
                      <a:pt x="9585" y="2778"/>
                      <a:pt x="9918" y="2611"/>
                      <a:pt x="10252" y="2445"/>
                    </a:cubicBezTo>
                    <a:cubicBezTo>
                      <a:pt x="10371" y="2385"/>
                      <a:pt x="10478" y="2326"/>
                      <a:pt x="10573" y="2266"/>
                    </a:cubicBezTo>
                    <a:cubicBezTo>
                      <a:pt x="10776" y="2147"/>
                      <a:pt x="10811" y="2195"/>
                      <a:pt x="10776" y="1861"/>
                    </a:cubicBezTo>
                    <a:cubicBezTo>
                      <a:pt x="10835" y="1778"/>
                      <a:pt x="10918" y="1802"/>
                      <a:pt x="11014" y="1790"/>
                    </a:cubicBezTo>
                    <a:cubicBezTo>
                      <a:pt x="11160" y="1776"/>
                      <a:pt x="11306" y="1769"/>
                      <a:pt x="11449" y="1769"/>
                    </a:cubicBezTo>
                    <a:close/>
                    <a:moveTo>
                      <a:pt x="17435" y="10144"/>
                    </a:moveTo>
                    <a:cubicBezTo>
                      <a:pt x="17526" y="10144"/>
                      <a:pt x="17617" y="10167"/>
                      <a:pt x="17693" y="10243"/>
                    </a:cubicBezTo>
                    <a:cubicBezTo>
                      <a:pt x="17705" y="10398"/>
                      <a:pt x="17622" y="10481"/>
                      <a:pt x="17526" y="10577"/>
                    </a:cubicBezTo>
                    <a:cubicBezTo>
                      <a:pt x="17360" y="10731"/>
                      <a:pt x="17205" y="10898"/>
                      <a:pt x="17026" y="11017"/>
                    </a:cubicBezTo>
                    <a:cubicBezTo>
                      <a:pt x="16610" y="11303"/>
                      <a:pt x="16193" y="11589"/>
                      <a:pt x="15752" y="11839"/>
                    </a:cubicBezTo>
                    <a:cubicBezTo>
                      <a:pt x="14502" y="12565"/>
                      <a:pt x="13216" y="13208"/>
                      <a:pt x="11883" y="13791"/>
                    </a:cubicBezTo>
                    <a:cubicBezTo>
                      <a:pt x="11073" y="14148"/>
                      <a:pt x="10264" y="14506"/>
                      <a:pt x="9430" y="14815"/>
                    </a:cubicBezTo>
                    <a:cubicBezTo>
                      <a:pt x="8263" y="15244"/>
                      <a:pt x="7096" y="15672"/>
                      <a:pt x="5870" y="15911"/>
                    </a:cubicBezTo>
                    <a:cubicBezTo>
                      <a:pt x="5656" y="15958"/>
                      <a:pt x="5430" y="15970"/>
                      <a:pt x="5203" y="15994"/>
                    </a:cubicBezTo>
                    <a:cubicBezTo>
                      <a:pt x="5193" y="15996"/>
                      <a:pt x="5183" y="15996"/>
                      <a:pt x="5173" y="15996"/>
                    </a:cubicBezTo>
                    <a:cubicBezTo>
                      <a:pt x="5112" y="15996"/>
                      <a:pt x="5047" y="15968"/>
                      <a:pt x="4965" y="15958"/>
                    </a:cubicBezTo>
                    <a:cubicBezTo>
                      <a:pt x="4941" y="15780"/>
                      <a:pt x="5013" y="15672"/>
                      <a:pt x="5096" y="15589"/>
                    </a:cubicBezTo>
                    <a:cubicBezTo>
                      <a:pt x="5287" y="15410"/>
                      <a:pt x="5501" y="15232"/>
                      <a:pt x="5703" y="15065"/>
                    </a:cubicBezTo>
                    <a:cubicBezTo>
                      <a:pt x="6299" y="14601"/>
                      <a:pt x="6954" y="14232"/>
                      <a:pt x="7608" y="13863"/>
                    </a:cubicBezTo>
                    <a:cubicBezTo>
                      <a:pt x="7835" y="13732"/>
                      <a:pt x="8073" y="13589"/>
                      <a:pt x="8323" y="13458"/>
                    </a:cubicBezTo>
                    <a:lnTo>
                      <a:pt x="8323" y="13458"/>
                    </a:lnTo>
                    <a:cubicBezTo>
                      <a:pt x="8359" y="13613"/>
                      <a:pt x="8299" y="13732"/>
                      <a:pt x="8287" y="13851"/>
                    </a:cubicBezTo>
                    <a:cubicBezTo>
                      <a:pt x="8239" y="14006"/>
                      <a:pt x="8287" y="14053"/>
                      <a:pt x="8430" y="14125"/>
                    </a:cubicBezTo>
                    <a:cubicBezTo>
                      <a:pt x="8549" y="14172"/>
                      <a:pt x="8668" y="14172"/>
                      <a:pt x="8787" y="14172"/>
                    </a:cubicBezTo>
                    <a:cubicBezTo>
                      <a:pt x="9382" y="14160"/>
                      <a:pt x="9966" y="14029"/>
                      <a:pt x="10525" y="13827"/>
                    </a:cubicBezTo>
                    <a:cubicBezTo>
                      <a:pt x="11240" y="13577"/>
                      <a:pt x="11942" y="13291"/>
                      <a:pt x="12597" y="12934"/>
                    </a:cubicBezTo>
                    <a:cubicBezTo>
                      <a:pt x="13109" y="12660"/>
                      <a:pt x="13609" y="12362"/>
                      <a:pt x="14038" y="11958"/>
                    </a:cubicBezTo>
                    <a:cubicBezTo>
                      <a:pt x="14157" y="11851"/>
                      <a:pt x="14252" y="11743"/>
                      <a:pt x="14335" y="11624"/>
                    </a:cubicBezTo>
                    <a:cubicBezTo>
                      <a:pt x="14371" y="11600"/>
                      <a:pt x="14371" y="11541"/>
                      <a:pt x="14395" y="11470"/>
                    </a:cubicBezTo>
                    <a:cubicBezTo>
                      <a:pt x="14157" y="11410"/>
                      <a:pt x="13943" y="11350"/>
                      <a:pt x="13788" y="11148"/>
                    </a:cubicBezTo>
                    <a:cubicBezTo>
                      <a:pt x="13800" y="11053"/>
                      <a:pt x="13907" y="11029"/>
                      <a:pt x="13966" y="11017"/>
                    </a:cubicBezTo>
                    <a:cubicBezTo>
                      <a:pt x="14728" y="10767"/>
                      <a:pt x="15490" y="10517"/>
                      <a:pt x="16264" y="10338"/>
                    </a:cubicBezTo>
                    <a:cubicBezTo>
                      <a:pt x="16610" y="10255"/>
                      <a:pt x="16943" y="10196"/>
                      <a:pt x="17288" y="10160"/>
                    </a:cubicBezTo>
                    <a:cubicBezTo>
                      <a:pt x="17335" y="10151"/>
                      <a:pt x="17385" y="10144"/>
                      <a:pt x="17435" y="10144"/>
                    </a:cubicBezTo>
                    <a:close/>
                    <a:moveTo>
                      <a:pt x="3156" y="4231"/>
                    </a:moveTo>
                    <a:cubicBezTo>
                      <a:pt x="3167" y="4266"/>
                      <a:pt x="3191" y="4290"/>
                      <a:pt x="3215" y="4314"/>
                    </a:cubicBezTo>
                    <a:cubicBezTo>
                      <a:pt x="3370" y="4600"/>
                      <a:pt x="3537" y="4873"/>
                      <a:pt x="3715" y="5171"/>
                    </a:cubicBezTo>
                    <a:cubicBezTo>
                      <a:pt x="3667" y="5207"/>
                      <a:pt x="3632" y="5278"/>
                      <a:pt x="3584" y="5314"/>
                    </a:cubicBezTo>
                    <a:cubicBezTo>
                      <a:pt x="3310" y="5588"/>
                      <a:pt x="3120" y="5897"/>
                      <a:pt x="2929" y="6207"/>
                    </a:cubicBezTo>
                    <a:cubicBezTo>
                      <a:pt x="2453" y="7029"/>
                      <a:pt x="2108" y="7910"/>
                      <a:pt x="1941" y="8850"/>
                    </a:cubicBezTo>
                    <a:cubicBezTo>
                      <a:pt x="1822" y="9517"/>
                      <a:pt x="1822" y="10196"/>
                      <a:pt x="1917" y="10886"/>
                    </a:cubicBezTo>
                    <a:cubicBezTo>
                      <a:pt x="2048" y="11946"/>
                      <a:pt x="2358" y="12958"/>
                      <a:pt x="2834" y="13922"/>
                    </a:cubicBezTo>
                    <a:cubicBezTo>
                      <a:pt x="2941" y="14125"/>
                      <a:pt x="3048" y="14327"/>
                      <a:pt x="3167" y="14518"/>
                    </a:cubicBezTo>
                    <a:cubicBezTo>
                      <a:pt x="3489" y="15053"/>
                      <a:pt x="3894" y="15494"/>
                      <a:pt x="4441" y="15827"/>
                    </a:cubicBezTo>
                    <a:lnTo>
                      <a:pt x="4584" y="15911"/>
                    </a:lnTo>
                    <a:lnTo>
                      <a:pt x="4656" y="15994"/>
                    </a:lnTo>
                    <a:cubicBezTo>
                      <a:pt x="4596" y="16327"/>
                      <a:pt x="4418" y="16649"/>
                      <a:pt x="4382" y="16994"/>
                    </a:cubicBezTo>
                    <a:cubicBezTo>
                      <a:pt x="4358" y="16994"/>
                      <a:pt x="4322" y="16994"/>
                      <a:pt x="4310" y="16982"/>
                    </a:cubicBezTo>
                    <a:cubicBezTo>
                      <a:pt x="3596" y="16434"/>
                      <a:pt x="2917" y="15863"/>
                      <a:pt x="2346" y="15149"/>
                    </a:cubicBezTo>
                    <a:cubicBezTo>
                      <a:pt x="1548" y="14137"/>
                      <a:pt x="1048" y="12994"/>
                      <a:pt x="834" y="11720"/>
                    </a:cubicBezTo>
                    <a:cubicBezTo>
                      <a:pt x="679" y="10838"/>
                      <a:pt x="655" y="9946"/>
                      <a:pt x="774" y="9064"/>
                    </a:cubicBezTo>
                    <a:cubicBezTo>
                      <a:pt x="917" y="7862"/>
                      <a:pt x="1298" y="6731"/>
                      <a:pt x="1965" y="5707"/>
                    </a:cubicBezTo>
                    <a:cubicBezTo>
                      <a:pt x="2263" y="5243"/>
                      <a:pt x="2560" y="4778"/>
                      <a:pt x="2953" y="4397"/>
                    </a:cubicBezTo>
                    <a:cubicBezTo>
                      <a:pt x="3013" y="4338"/>
                      <a:pt x="3072" y="4290"/>
                      <a:pt x="3156" y="4231"/>
                    </a:cubicBezTo>
                    <a:close/>
                    <a:moveTo>
                      <a:pt x="1215" y="18399"/>
                    </a:moveTo>
                    <a:cubicBezTo>
                      <a:pt x="2048" y="18530"/>
                      <a:pt x="2858" y="18649"/>
                      <a:pt x="3644" y="18792"/>
                    </a:cubicBezTo>
                    <a:cubicBezTo>
                      <a:pt x="4703" y="18982"/>
                      <a:pt x="5775" y="19125"/>
                      <a:pt x="6823" y="19292"/>
                    </a:cubicBezTo>
                    <a:cubicBezTo>
                      <a:pt x="7001" y="19328"/>
                      <a:pt x="7156" y="19399"/>
                      <a:pt x="7287" y="19530"/>
                    </a:cubicBezTo>
                    <a:cubicBezTo>
                      <a:pt x="8168" y="20352"/>
                      <a:pt x="8632" y="21387"/>
                      <a:pt x="8847" y="22554"/>
                    </a:cubicBezTo>
                    <a:cubicBezTo>
                      <a:pt x="8894" y="22769"/>
                      <a:pt x="8882" y="23019"/>
                      <a:pt x="8894" y="23257"/>
                    </a:cubicBezTo>
                    <a:cubicBezTo>
                      <a:pt x="8942" y="23876"/>
                      <a:pt x="8847" y="24507"/>
                      <a:pt x="8692" y="25114"/>
                    </a:cubicBezTo>
                    <a:cubicBezTo>
                      <a:pt x="8609" y="25400"/>
                      <a:pt x="8537" y="25650"/>
                      <a:pt x="8335" y="25888"/>
                    </a:cubicBezTo>
                    <a:cubicBezTo>
                      <a:pt x="8061" y="25769"/>
                      <a:pt x="7823" y="25650"/>
                      <a:pt x="7573" y="25519"/>
                    </a:cubicBezTo>
                    <a:cubicBezTo>
                      <a:pt x="6787" y="25102"/>
                      <a:pt x="5977" y="24685"/>
                      <a:pt x="5191" y="24269"/>
                    </a:cubicBezTo>
                    <a:cubicBezTo>
                      <a:pt x="4144" y="23709"/>
                      <a:pt x="3108" y="23138"/>
                      <a:pt x="2096" y="22507"/>
                    </a:cubicBezTo>
                    <a:cubicBezTo>
                      <a:pt x="1667" y="22245"/>
                      <a:pt x="1227" y="21971"/>
                      <a:pt x="798" y="21721"/>
                    </a:cubicBezTo>
                    <a:cubicBezTo>
                      <a:pt x="500" y="21542"/>
                      <a:pt x="393" y="21292"/>
                      <a:pt x="393" y="20959"/>
                    </a:cubicBezTo>
                    <a:cubicBezTo>
                      <a:pt x="381" y="20375"/>
                      <a:pt x="477" y="19804"/>
                      <a:pt x="727" y="19268"/>
                    </a:cubicBezTo>
                    <a:cubicBezTo>
                      <a:pt x="834" y="19042"/>
                      <a:pt x="905" y="18792"/>
                      <a:pt x="1072" y="18578"/>
                    </a:cubicBezTo>
                    <a:cubicBezTo>
                      <a:pt x="1108" y="18518"/>
                      <a:pt x="1167" y="18458"/>
                      <a:pt x="1215" y="18399"/>
                    </a:cubicBezTo>
                    <a:close/>
                    <a:moveTo>
                      <a:pt x="18050" y="10267"/>
                    </a:moveTo>
                    <a:cubicBezTo>
                      <a:pt x="18598" y="10541"/>
                      <a:pt x="19110" y="10827"/>
                      <a:pt x="19598" y="11136"/>
                    </a:cubicBezTo>
                    <a:cubicBezTo>
                      <a:pt x="20646" y="11803"/>
                      <a:pt x="21682" y="12505"/>
                      <a:pt x="22646" y="13291"/>
                    </a:cubicBezTo>
                    <a:cubicBezTo>
                      <a:pt x="23896" y="14303"/>
                      <a:pt x="24837" y="15565"/>
                      <a:pt x="25492" y="17042"/>
                    </a:cubicBezTo>
                    <a:cubicBezTo>
                      <a:pt x="25777" y="17708"/>
                      <a:pt x="25908" y="18423"/>
                      <a:pt x="25968" y="19137"/>
                    </a:cubicBezTo>
                    <a:cubicBezTo>
                      <a:pt x="25980" y="19316"/>
                      <a:pt x="25980" y="19494"/>
                      <a:pt x="25992" y="19673"/>
                    </a:cubicBezTo>
                    <a:cubicBezTo>
                      <a:pt x="25992" y="19828"/>
                      <a:pt x="25932" y="19947"/>
                      <a:pt x="25813" y="20054"/>
                    </a:cubicBezTo>
                    <a:cubicBezTo>
                      <a:pt x="25230" y="20566"/>
                      <a:pt x="24634" y="21042"/>
                      <a:pt x="24003" y="21495"/>
                    </a:cubicBezTo>
                    <a:cubicBezTo>
                      <a:pt x="22098" y="22828"/>
                      <a:pt x="20074" y="23935"/>
                      <a:pt x="17931" y="24828"/>
                    </a:cubicBezTo>
                    <a:cubicBezTo>
                      <a:pt x="16169" y="25555"/>
                      <a:pt x="14383" y="26126"/>
                      <a:pt x="12526" y="26495"/>
                    </a:cubicBezTo>
                    <a:cubicBezTo>
                      <a:pt x="11454" y="26721"/>
                      <a:pt x="10383" y="26900"/>
                      <a:pt x="9299" y="26960"/>
                    </a:cubicBezTo>
                    <a:cubicBezTo>
                      <a:pt x="8925" y="26975"/>
                      <a:pt x="8558" y="26984"/>
                      <a:pt x="8191" y="26984"/>
                    </a:cubicBezTo>
                    <a:cubicBezTo>
                      <a:pt x="7718" y="26984"/>
                      <a:pt x="7246" y="26969"/>
                      <a:pt x="6763" y="26936"/>
                    </a:cubicBezTo>
                    <a:cubicBezTo>
                      <a:pt x="6358" y="26912"/>
                      <a:pt x="5965" y="26876"/>
                      <a:pt x="5549" y="26852"/>
                    </a:cubicBezTo>
                    <a:cubicBezTo>
                      <a:pt x="5442" y="26567"/>
                      <a:pt x="5334" y="26305"/>
                      <a:pt x="5239" y="26031"/>
                    </a:cubicBezTo>
                    <a:cubicBezTo>
                      <a:pt x="5144" y="25781"/>
                      <a:pt x="5037" y="25507"/>
                      <a:pt x="4965" y="25245"/>
                    </a:cubicBezTo>
                    <a:cubicBezTo>
                      <a:pt x="4870" y="24959"/>
                      <a:pt x="4787" y="24697"/>
                      <a:pt x="4787" y="24364"/>
                    </a:cubicBezTo>
                    <a:lnTo>
                      <a:pt x="4787" y="24364"/>
                    </a:lnTo>
                    <a:cubicBezTo>
                      <a:pt x="5203" y="24578"/>
                      <a:pt x="5596" y="24781"/>
                      <a:pt x="5977" y="24971"/>
                    </a:cubicBezTo>
                    <a:cubicBezTo>
                      <a:pt x="6370" y="25174"/>
                      <a:pt x="6751" y="25364"/>
                      <a:pt x="7156" y="25555"/>
                    </a:cubicBezTo>
                    <a:cubicBezTo>
                      <a:pt x="7561" y="25745"/>
                      <a:pt x="7942" y="25959"/>
                      <a:pt x="8370" y="26078"/>
                    </a:cubicBezTo>
                    <a:cubicBezTo>
                      <a:pt x="8573" y="25924"/>
                      <a:pt x="8704" y="25733"/>
                      <a:pt x="8775" y="25507"/>
                    </a:cubicBezTo>
                    <a:cubicBezTo>
                      <a:pt x="9013" y="24852"/>
                      <a:pt x="9168" y="24173"/>
                      <a:pt x="9121" y="23471"/>
                    </a:cubicBezTo>
                    <a:cubicBezTo>
                      <a:pt x="9109" y="23245"/>
                      <a:pt x="9109" y="23007"/>
                      <a:pt x="9085" y="22769"/>
                    </a:cubicBezTo>
                    <a:cubicBezTo>
                      <a:pt x="9061" y="22173"/>
                      <a:pt x="8894" y="21614"/>
                      <a:pt x="8668" y="21078"/>
                    </a:cubicBezTo>
                    <a:cubicBezTo>
                      <a:pt x="8585" y="20852"/>
                      <a:pt x="8478" y="20649"/>
                      <a:pt x="8370" y="20435"/>
                    </a:cubicBezTo>
                    <a:cubicBezTo>
                      <a:pt x="8228" y="20125"/>
                      <a:pt x="8001" y="19852"/>
                      <a:pt x="7763" y="19601"/>
                    </a:cubicBezTo>
                    <a:cubicBezTo>
                      <a:pt x="7692" y="19518"/>
                      <a:pt x="7585" y="19447"/>
                      <a:pt x="7513" y="19340"/>
                    </a:cubicBezTo>
                    <a:cubicBezTo>
                      <a:pt x="7382" y="19161"/>
                      <a:pt x="7204" y="19101"/>
                      <a:pt x="6989" y="19066"/>
                    </a:cubicBezTo>
                    <a:lnTo>
                      <a:pt x="4620" y="18709"/>
                    </a:lnTo>
                    <a:cubicBezTo>
                      <a:pt x="4584" y="18697"/>
                      <a:pt x="4525" y="18685"/>
                      <a:pt x="4429" y="18649"/>
                    </a:cubicBezTo>
                    <a:cubicBezTo>
                      <a:pt x="4465" y="17792"/>
                      <a:pt x="4656" y="17006"/>
                      <a:pt x="4894" y="16208"/>
                    </a:cubicBezTo>
                    <a:cubicBezTo>
                      <a:pt x="4941" y="16208"/>
                      <a:pt x="4965" y="16196"/>
                      <a:pt x="4977" y="16196"/>
                    </a:cubicBezTo>
                    <a:cubicBezTo>
                      <a:pt x="5097" y="16211"/>
                      <a:pt x="5215" y="16218"/>
                      <a:pt x="5332" y="16218"/>
                    </a:cubicBezTo>
                    <a:cubicBezTo>
                      <a:pt x="5773" y="16218"/>
                      <a:pt x="6197" y="16124"/>
                      <a:pt x="6620" y="16030"/>
                    </a:cubicBezTo>
                    <a:cubicBezTo>
                      <a:pt x="7620" y="15803"/>
                      <a:pt x="8585" y="15470"/>
                      <a:pt x="9537" y="15113"/>
                    </a:cubicBezTo>
                    <a:cubicBezTo>
                      <a:pt x="10478" y="14768"/>
                      <a:pt x="11395" y="14375"/>
                      <a:pt x="12300" y="13958"/>
                    </a:cubicBezTo>
                    <a:cubicBezTo>
                      <a:pt x="13609" y="13363"/>
                      <a:pt x="14907" y="12708"/>
                      <a:pt x="16145" y="11934"/>
                    </a:cubicBezTo>
                    <a:cubicBezTo>
                      <a:pt x="16562" y="11672"/>
                      <a:pt x="16967" y="11386"/>
                      <a:pt x="17360" y="11089"/>
                    </a:cubicBezTo>
                    <a:cubicBezTo>
                      <a:pt x="17645" y="10886"/>
                      <a:pt x="17907" y="10624"/>
                      <a:pt x="18050" y="10267"/>
                    </a:cubicBezTo>
                    <a:close/>
                    <a:moveTo>
                      <a:pt x="26589" y="19218"/>
                    </a:moveTo>
                    <a:cubicBezTo>
                      <a:pt x="26608" y="19218"/>
                      <a:pt x="26627" y="19219"/>
                      <a:pt x="26647" y="19220"/>
                    </a:cubicBezTo>
                    <a:cubicBezTo>
                      <a:pt x="26801" y="19220"/>
                      <a:pt x="26873" y="19292"/>
                      <a:pt x="26908" y="19447"/>
                    </a:cubicBezTo>
                    <a:cubicBezTo>
                      <a:pt x="26932" y="19590"/>
                      <a:pt x="26908" y="19744"/>
                      <a:pt x="26861" y="19875"/>
                    </a:cubicBezTo>
                    <a:cubicBezTo>
                      <a:pt x="26766" y="20113"/>
                      <a:pt x="26635" y="20316"/>
                      <a:pt x="26492" y="20518"/>
                    </a:cubicBezTo>
                    <a:cubicBezTo>
                      <a:pt x="26146" y="20947"/>
                      <a:pt x="25730" y="21304"/>
                      <a:pt x="25301" y="21649"/>
                    </a:cubicBezTo>
                    <a:cubicBezTo>
                      <a:pt x="24658" y="22138"/>
                      <a:pt x="23991" y="22566"/>
                      <a:pt x="23289" y="22983"/>
                    </a:cubicBezTo>
                    <a:cubicBezTo>
                      <a:pt x="22206" y="23638"/>
                      <a:pt x="21098" y="24233"/>
                      <a:pt x="19967" y="24781"/>
                    </a:cubicBezTo>
                    <a:cubicBezTo>
                      <a:pt x="19062" y="25233"/>
                      <a:pt x="18110" y="25614"/>
                      <a:pt x="17157" y="25971"/>
                    </a:cubicBezTo>
                    <a:cubicBezTo>
                      <a:pt x="16336" y="26293"/>
                      <a:pt x="15502" y="26590"/>
                      <a:pt x="14657" y="26864"/>
                    </a:cubicBezTo>
                    <a:cubicBezTo>
                      <a:pt x="13716" y="27186"/>
                      <a:pt x="12752" y="27388"/>
                      <a:pt x="11764" y="27543"/>
                    </a:cubicBezTo>
                    <a:cubicBezTo>
                      <a:pt x="11145" y="27638"/>
                      <a:pt x="10514" y="27757"/>
                      <a:pt x="9883" y="27841"/>
                    </a:cubicBezTo>
                    <a:cubicBezTo>
                      <a:pt x="9077" y="27946"/>
                      <a:pt x="8264" y="28036"/>
                      <a:pt x="7450" y="28036"/>
                    </a:cubicBezTo>
                    <a:cubicBezTo>
                      <a:pt x="7253" y="28036"/>
                      <a:pt x="7056" y="28031"/>
                      <a:pt x="6858" y="28019"/>
                    </a:cubicBezTo>
                    <a:cubicBezTo>
                      <a:pt x="6382" y="27983"/>
                      <a:pt x="5918" y="27900"/>
                      <a:pt x="5477" y="27733"/>
                    </a:cubicBezTo>
                    <a:cubicBezTo>
                      <a:pt x="5180" y="27626"/>
                      <a:pt x="4941" y="27460"/>
                      <a:pt x="4775" y="27186"/>
                    </a:cubicBezTo>
                    <a:cubicBezTo>
                      <a:pt x="4680" y="27031"/>
                      <a:pt x="4680" y="26912"/>
                      <a:pt x="4787" y="26781"/>
                    </a:cubicBezTo>
                    <a:cubicBezTo>
                      <a:pt x="4894" y="26662"/>
                      <a:pt x="4977" y="26531"/>
                      <a:pt x="5156" y="26471"/>
                    </a:cubicBezTo>
                    <a:cubicBezTo>
                      <a:pt x="5215" y="26590"/>
                      <a:pt x="5263" y="26686"/>
                      <a:pt x="5275" y="26745"/>
                    </a:cubicBezTo>
                    <a:cubicBezTo>
                      <a:pt x="5256" y="26821"/>
                      <a:pt x="5221" y="26829"/>
                      <a:pt x="5184" y="26829"/>
                    </a:cubicBezTo>
                    <a:cubicBezTo>
                      <a:pt x="5175" y="26829"/>
                      <a:pt x="5165" y="26829"/>
                      <a:pt x="5156" y="26829"/>
                    </a:cubicBezTo>
                    <a:cubicBezTo>
                      <a:pt x="5120" y="26829"/>
                      <a:pt x="5072" y="26840"/>
                      <a:pt x="5072" y="26900"/>
                    </a:cubicBezTo>
                    <a:cubicBezTo>
                      <a:pt x="5072" y="26948"/>
                      <a:pt x="5084" y="27007"/>
                      <a:pt x="5120" y="27019"/>
                    </a:cubicBezTo>
                    <a:cubicBezTo>
                      <a:pt x="5191" y="27067"/>
                      <a:pt x="5275" y="27090"/>
                      <a:pt x="5370" y="27102"/>
                    </a:cubicBezTo>
                    <a:cubicBezTo>
                      <a:pt x="5680" y="27150"/>
                      <a:pt x="5989" y="27210"/>
                      <a:pt x="6311" y="27245"/>
                    </a:cubicBezTo>
                    <a:cubicBezTo>
                      <a:pt x="6782" y="27276"/>
                      <a:pt x="7255" y="27292"/>
                      <a:pt x="7728" y="27292"/>
                    </a:cubicBezTo>
                    <a:cubicBezTo>
                      <a:pt x="8546" y="27292"/>
                      <a:pt x="9366" y="27244"/>
                      <a:pt x="10180" y="27138"/>
                    </a:cubicBezTo>
                    <a:cubicBezTo>
                      <a:pt x="11228" y="27007"/>
                      <a:pt x="12288" y="26840"/>
                      <a:pt x="13335" y="26602"/>
                    </a:cubicBezTo>
                    <a:cubicBezTo>
                      <a:pt x="15026" y="26209"/>
                      <a:pt x="16681" y="25662"/>
                      <a:pt x="18288" y="24983"/>
                    </a:cubicBezTo>
                    <a:cubicBezTo>
                      <a:pt x="19550" y="24447"/>
                      <a:pt x="20789" y="23852"/>
                      <a:pt x="21967" y="23150"/>
                    </a:cubicBezTo>
                    <a:cubicBezTo>
                      <a:pt x="23063" y="22507"/>
                      <a:pt x="24122" y="21804"/>
                      <a:pt x="25099" y="21006"/>
                    </a:cubicBezTo>
                    <a:cubicBezTo>
                      <a:pt x="25504" y="20673"/>
                      <a:pt x="25873" y="20316"/>
                      <a:pt x="26230" y="19947"/>
                    </a:cubicBezTo>
                    <a:cubicBezTo>
                      <a:pt x="26337" y="19828"/>
                      <a:pt x="26444" y="19721"/>
                      <a:pt x="26492" y="19566"/>
                    </a:cubicBezTo>
                    <a:cubicBezTo>
                      <a:pt x="26465" y="19537"/>
                      <a:pt x="26442" y="19526"/>
                      <a:pt x="26420" y="19526"/>
                    </a:cubicBezTo>
                    <a:cubicBezTo>
                      <a:pt x="26362" y="19526"/>
                      <a:pt x="26313" y="19597"/>
                      <a:pt x="26245" y="19597"/>
                    </a:cubicBezTo>
                    <a:cubicBezTo>
                      <a:pt x="26233" y="19597"/>
                      <a:pt x="26220" y="19595"/>
                      <a:pt x="26206" y="19590"/>
                    </a:cubicBezTo>
                    <a:lnTo>
                      <a:pt x="26206" y="19340"/>
                    </a:lnTo>
                    <a:cubicBezTo>
                      <a:pt x="26321" y="19256"/>
                      <a:pt x="26454" y="19218"/>
                      <a:pt x="26589" y="19218"/>
                    </a:cubicBezTo>
                    <a:close/>
                    <a:moveTo>
                      <a:pt x="26206" y="21316"/>
                    </a:moveTo>
                    <a:cubicBezTo>
                      <a:pt x="26182" y="21542"/>
                      <a:pt x="26146" y="21733"/>
                      <a:pt x="26099" y="21911"/>
                    </a:cubicBezTo>
                    <a:cubicBezTo>
                      <a:pt x="25992" y="22352"/>
                      <a:pt x="25849" y="22769"/>
                      <a:pt x="25635" y="23173"/>
                    </a:cubicBezTo>
                    <a:cubicBezTo>
                      <a:pt x="25539" y="23364"/>
                      <a:pt x="25432" y="23578"/>
                      <a:pt x="25325" y="23769"/>
                    </a:cubicBezTo>
                    <a:cubicBezTo>
                      <a:pt x="24956" y="24483"/>
                      <a:pt x="24408" y="25031"/>
                      <a:pt x="23753" y="25495"/>
                    </a:cubicBezTo>
                    <a:cubicBezTo>
                      <a:pt x="23313" y="25793"/>
                      <a:pt x="22872" y="26078"/>
                      <a:pt x="22408" y="26340"/>
                    </a:cubicBezTo>
                    <a:cubicBezTo>
                      <a:pt x="21098" y="27126"/>
                      <a:pt x="19717" y="27757"/>
                      <a:pt x="18300" y="28293"/>
                    </a:cubicBezTo>
                    <a:cubicBezTo>
                      <a:pt x="16812" y="28865"/>
                      <a:pt x="15276" y="29281"/>
                      <a:pt x="13704" y="29579"/>
                    </a:cubicBezTo>
                    <a:cubicBezTo>
                      <a:pt x="12692" y="29757"/>
                      <a:pt x="11680" y="29877"/>
                      <a:pt x="10656" y="29877"/>
                    </a:cubicBezTo>
                    <a:cubicBezTo>
                      <a:pt x="9918" y="29865"/>
                      <a:pt x="9228" y="29769"/>
                      <a:pt x="8525" y="29567"/>
                    </a:cubicBezTo>
                    <a:cubicBezTo>
                      <a:pt x="8097" y="29424"/>
                      <a:pt x="7680" y="29222"/>
                      <a:pt x="7275" y="28995"/>
                    </a:cubicBezTo>
                    <a:cubicBezTo>
                      <a:pt x="6977" y="28829"/>
                      <a:pt x="6692" y="28638"/>
                      <a:pt x="6394" y="28448"/>
                    </a:cubicBezTo>
                    <a:cubicBezTo>
                      <a:pt x="6358" y="28412"/>
                      <a:pt x="6334" y="28388"/>
                      <a:pt x="6275" y="28317"/>
                    </a:cubicBezTo>
                    <a:lnTo>
                      <a:pt x="6275" y="28317"/>
                    </a:lnTo>
                    <a:cubicBezTo>
                      <a:pt x="6707" y="28350"/>
                      <a:pt x="7124" y="28368"/>
                      <a:pt x="7533" y="28368"/>
                    </a:cubicBezTo>
                    <a:cubicBezTo>
                      <a:pt x="7868" y="28368"/>
                      <a:pt x="8198" y="28356"/>
                      <a:pt x="8525" y="28329"/>
                    </a:cubicBezTo>
                    <a:cubicBezTo>
                      <a:pt x="9013" y="28281"/>
                      <a:pt x="9502" y="28233"/>
                      <a:pt x="9990" y="28174"/>
                    </a:cubicBezTo>
                    <a:cubicBezTo>
                      <a:pt x="11109" y="28031"/>
                      <a:pt x="12216" y="27805"/>
                      <a:pt x="13300" y="27555"/>
                    </a:cubicBezTo>
                    <a:cubicBezTo>
                      <a:pt x="15407" y="27043"/>
                      <a:pt x="17431" y="26257"/>
                      <a:pt x="19419" y="25376"/>
                    </a:cubicBezTo>
                    <a:cubicBezTo>
                      <a:pt x="20503" y="24888"/>
                      <a:pt x="21563" y="24364"/>
                      <a:pt x="22598" y="23769"/>
                    </a:cubicBezTo>
                    <a:cubicBezTo>
                      <a:pt x="23289" y="23388"/>
                      <a:pt x="23968" y="22995"/>
                      <a:pt x="24611" y="22530"/>
                    </a:cubicBezTo>
                    <a:cubicBezTo>
                      <a:pt x="25087" y="22197"/>
                      <a:pt x="25527" y="21816"/>
                      <a:pt x="25992" y="21459"/>
                    </a:cubicBezTo>
                    <a:cubicBezTo>
                      <a:pt x="26051" y="21423"/>
                      <a:pt x="26111" y="21376"/>
                      <a:pt x="26206" y="21316"/>
                    </a:cubicBezTo>
                    <a:close/>
                    <a:moveTo>
                      <a:pt x="9460" y="0"/>
                    </a:moveTo>
                    <a:cubicBezTo>
                      <a:pt x="9393" y="0"/>
                      <a:pt x="9323" y="20"/>
                      <a:pt x="9252" y="63"/>
                    </a:cubicBezTo>
                    <a:cubicBezTo>
                      <a:pt x="9109" y="135"/>
                      <a:pt x="8966" y="218"/>
                      <a:pt x="8823" y="278"/>
                    </a:cubicBezTo>
                    <a:cubicBezTo>
                      <a:pt x="7573" y="837"/>
                      <a:pt x="6323" y="1433"/>
                      <a:pt x="5120" y="2099"/>
                    </a:cubicBezTo>
                    <a:cubicBezTo>
                      <a:pt x="4429" y="2480"/>
                      <a:pt x="3703" y="2802"/>
                      <a:pt x="3048" y="3230"/>
                    </a:cubicBezTo>
                    <a:cubicBezTo>
                      <a:pt x="3001" y="3266"/>
                      <a:pt x="2941" y="3290"/>
                      <a:pt x="2894" y="3314"/>
                    </a:cubicBezTo>
                    <a:cubicBezTo>
                      <a:pt x="2751" y="3385"/>
                      <a:pt x="2739" y="3409"/>
                      <a:pt x="2822" y="3564"/>
                    </a:cubicBezTo>
                    <a:cubicBezTo>
                      <a:pt x="2894" y="3695"/>
                      <a:pt x="2989" y="3826"/>
                      <a:pt x="3013" y="3981"/>
                    </a:cubicBezTo>
                    <a:cubicBezTo>
                      <a:pt x="2441" y="4445"/>
                      <a:pt x="2334" y="4564"/>
                      <a:pt x="1929" y="5183"/>
                    </a:cubicBezTo>
                    <a:cubicBezTo>
                      <a:pt x="1846" y="5314"/>
                      <a:pt x="1762" y="5457"/>
                      <a:pt x="1679" y="5588"/>
                    </a:cubicBezTo>
                    <a:cubicBezTo>
                      <a:pt x="1024" y="6648"/>
                      <a:pt x="619" y="7802"/>
                      <a:pt x="453" y="9029"/>
                    </a:cubicBezTo>
                    <a:cubicBezTo>
                      <a:pt x="334" y="9946"/>
                      <a:pt x="369" y="10838"/>
                      <a:pt x="536" y="11743"/>
                    </a:cubicBezTo>
                    <a:cubicBezTo>
                      <a:pt x="667" y="12458"/>
                      <a:pt x="858" y="13148"/>
                      <a:pt x="1167" y="13803"/>
                    </a:cubicBezTo>
                    <a:cubicBezTo>
                      <a:pt x="1810" y="15137"/>
                      <a:pt x="2798" y="16196"/>
                      <a:pt x="4048" y="16982"/>
                    </a:cubicBezTo>
                    <a:cubicBezTo>
                      <a:pt x="4132" y="17030"/>
                      <a:pt x="4203" y="17089"/>
                      <a:pt x="4299" y="17137"/>
                    </a:cubicBezTo>
                    <a:cubicBezTo>
                      <a:pt x="4239" y="17577"/>
                      <a:pt x="4179" y="18018"/>
                      <a:pt x="4120" y="18447"/>
                    </a:cubicBezTo>
                    <a:cubicBezTo>
                      <a:pt x="4120" y="18506"/>
                      <a:pt x="4072" y="18554"/>
                      <a:pt x="4060" y="18589"/>
                    </a:cubicBezTo>
                    <a:cubicBezTo>
                      <a:pt x="3953" y="18578"/>
                      <a:pt x="3870" y="18578"/>
                      <a:pt x="3775" y="18566"/>
                    </a:cubicBezTo>
                    <a:cubicBezTo>
                      <a:pt x="3251" y="18494"/>
                      <a:pt x="2715" y="18399"/>
                      <a:pt x="2179" y="18328"/>
                    </a:cubicBezTo>
                    <a:cubicBezTo>
                      <a:pt x="1941" y="18292"/>
                      <a:pt x="1691" y="18292"/>
                      <a:pt x="1453" y="18220"/>
                    </a:cubicBezTo>
                    <a:cubicBezTo>
                      <a:pt x="1394" y="18203"/>
                      <a:pt x="1341" y="18194"/>
                      <a:pt x="1292" y="18194"/>
                    </a:cubicBezTo>
                    <a:cubicBezTo>
                      <a:pt x="1143" y="18194"/>
                      <a:pt x="1034" y="18271"/>
                      <a:pt x="917" y="18387"/>
                    </a:cubicBezTo>
                    <a:cubicBezTo>
                      <a:pt x="846" y="18470"/>
                      <a:pt x="774" y="18566"/>
                      <a:pt x="727" y="18661"/>
                    </a:cubicBezTo>
                    <a:cubicBezTo>
                      <a:pt x="572" y="18947"/>
                      <a:pt x="429" y="19220"/>
                      <a:pt x="322" y="19518"/>
                    </a:cubicBezTo>
                    <a:cubicBezTo>
                      <a:pt x="72" y="20197"/>
                      <a:pt x="0" y="20887"/>
                      <a:pt x="274" y="21578"/>
                    </a:cubicBezTo>
                    <a:cubicBezTo>
                      <a:pt x="334" y="21733"/>
                      <a:pt x="405" y="21840"/>
                      <a:pt x="548" y="21911"/>
                    </a:cubicBezTo>
                    <a:cubicBezTo>
                      <a:pt x="1703" y="22578"/>
                      <a:pt x="2870" y="23269"/>
                      <a:pt x="4025" y="23947"/>
                    </a:cubicBezTo>
                    <a:cubicBezTo>
                      <a:pt x="4168" y="24031"/>
                      <a:pt x="4275" y="24090"/>
                      <a:pt x="4418" y="24162"/>
                    </a:cubicBezTo>
                    <a:cubicBezTo>
                      <a:pt x="4549" y="24840"/>
                      <a:pt x="4727" y="25531"/>
                      <a:pt x="5037" y="26186"/>
                    </a:cubicBezTo>
                    <a:cubicBezTo>
                      <a:pt x="4822" y="26305"/>
                      <a:pt x="4656" y="26448"/>
                      <a:pt x="4537" y="26567"/>
                    </a:cubicBezTo>
                    <a:cubicBezTo>
                      <a:pt x="4406" y="26733"/>
                      <a:pt x="4370" y="26912"/>
                      <a:pt x="4465" y="27102"/>
                    </a:cubicBezTo>
                    <a:cubicBezTo>
                      <a:pt x="4644" y="27507"/>
                      <a:pt x="4941" y="27805"/>
                      <a:pt x="5322" y="27995"/>
                    </a:cubicBezTo>
                    <a:cubicBezTo>
                      <a:pt x="5430" y="28055"/>
                      <a:pt x="5561" y="28067"/>
                      <a:pt x="5680" y="28103"/>
                    </a:cubicBezTo>
                    <a:cubicBezTo>
                      <a:pt x="5834" y="28126"/>
                      <a:pt x="5953" y="28210"/>
                      <a:pt x="6049" y="28305"/>
                    </a:cubicBezTo>
                    <a:cubicBezTo>
                      <a:pt x="6192" y="28448"/>
                      <a:pt x="6346" y="28579"/>
                      <a:pt x="6513" y="28698"/>
                    </a:cubicBezTo>
                    <a:cubicBezTo>
                      <a:pt x="6930" y="28995"/>
                      <a:pt x="7394" y="29246"/>
                      <a:pt x="7858" y="29472"/>
                    </a:cubicBezTo>
                    <a:cubicBezTo>
                      <a:pt x="8466" y="29769"/>
                      <a:pt x="9121" y="29936"/>
                      <a:pt x="9787" y="30019"/>
                    </a:cubicBezTo>
                    <a:cubicBezTo>
                      <a:pt x="10113" y="30065"/>
                      <a:pt x="10437" y="30082"/>
                      <a:pt x="10760" y="30082"/>
                    </a:cubicBezTo>
                    <a:cubicBezTo>
                      <a:pt x="11203" y="30082"/>
                      <a:pt x="11644" y="30049"/>
                      <a:pt x="12085" y="30008"/>
                    </a:cubicBezTo>
                    <a:cubicBezTo>
                      <a:pt x="13050" y="29900"/>
                      <a:pt x="14002" y="29722"/>
                      <a:pt x="14943" y="29519"/>
                    </a:cubicBezTo>
                    <a:cubicBezTo>
                      <a:pt x="16312" y="29198"/>
                      <a:pt x="17645" y="28781"/>
                      <a:pt x="18955" y="28269"/>
                    </a:cubicBezTo>
                    <a:cubicBezTo>
                      <a:pt x="20658" y="27591"/>
                      <a:pt x="22241" y="26757"/>
                      <a:pt x="23753" y="25733"/>
                    </a:cubicBezTo>
                    <a:cubicBezTo>
                      <a:pt x="24884" y="24959"/>
                      <a:pt x="25623" y="23900"/>
                      <a:pt x="26099" y="22626"/>
                    </a:cubicBezTo>
                    <a:cubicBezTo>
                      <a:pt x="26266" y="22173"/>
                      <a:pt x="26349" y="21721"/>
                      <a:pt x="26397" y="21245"/>
                    </a:cubicBezTo>
                    <a:cubicBezTo>
                      <a:pt x="26408" y="21042"/>
                      <a:pt x="26492" y="20887"/>
                      <a:pt x="26623" y="20733"/>
                    </a:cubicBezTo>
                    <a:cubicBezTo>
                      <a:pt x="26754" y="20590"/>
                      <a:pt x="26873" y="20411"/>
                      <a:pt x="26980" y="20244"/>
                    </a:cubicBezTo>
                    <a:cubicBezTo>
                      <a:pt x="27111" y="20054"/>
                      <a:pt x="27206" y="19828"/>
                      <a:pt x="27218" y="19590"/>
                    </a:cubicBezTo>
                    <a:cubicBezTo>
                      <a:pt x="27240" y="19139"/>
                      <a:pt x="27070" y="18942"/>
                      <a:pt x="26688" y="18942"/>
                    </a:cubicBezTo>
                    <a:cubicBezTo>
                      <a:pt x="26656" y="18942"/>
                      <a:pt x="26622" y="18944"/>
                      <a:pt x="26587" y="18947"/>
                    </a:cubicBezTo>
                    <a:cubicBezTo>
                      <a:pt x="26468" y="18970"/>
                      <a:pt x="26349" y="18994"/>
                      <a:pt x="26218" y="19006"/>
                    </a:cubicBezTo>
                    <a:cubicBezTo>
                      <a:pt x="26206" y="18923"/>
                      <a:pt x="26170" y="18851"/>
                      <a:pt x="26170" y="18768"/>
                    </a:cubicBezTo>
                    <a:cubicBezTo>
                      <a:pt x="26146" y="18197"/>
                      <a:pt x="25992" y="17625"/>
                      <a:pt x="25789" y="17077"/>
                    </a:cubicBezTo>
                    <a:cubicBezTo>
                      <a:pt x="25134" y="15410"/>
                      <a:pt x="24087" y="14029"/>
                      <a:pt x="22694" y="12910"/>
                    </a:cubicBezTo>
                    <a:cubicBezTo>
                      <a:pt x="21753" y="12160"/>
                      <a:pt x="20753" y="11493"/>
                      <a:pt x="19729" y="10862"/>
                    </a:cubicBezTo>
                    <a:cubicBezTo>
                      <a:pt x="19550" y="10767"/>
                      <a:pt x="19479" y="10636"/>
                      <a:pt x="19503" y="10457"/>
                    </a:cubicBezTo>
                    <a:cubicBezTo>
                      <a:pt x="19550" y="10160"/>
                      <a:pt x="19527" y="9874"/>
                      <a:pt x="19503" y="9576"/>
                    </a:cubicBezTo>
                    <a:cubicBezTo>
                      <a:pt x="19479" y="8910"/>
                      <a:pt x="19384" y="8231"/>
                      <a:pt x="19253" y="7576"/>
                    </a:cubicBezTo>
                    <a:cubicBezTo>
                      <a:pt x="19015" y="6421"/>
                      <a:pt x="18598" y="5302"/>
                      <a:pt x="17979" y="4278"/>
                    </a:cubicBezTo>
                    <a:cubicBezTo>
                      <a:pt x="17348" y="3266"/>
                      <a:pt x="16562" y="2397"/>
                      <a:pt x="15598" y="1706"/>
                    </a:cubicBezTo>
                    <a:cubicBezTo>
                      <a:pt x="14478" y="909"/>
                      <a:pt x="13240" y="421"/>
                      <a:pt x="11883" y="290"/>
                    </a:cubicBezTo>
                    <a:cubicBezTo>
                      <a:pt x="11591" y="261"/>
                      <a:pt x="11302" y="243"/>
                      <a:pt x="11013" y="243"/>
                    </a:cubicBezTo>
                    <a:cubicBezTo>
                      <a:pt x="10701" y="243"/>
                      <a:pt x="10388" y="264"/>
                      <a:pt x="10073" y="313"/>
                    </a:cubicBezTo>
                    <a:lnTo>
                      <a:pt x="9954" y="313"/>
                    </a:lnTo>
                    <a:cubicBezTo>
                      <a:pt x="9883" y="242"/>
                      <a:pt x="9799" y="182"/>
                      <a:pt x="9740" y="123"/>
                    </a:cubicBezTo>
                    <a:cubicBezTo>
                      <a:pt x="9654" y="45"/>
                      <a:pt x="9560" y="0"/>
                      <a:pt x="9460"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2" name="Google Shape;1362;p41"/>
              <p:cNvSpPr/>
              <p:nvPr/>
            </p:nvSpPr>
            <p:spPr>
              <a:xfrm>
                <a:off x="7014310" y="2331035"/>
                <a:ext cx="35408" cy="78237"/>
              </a:xfrm>
              <a:custGeom>
                <a:avLst/>
                <a:gdLst/>
                <a:ahLst/>
                <a:cxnLst/>
                <a:rect l="l" t="t" r="r" b="b"/>
                <a:pathLst>
                  <a:path w="620" h="1370" extrusionOk="0">
                    <a:moveTo>
                      <a:pt x="95" y="0"/>
                    </a:moveTo>
                    <a:cubicBezTo>
                      <a:pt x="36" y="0"/>
                      <a:pt x="12" y="60"/>
                      <a:pt x="0" y="119"/>
                    </a:cubicBezTo>
                    <a:cubicBezTo>
                      <a:pt x="0" y="143"/>
                      <a:pt x="12" y="191"/>
                      <a:pt x="12" y="226"/>
                    </a:cubicBezTo>
                    <a:cubicBezTo>
                      <a:pt x="95" y="584"/>
                      <a:pt x="203" y="905"/>
                      <a:pt x="369" y="1238"/>
                    </a:cubicBezTo>
                    <a:cubicBezTo>
                      <a:pt x="381" y="1274"/>
                      <a:pt x="429" y="1310"/>
                      <a:pt x="476" y="1369"/>
                    </a:cubicBezTo>
                    <a:cubicBezTo>
                      <a:pt x="512" y="1322"/>
                      <a:pt x="572" y="1310"/>
                      <a:pt x="596" y="1262"/>
                    </a:cubicBezTo>
                    <a:cubicBezTo>
                      <a:pt x="619" y="1215"/>
                      <a:pt x="619" y="1155"/>
                      <a:pt x="607" y="1119"/>
                    </a:cubicBezTo>
                    <a:cubicBezTo>
                      <a:pt x="536" y="846"/>
                      <a:pt x="441" y="584"/>
                      <a:pt x="357" y="310"/>
                    </a:cubicBezTo>
                    <a:lnTo>
                      <a:pt x="215" y="48"/>
                    </a:lnTo>
                    <a:cubicBezTo>
                      <a:pt x="191" y="12"/>
                      <a:pt x="143" y="0"/>
                      <a:pt x="95"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3" name="Google Shape;1363;p41"/>
              <p:cNvSpPr/>
              <p:nvPr/>
            </p:nvSpPr>
            <p:spPr>
              <a:xfrm>
                <a:off x="6536310" y="2252168"/>
                <a:ext cx="25871" cy="77038"/>
              </a:xfrm>
              <a:custGeom>
                <a:avLst/>
                <a:gdLst/>
                <a:ahLst/>
                <a:cxnLst/>
                <a:rect l="l" t="t" r="r" b="b"/>
                <a:pathLst>
                  <a:path w="453" h="1349" extrusionOk="0">
                    <a:moveTo>
                      <a:pt x="214" y="0"/>
                    </a:moveTo>
                    <a:cubicBezTo>
                      <a:pt x="155" y="24"/>
                      <a:pt x="72" y="36"/>
                      <a:pt x="0" y="60"/>
                    </a:cubicBezTo>
                    <a:cubicBezTo>
                      <a:pt x="12" y="131"/>
                      <a:pt x="0" y="191"/>
                      <a:pt x="12" y="250"/>
                    </a:cubicBezTo>
                    <a:lnTo>
                      <a:pt x="238" y="1191"/>
                    </a:lnTo>
                    <a:cubicBezTo>
                      <a:pt x="274" y="1262"/>
                      <a:pt x="250" y="1334"/>
                      <a:pt x="345" y="1345"/>
                    </a:cubicBezTo>
                    <a:cubicBezTo>
                      <a:pt x="349" y="1348"/>
                      <a:pt x="353" y="1349"/>
                      <a:pt x="357" y="1349"/>
                    </a:cubicBezTo>
                    <a:cubicBezTo>
                      <a:pt x="394" y="1349"/>
                      <a:pt x="453" y="1253"/>
                      <a:pt x="453" y="1167"/>
                    </a:cubicBezTo>
                    <a:cubicBezTo>
                      <a:pt x="453" y="1131"/>
                      <a:pt x="429" y="1084"/>
                      <a:pt x="429" y="1036"/>
                    </a:cubicBezTo>
                    <a:cubicBezTo>
                      <a:pt x="393" y="738"/>
                      <a:pt x="345" y="441"/>
                      <a:pt x="286" y="143"/>
                    </a:cubicBezTo>
                    <a:cubicBezTo>
                      <a:pt x="286" y="95"/>
                      <a:pt x="238" y="60"/>
                      <a:pt x="214"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4" name="Google Shape;1364;p41"/>
              <p:cNvSpPr/>
              <p:nvPr/>
            </p:nvSpPr>
            <p:spPr>
              <a:xfrm>
                <a:off x="6522032" y="1982215"/>
                <a:ext cx="17019" cy="70756"/>
              </a:xfrm>
              <a:custGeom>
                <a:avLst/>
                <a:gdLst/>
                <a:ahLst/>
                <a:cxnLst/>
                <a:rect l="l" t="t" r="r" b="b"/>
                <a:pathLst>
                  <a:path w="298" h="1239" extrusionOk="0">
                    <a:moveTo>
                      <a:pt x="167" y="0"/>
                    </a:moveTo>
                    <a:cubicBezTo>
                      <a:pt x="72" y="0"/>
                      <a:pt x="12" y="60"/>
                      <a:pt x="0" y="143"/>
                    </a:cubicBezTo>
                    <a:lnTo>
                      <a:pt x="0" y="274"/>
                    </a:lnTo>
                    <a:cubicBezTo>
                      <a:pt x="12" y="524"/>
                      <a:pt x="12" y="774"/>
                      <a:pt x="24" y="1036"/>
                    </a:cubicBezTo>
                    <a:cubicBezTo>
                      <a:pt x="24" y="1096"/>
                      <a:pt x="48" y="1167"/>
                      <a:pt x="48" y="1239"/>
                    </a:cubicBezTo>
                    <a:cubicBezTo>
                      <a:pt x="83" y="1227"/>
                      <a:pt x="143" y="1239"/>
                      <a:pt x="167" y="1215"/>
                    </a:cubicBezTo>
                    <a:cubicBezTo>
                      <a:pt x="202" y="1167"/>
                      <a:pt x="262" y="1108"/>
                      <a:pt x="262" y="1048"/>
                    </a:cubicBezTo>
                    <a:cubicBezTo>
                      <a:pt x="286" y="750"/>
                      <a:pt x="286" y="453"/>
                      <a:pt x="298" y="155"/>
                    </a:cubicBezTo>
                    <a:lnTo>
                      <a:pt x="298" y="119"/>
                    </a:lnTo>
                    <a:cubicBezTo>
                      <a:pt x="286" y="60"/>
                      <a:pt x="250" y="0"/>
                      <a:pt x="167"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5" name="Google Shape;1365;p41"/>
              <p:cNvSpPr/>
              <p:nvPr/>
            </p:nvSpPr>
            <p:spPr>
              <a:xfrm>
                <a:off x="6523346" y="2118191"/>
                <a:ext cx="23187" cy="70071"/>
              </a:xfrm>
              <a:custGeom>
                <a:avLst/>
                <a:gdLst/>
                <a:ahLst/>
                <a:cxnLst/>
                <a:rect l="l" t="t" r="r" b="b"/>
                <a:pathLst>
                  <a:path w="406" h="1227" extrusionOk="0">
                    <a:moveTo>
                      <a:pt x="203" y="1"/>
                    </a:moveTo>
                    <a:cubicBezTo>
                      <a:pt x="120" y="1"/>
                      <a:pt x="49" y="36"/>
                      <a:pt x="37" y="108"/>
                    </a:cubicBezTo>
                    <a:cubicBezTo>
                      <a:pt x="25" y="167"/>
                      <a:pt x="1" y="239"/>
                      <a:pt x="25" y="298"/>
                    </a:cubicBezTo>
                    <a:lnTo>
                      <a:pt x="108" y="798"/>
                    </a:lnTo>
                    <a:cubicBezTo>
                      <a:pt x="144" y="929"/>
                      <a:pt x="179" y="1072"/>
                      <a:pt x="215" y="1227"/>
                    </a:cubicBezTo>
                    <a:cubicBezTo>
                      <a:pt x="358" y="1215"/>
                      <a:pt x="406" y="1155"/>
                      <a:pt x="406" y="1060"/>
                    </a:cubicBezTo>
                    <a:cubicBezTo>
                      <a:pt x="394" y="751"/>
                      <a:pt x="358" y="441"/>
                      <a:pt x="334" y="120"/>
                    </a:cubicBezTo>
                    <a:cubicBezTo>
                      <a:pt x="310" y="108"/>
                      <a:pt x="310" y="108"/>
                      <a:pt x="310" y="96"/>
                    </a:cubicBezTo>
                    <a:cubicBezTo>
                      <a:pt x="299" y="48"/>
                      <a:pt x="263" y="1"/>
                      <a:pt x="203"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6" name="Google Shape;1366;p41"/>
              <p:cNvSpPr/>
              <p:nvPr/>
            </p:nvSpPr>
            <p:spPr>
              <a:xfrm>
                <a:off x="6587936" y="2501276"/>
                <a:ext cx="37464" cy="68472"/>
              </a:xfrm>
              <a:custGeom>
                <a:avLst/>
                <a:gdLst/>
                <a:ahLst/>
                <a:cxnLst/>
                <a:rect l="l" t="t" r="r" b="b"/>
                <a:pathLst>
                  <a:path w="656" h="1199" extrusionOk="0">
                    <a:moveTo>
                      <a:pt x="121" y="0"/>
                    </a:moveTo>
                    <a:cubicBezTo>
                      <a:pt x="76" y="0"/>
                      <a:pt x="25" y="30"/>
                      <a:pt x="25" y="67"/>
                    </a:cubicBezTo>
                    <a:cubicBezTo>
                      <a:pt x="25" y="127"/>
                      <a:pt x="1" y="198"/>
                      <a:pt x="37" y="258"/>
                    </a:cubicBezTo>
                    <a:cubicBezTo>
                      <a:pt x="144" y="532"/>
                      <a:pt x="239" y="782"/>
                      <a:pt x="358" y="1032"/>
                    </a:cubicBezTo>
                    <a:cubicBezTo>
                      <a:pt x="394" y="1091"/>
                      <a:pt x="465" y="1151"/>
                      <a:pt x="513" y="1198"/>
                    </a:cubicBezTo>
                    <a:cubicBezTo>
                      <a:pt x="620" y="1151"/>
                      <a:pt x="656" y="1079"/>
                      <a:pt x="620" y="996"/>
                    </a:cubicBezTo>
                    <a:cubicBezTo>
                      <a:pt x="513" y="710"/>
                      <a:pt x="394" y="436"/>
                      <a:pt x="275" y="162"/>
                    </a:cubicBezTo>
                    <a:cubicBezTo>
                      <a:pt x="263" y="103"/>
                      <a:pt x="203" y="55"/>
                      <a:pt x="156" y="8"/>
                    </a:cubicBezTo>
                    <a:cubicBezTo>
                      <a:pt x="145" y="2"/>
                      <a:pt x="133" y="0"/>
                      <a:pt x="121"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7" name="Google Shape;1367;p41"/>
              <p:cNvSpPr/>
              <p:nvPr/>
            </p:nvSpPr>
            <p:spPr>
              <a:xfrm>
                <a:off x="6940868" y="2195173"/>
                <a:ext cx="42890" cy="62476"/>
              </a:xfrm>
              <a:custGeom>
                <a:avLst/>
                <a:gdLst/>
                <a:ahLst/>
                <a:cxnLst/>
                <a:rect l="l" t="t" r="r" b="b"/>
                <a:pathLst>
                  <a:path w="751" h="1094" extrusionOk="0">
                    <a:moveTo>
                      <a:pt x="137" y="1"/>
                    </a:moveTo>
                    <a:cubicBezTo>
                      <a:pt x="119" y="1"/>
                      <a:pt x="102" y="4"/>
                      <a:pt x="96" y="10"/>
                    </a:cubicBezTo>
                    <a:cubicBezTo>
                      <a:pt x="48" y="46"/>
                      <a:pt x="12" y="69"/>
                      <a:pt x="0" y="117"/>
                    </a:cubicBezTo>
                    <a:cubicBezTo>
                      <a:pt x="0" y="165"/>
                      <a:pt x="12" y="200"/>
                      <a:pt x="36" y="248"/>
                    </a:cubicBezTo>
                    <a:cubicBezTo>
                      <a:pt x="191" y="546"/>
                      <a:pt x="369" y="819"/>
                      <a:pt x="596" y="1093"/>
                    </a:cubicBezTo>
                    <a:cubicBezTo>
                      <a:pt x="715" y="1034"/>
                      <a:pt x="750" y="962"/>
                      <a:pt x="703" y="855"/>
                    </a:cubicBezTo>
                    <a:cubicBezTo>
                      <a:pt x="572" y="605"/>
                      <a:pt x="429" y="355"/>
                      <a:pt x="286" y="105"/>
                    </a:cubicBezTo>
                    <a:cubicBezTo>
                      <a:pt x="250" y="69"/>
                      <a:pt x="227" y="22"/>
                      <a:pt x="179" y="10"/>
                    </a:cubicBezTo>
                    <a:cubicBezTo>
                      <a:pt x="173" y="4"/>
                      <a:pt x="155" y="1"/>
                      <a:pt x="137"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8" name="Google Shape;1368;p41"/>
              <p:cNvSpPr/>
              <p:nvPr/>
            </p:nvSpPr>
            <p:spPr>
              <a:xfrm>
                <a:off x="6896666" y="1769371"/>
                <a:ext cx="57852" cy="40546"/>
              </a:xfrm>
              <a:custGeom>
                <a:avLst/>
                <a:gdLst/>
                <a:ahLst/>
                <a:cxnLst/>
                <a:rect l="l" t="t" r="r" b="b"/>
                <a:pathLst>
                  <a:path w="1013" h="710" extrusionOk="0">
                    <a:moveTo>
                      <a:pt x="191" y="1"/>
                    </a:moveTo>
                    <a:cubicBezTo>
                      <a:pt x="155" y="1"/>
                      <a:pt x="72" y="13"/>
                      <a:pt x="48" y="36"/>
                    </a:cubicBezTo>
                    <a:cubicBezTo>
                      <a:pt x="0" y="84"/>
                      <a:pt x="36" y="144"/>
                      <a:pt x="60" y="191"/>
                    </a:cubicBezTo>
                    <a:cubicBezTo>
                      <a:pt x="96" y="239"/>
                      <a:pt x="131" y="274"/>
                      <a:pt x="179" y="310"/>
                    </a:cubicBezTo>
                    <a:cubicBezTo>
                      <a:pt x="370" y="441"/>
                      <a:pt x="572" y="560"/>
                      <a:pt x="774" y="679"/>
                    </a:cubicBezTo>
                    <a:cubicBezTo>
                      <a:pt x="811" y="698"/>
                      <a:pt x="846" y="709"/>
                      <a:pt x="879" y="709"/>
                    </a:cubicBezTo>
                    <a:cubicBezTo>
                      <a:pt x="931" y="709"/>
                      <a:pt x="976" y="681"/>
                      <a:pt x="1012" y="608"/>
                    </a:cubicBezTo>
                    <a:cubicBezTo>
                      <a:pt x="786" y="417"/>
                      <a:pt x="596" y="251"/>
                      <a:pt x="370" y="84"/>
                    </a:cubicBezTo>
                    <a:cubicBezTo>
                      <a:pt x="310" y="36"/>
                      <a:pt x="250" y="13"/>
                      <a:pt x="191"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9" name="Google Shape;1369;p41"/>
              <p:cNvSpPr/>
              <p:nvPr/>
            </p:nvSpPr>
            <p:spPr>
              <a:xfrm>
                <a:off x="6804892" y="1974734"/>
                <a:ext cx="42204" cy="51968"/>
              </a:xfrm>
              <a:custGeom>
                <a:avLst/>
                <a:gdLst/>
                <a:ahLst/>
                <a:cxnLst/>
                <a:rect l="l" t="t" r="r" b="b"/>
                <a:pathLst>
                  <a:path w="739" h="910" extrusionOk="0">
                    <a:moveTo>
                      <a:pt x="179" y="0"/>
                    </a:moveTo>
                    <a:cubicBezTo>
                      <a:pt x="48" y="0"/>
                      <a:pt x="0" y="119"/>
                      <a:pt x="48" y="179"/>
                    </a:cubicBezTo>
                    <a:cubicBezTo>
                      <a:pt x="214" y="417"/>
                      <a:pt x="393" y="643"/>
                      <a:pt x="548" y="881"/>
                    </a:cubicBezTo>
                    <a:cubicBezTo>
                      <a:pt x="565" y="899"/>
                      <a:pt x="602" y="910"/>
                      <a:pt x="625" y="910"/>
                    </a:cubicBezTo>
                    <a:cubicBezTo>
                      <a:pt x="633" y="910"/>
                      <a:pt x="640" y="908"/>
                      <a:pt x="643" y="905"/>
                    </a:cubicBezTo>
                    <a:cubicBezTo>
                      <a:pt x="691" y="893"/>
                      <a:pt x="703" y="846"/>
                      <a:pt x="726" y="822"/>
                    </a:cubicBezTo>
                    <a:cubicBezTo>
                      <a:pt x="738" y="798"/>
                      <a:pt x="738" y="774"/>
                      <a:pt x="726" y="762"/>
                    </a:cubicBezTo>
                    <a:cubicBezTo>
                      <a:pt x="607" y="512"/>
                      <a:pt x="464" y="250"/>
                      <a:pt x="274" y="48"/>
                    </a:cubicBezTo>
                    <a:cubicBezTo>
                      <a:pt x="238" y="12"/>
                      <a:pt x="191" y="0"/>
                      <a:pt x="179"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0" name="Google Shape;1370;p41"/>
              <p:cNvSpPr/>
              <p:nvPr/>
            </p:nvSpPr>
            <p:spPr>
              <a:xfrm>
                <a:off x="6873537" y="2085296"/>
                <a:ext cx="45631" cy="45286"/>
              </a:xfrm>
              <a:custGeom>
                <a:avLst/>
                <a:gdLst/>
                <a:ahLst/>
                <a:cxnLst/>
                <a:rect l="l" t="t" r="r" b="b"/>
                <a:pathLst>
                  <a:path w="799" h="793" extrusionOk="0">
                    <a:moveTo>
                      <a:pt x="226" y="1"/>
                    </a:moveTo>
                    <a:cubicBezTo>
                      <a:pt x="176" y="1"/>
                      <a:pt x="110" y="33"/>
                      <a:pt x="1" y="100"/>
                    </a:cubicBezTo>
                    <a:cubicBezTo>
                      <a:pt x="155" y="386"/>
                      <a:pt x="346" y="600"/>
                      <a:pt x="572" y="755"/>
                    </a:cubicBezTo>
                    <a:cubicBezTo>
                      <a:pt x="602" y="780"/>
                      <a:pt x="634" y="792"/>
                      <a:pt x="666" y="792"/>
                    </a:cubicBezTo>
                    <a:cubicBezTo>
                      <a:pt x="711" y="792"/>
                      <a:pt x="757" y="768"/>
                      <a:pt x="798" y="719"/>
                    </a:cubicBezTo>
                    <a:lnTo>
                      <a:pt x="346" y="88"/>
                    </a:lnTo>
                    <a:cubicBezTo>
                      <a:pt x="305" y="30"/>
                      <a:pt x="273" y="1"/>
                      <a:pt x="226"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1" name="Google Shape;1371;p41"/>
              <p:cNvSpPr/>
              <p:nvPr/>
            </p:nvSpPr>
            <p:spPr>
              <a:xfrm>
                <a:off x="6997977" y="1847039"/>
                <a:ext cx="44946" cy="40032"/>
              </a:xfrm>
              <a:custGeom>
                <a:avLst/>
                <a:gdLst/>
                <a:ahLst/>
                <a:cxnLst/>
                <a:rect l="l" t="t" r="r" b="b"/>
                <a:pathLst>
                  <a:path w="787" h="701" extrusionOk="0">
                    <a:moveTo>
                      <a:pt x="178" y="1"/>
                    </a:moveTo>
                    <a:cubicBezTo>
                      <a:pt x="137" y="1"/>
                      <a:pt x="88" y="30"/>
                      <a:pt x="0" y="93"/>
                    </a:cubicBezTo>
                    <a:cubicBezTo>
                      <a:pt x="24" y="141"/>
                      <a:pt x="48" y="200"/>
                      <a:pt x="72" y="224"/>
                    </a:cubicBezTo>
                    <a:cubicBezTo>
                      <a:pt x="203" y="367"/>
                      <a:pt x="322" y="486"/>
                      <a:pt x="465" y="605"/>
                    </a:cubicBezTo>
                    <a:cubicBezTo>
                      <a:pt x="501" y="641"/>
                      <a:pt x="560" y="677"/>
                      <a:pt x="608" y="689"/>
                    </a:cubicBezTo>
                    <a:cubicBezTo>
                      <a:pt x="624" y="697"/>
                      <a:pt x="639" y="700"/>
                      <a:pt x="653" y="700"/>
                    </a:cubicBezTo>
                    <a:cubicBezTo>
                      <a:pt x="701" y="700"/>
                      <a:pt x="740" y="655"/>
                      <a:pt x="786" y="581"/>
                    </a:cubicBezTo>
                    <a:cubicBezTo>
                      <a:pt x="608" y="403"/>
                      <a:pt x="465" y="224"/>
                      <a:pt x="298" y="69"/>
                    </a:cubicBezTo>
                    <a:cubicBezTo>
                      <a:pt x="248" y="24"/>
                      <a:pt x="215" y="1"/>
                      <a:pt x="178"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2" name="Google Shape;1372;p41"/>
              <p:cNvSpPr/>
              <p:nvPr/>
            </p:nvSpPr>
            <p:spPr>
              <a:xfrm>
                <a:off x="6742301" y="1884388"/>
                <a:ext cx="41519" cy="46200"/>
              </a:xfrm>
              <a:custGeom>
                <a:avLst/>
                <a:gdLst/>
                <a:ahLst/>
                <a:cxnLst/>
                <a:rect l="l" t="t" r="r" b="b"/>
                <a:pathLst>
                  <a:path w="727" h="809" extrusionOk="0">
                    <a:moveTo>
                      <a:pt x="120" y="0"/>
                    </a:moveTo>
                    <a:cubicBezTo>
                      <a:pt x="86" y="0"/>
                      <a:pt x="53" y="12"/>
                      <a:pt x="36" y="35"/>
                    </a:cubicBezTo>
                    <a:cubicBezTo>
                      <a:pt x="13" y="82"/>
                      <a:pt x="1" y="154"/>
                      <a:pt x="25" y="189"/>
                    </a:cubicBezTo>
                    <a:cubicBezTo>
                      <a:pt x="179" y="392"/>
                      <a:pt x="334" y="582"/>
                      <a:pt x="501" y="785"/>
                    </a:cubicBezTo>
                    <a:cubicBezTo>
                      <a:pt x="536" y="808"/>
                      <a:pt x="620" y="797"/>
                      <a:pt x="679" y="808"/>
                    </a:cubicBezTo>
                    <a:cubicBezTo>
                      <a:pt x="679" y="797"/>
                      <a:pt x="691" y="761"/>
                      <a:pt x="727" y="749"/>
                    </a:cubicBezTo>
                    <a:cubicBezTo>
                      <a:pt x="608" y="570"/>
                      <a:pt x="489" y="404"/>
                      <a:pt x="370" y="225"/>
                    </a:cubicBezTo>
                    <a:cubicBezTo>
                      <a:pt x="322" y="165"/>
                      <a:pt x="275" y="106"/>
                      <a:pt x="215" y="46"/>
                    </a:cubicBezTo>
                    <a:cubicBezTo>
                      <a:pt x="196" y="15"/>
                      <a:pt x="157" y="0"/>
                      <a:pt x="120"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3" name="Google Shape;1373;p41"/>
              <p:cNvSpPr/>
              <p:nvPr/>
            </p:nvSpPr>
            <p:spPr>
              <a:xfrm>
                <a:off x="6273152" y="2046805"/>
                <a:ext cx="12279" cy="63275"/>
              </a:xfrm>
              <a:custGeom>
                <a:avLst/>
                <a:gdLst/>
                <a:ahLst/>
                <a:cxnLst/>
                <a:rect l="l" t="t" r="r" b="b"/>
                <a:pathLst>
                  <a:path w="215" h="1108" extrusionOk="0">
                    <a:moveTo>
                      <a:pt x="191" y="0"/>
                    </a:moveTo>
                    <a:cubicBezTo>
                      <a:pt x="24" y="48"/>
                      <a:pt x="0" y="48"/>
                      <a:pt x="0" y="167"/>
                    </a:cubicBezTo>
                    <a:lnTo>
                      <a:pt x="36" y="977"/>
                    </a:lnTo>
                    <a:cubicBezTo>
                      <a:pt x="36" y="1001"/>
                      <a:pt x="84" y="1048"/>
                      <a:pt x="119" y="1108"/>
                    </a:cubicBezTo>
                    <a:cubicBezTo>
                      <a:pt x="155" y="1048"/>
                      <a:pt x="203" y="1001"/>
                      <a:pt x="203" y="953"/>
                    </a:cubicBezTo>
                    <a:cubicBezTo>
                      <a:pt x="215" y="679"/>
                      <a:pt x="215" y="381"/>
                      <a:pt x="215" y="96"/>
                    </a:cubicBezTo>
                    <a:cubicBezTo>
                      <a:pt x="215" y="60"/>
                      <a:pt x="203" y="36"/>
                      <a:pt x="191"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4" name="Google Shape;1374;p41"/>
              <p:cNvSpPr/>
              <p:nvPr/>
            </p:nvSpPr>
            <p:spPr>
              <a:xfrm>
                <a:off x="6557383" y="2377921"/>
                <a:ext cx="25186" cy="56479"/>
              </a:xfrm>
              <a:custGeom>
                <a:avLst/>
                <a:gdLst/>
                <a:ahLst/>
                <a:cxnLst/>
                <a:rect l="l" t="t" r="r" b="b"/>
                <a:pathLst>
                  <a:path w="441" h="989" extrusionOk="0">
                    <a:moveTo>
                      <a:pt x="143" y="1"/>
                    </a:moveTo>
                    <a:cubicBezTo>
                      <a:pt x="95" y="13"/>
                      <a:pt x="60" y="36"/>
                      <a:pt x="36" y="72"/>
                    </a:cubicBezTo>
                    <a:cubicBezTo>
                      <a:pt x="24" y="84"/>
                      <a:pt x="0" y="132"/>
                      <a:pt x="24" y="155"/>
                    </a:cubicBezTo>
                    <a:cubicBezTo>
                      <a:pt x="119" y="429"/>
                      <a:pt x="179" y="715"/>
                      <a:pt x="322" y="989"/>
                    </a:cubicBezTo>
                    <a:cubicBezTo>
                      <a:pt x="381" y="965"/>
                      <a:pt x="405" y="953"/>
                      <a:pt x="405" y="929"/>
                    </a:cubicBezTo>
                    <a:cubicBezTo>
                      <a:pt x="441" y="608"/>
                      <a:pt x="334" y="322"/>
                      <a:pt x="226" y="25"/>
                    </a:cubicBezTo>
                    <a:cubicBezTo>
                      <a:pt x="215" y="13"/>
                      <a:pt x="167" y="1"/>
                      <a:pt x="143"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5" name="Google Shape;1375;p41"/>
              <p:cNvSpPr/>
              <p:nvPr/>
            </p:nvSpPr>
            <p:spPr>
              <a:xfrm>
                <a:off x="6133750" y="1681709"/>
                <a:ext cx="1236945" cy="955980"/>
              </a:xfrm>
              <a:custGeom>
                <a:avLst/>
                <a:gdLst/>
                <a:ahLst/>
                <a:cxnLst/>
                <a:rect l="l" t="t" r="r" b="b"/>
                <a:pathLst>
                  <a:path w="21659" h="16740" extrusionOk="0">
                    <a:moveTo>
                      <a:pt x="13427" y="1437"/>
                    </a:moveTo>
                    <a:cubicBezTo>
                      <a:pt x="13446" y="1437"/>
                      <a:pt x="13467" y="1443"/>
                      <a:pt x="13490" y="1452"/>
                    </a:cubicBezTo>
                    <a:lnTo>
                      <a:pt x="13633" y="1548"/>
                    </a:lnTo>
                    <a:cubicBezTo>
                      <a:pt x="13812" y="1690"/>
                      <a:pt x="13990" y="1857"/>
                      <a:pt x="14181" y="1976"/>
                    </a:cubicBezTo>
                    <a:cubicBezTo>
                      <a:pt x="14193" y="1976"/>
                      <a:pt x="14193" y="2012"/>
                      <a:pt x="14205" y="2024"/>
                    </a:cubicBezTo>
                    <a:cubicBezTo>
                      <a:pt x="14205" y="2048"/>
                      <a:pt x="14193" y="2071"/>
                      <a:pt x="14181" y="2083"/>
                    </a:cubicBezTo>
                    <a:lnTo>
                      <a:pt x="14121" y="2083"/>
                    </a:lnTo>
                    <a:cubicBezTo>
                      <a:pt x="13836" y="1988"/>
                      <a:pt x="13598" y="1809"/>
                      <a:pt x="13371" y="1607"/>
                    </a:cubicBezTo>
                    <a:cubicBezTo>
                      <a:pt x="13336" y="1571"/>
                      <a:pt x="13312" y="1536"/>
                      <a:pt x="13348" y="1488"/>
                    </a:cubicBezTo>
                    <a:cubicBezTo>
                      <a:pt x="13369" y="1452"/>
                      <a:pt x="13396" y="1437"/>
                      <a:pt x="13427" y="1437"/>
                    </a:cubicBezTo>
                    <a:close/>
                    <a:moveTo>
                      <a:pt x="15193" y="2822"/>
                    </a:moveTo>
                    <a:cubicBezTo>
                      <a:pt x="15264" y="2822"/>
                      <a:pt x="15312" y="2881"/>
                      <a:pt x="15360" y="2929"/>
                    </a:cubicBezTo>
                    <a:cubicBezTo>
                      <a:pt x="15491" y="3060"/>
                      <a:pt x="15610" y="3179"/>
                      <a:pt x="15729" y="3322"/>
                    </a:cubicBezTo>
                    <a:cubicBezTo>
                      <a:pt x="15741" y="3333"/>
                      <a:pt x="15741" y="3357"/>
                      <a:pt x="15741" y="3381"/>
                    </a:cubicBezTo>
                    <a:cubicBezTo>
                      <a:pt x="15729" y="3405"/>
                      <a:pt x="15729" y="3417"/>
                      <a:pt x="15693" y="3417"/>
                    </a:cubicBezTo>
                    <a:cubicBezTo>
                      <a:pt x="15681" y="3429"/>
                      <a:pt x="15666" y="3435"/>
                      <a:pt x="15651" y="3435"/>
                    </a:cubicBezTo>
                    <a:cubicBezTo>
                      <a:pt x="15636" y="3435"/>
                      <a:pt x="15622" y="3429"/>
                      <a:pt x="15610" y="3417"/>
                    </a:cubicBezTo>
                    <a:cubicBezTo>
                      <a:pt x="15419" y="3286"/>
                      <a:pt x="15241" y="3143"/>
                      <a:pt x="15098" y="2941"/>
                    </a:cubicBezTo>
                    <a:cubicBezTo>
                      <a:pt x="15074" y="2917"/>
                      <a:pt x="15074" y="2869"/>
                      <a:pt x="15098" y="2857"/>
                    </a:cubicBezTo>
                    <a:cubicBezTo>
                      <a:pt x="15133" y="2845"/>
                      <a:pt x="15157" y="2822"/>
                      <a:pt x="15193" y="2822"/>
                    </a:cubicBezTo>
                    <a:close/>
                    <a:moveTo>
                      <a:pt x="10672" y="3472"/>
                    </a:moveTo>
                    <a:cubicBezTo>
                      <a:pt x="10710" y="3472"/>
                      <a:pt x="10739" y="3488"/>
                      <a:pt x="10776" y="3524"/>
                    </a:cubicBezTo>
                    <a:lnTo>
                      <a:pt x="11216" y="4155"/>
                    </a:lnTo>
                    <a:cubicBezTo>
                      <a:pt x="11216" y="4167"/>
                      <a:pt x="11216" y="4191"/>
                      <a:pt x="11204" y="4215"/>
                    </a:cubicBezTo>
                    <a:cubicBezTo>
                      <a:pt x="11182" y="4229"/>
                      <a:pt x="11165" y="4239"/>
                      <a:pt x="11146" y="4239"/>
                    </a:cubicBezTo>
                    <a:cubicBezTo>
                      <a:pt x="11135" y="4239"/>
                      <a:pt x="11123" y="4236"/>
                      <a:pt x="11109" y="4226"/>
                    </a:cubicBezTo>
                    <a:cubicBezTo>
                      <a:pt x="10907" y="4048"/>
                      <a:pt x="10740" y="3834"/>
                      <a:pt x="10597" y="3619"/>
                    </a:cubicBezTo>
                    <a:cubicBezTo>
                      <a:pt x="10550" y="3560"/>
                      <a:pt x="10573" y="3476"/>
                      <a:pt x="10633" y="3476"/>
                    </a:cubicBezTo>
                    <a:cubicBezTo>
                      <a:pt x="10647" y="3474"/>
                      <a:pt x="10660" y="3472"/>
                      <a:pt x="10672" y="3472"/>
                    </a:cubicBezTo>
                    <a:close/>
                    <a:moveTo>
                      <a:pt x="16783" y="4198"/>
                    </a:moveTo>
                    <a:cubicBezTo>
                      <a:pt x="16798" y="4198"/>
                      <a:pt x="16813" y="4204"/>
                      <a:pt x="16824" y="4215"/>
                    </a:cubicBezTo>
                    <a:cubicBezTo>
                      <a:pt x="16907" y="4238"/>
                      <a:pt x="16931" y="4298"/>
                      <a:pt x="16979" y="4346"/>
                    </a:cubicBezTo>
                    <a:cubicBezTo>
                      <a:pt x="17122" y="4524"/>
                      <a:pt x="17288" y="4715"/>
                      <a:pt x="17443" y="4905"/>
                    </a:cubicBezTo>
                    <a:cubicBezTo>
                      <a:pt x="17455" y="4929"/>
                      <a:pt x="17455" y="4953"/>
                      <a:pt x="17467" y="4965"/>
                    </a:cubicBezTo>
                    <a:cubicBezTo>
                      <a:pt x="17455" y="4965"/>
                      <a:pt x="17443" y="5000"/>
                      <a:pt x="17419" y="5000"/>
                    </a:cubicBezTo>
                    <a:cubicBezTo>
                      <a:pt x="17396" y="5000"/>
                      <a:pt x="17348" y="5000"/>
                      <a:pt x="17336" y="4988"/>
                    </a:cubicBezTo>
                    <a:cubicBezTo>
                      <a:pt x="17110" y="4786"/>
                      <a:pt x="16907" y="4584"/>
                      <a:pt x="16741" y="4346"/>
                    </a:cubicBezTo>
                    <a:cubicBezTo>
                      <a:pt x="16741" y="4334"/>
                      <a:pt x="16729" y="4298"/>
                      <a:pt x="16729" y="4286"/>
                    </a:cubicBezTo>
                    <a:cubicBezTo>
                      <a:pt x="16729" y="4274"/>
                      <a:pt x="16729" y="4238"/>
                      <a:pt x="16741" y="4226"/>
                    </a:cubicBezTo>
                    <a:cubicBezTo>
                      <a:pt x="16747" y="4207"/>
                      <a:pt x="16765" y="4198"/>
                      <a:pt x="16783" y="4198"/>
                    </a:cubicBezTo>
                    <a:close/>
                    <a:moveTo>
                      <a:pt x="11812" y="5077"/>
                    </a:moveTo>
                    <a:cubicBezTo>
                      <a:pt x="11827" y="5077"/>
                      <a:pt x="11843" y="5080"/>
                      <a:pt x="11859" y="5084"/>
                    </a:cubicBezTo>
                    <a:cubicBezTo>
                      <a:pt x="11883" y="5108"/>
                      <a:pt x="11919" y="5119"/>
                      <a:pt x="11931" y="5143"/>
                    </a:cubicBezTo>
                    <a:cubicBezTo>
                      <a:pt x="12085" y="5346"/>
                      <a:pt x="12216" y="5536"/>
                      <a:pt x="12335" y="5762"/>
                    </a:cubicBezTo>
                    <a:cubicBezTo>
                      <a:pt x="12347" y="5786"/>
                      <a:pt x="12347" y="5822"/>
                      <a:pt x="12347" y="5846"/>
                    </a:cubicBezTo>
                    <a:cubicBezTo>
                      <a:pt x="12335" y="5881"/>
                      <a:pt x="12324" y="5893"/>
                      <a:pt x="12300" y="5905"/>
                    </a:cubicBezTo>
                    <a:cubicBezTo>
                      <a:pt x="12294" y="5911"/>
                      <a:pt x="12285" y="5914"/>
                      <a:pt x="12274" y="5914"/>
                    </a:cubicBezTo>
                    <a:cubicBezTo>
                      <a:pt x="12264" y="5914"/>
                      <a:pt x="12252" y="5911"/>
                      <a:pt x="12240" y="5905"/>
                    </a:cubicBezTo>
                    <a:cubicBezTo>
                      <a:pt x="12181" y="5858"/>
                      <a:pt x="12157" y="5822"/>
                      <a:pt x="12109" y="5762"/>
                    </a:cubicBezTo>
                    <a:cubicBezTo>
                      <a:pt x="11978" y="5584"/>
                      <a:pt x="11812" y="5417"/>
                      <a:pt x="11728" y="5203"/>
                    </a:cubicBezTo>
                    <a:cubicBezTo>
                      <a:pt x="11704" y="5191"/>
                      <a:pt x="11728" y="5143"/>
                      <a:pt x="11740" y="5119"/>
                    </a:cubicBezTo>
                    <a:cubicBezTo>
                      <a:pt x="11756" y="5088"/>
                      <a:pt x="11782" y="5077"/>
                      <a:pt x="11812" y="5077"/>
                    </a:cubicBezTo>
                    <a:close/>
                    <a:moveTo>
                      <a:pt x="6859" y="5191"/>
                    </a:moveTo>
                    <a:cubicBezTo>
                      <a:pt x="6906" y="5191"/>
                      <a:pt x="6942" y="5203"/>
                      <a:pt x="6966" y="5250"/>
                    </a:cubicBezTo>
                    <a:cubicBezTo>
                      <a:pt x="6966" y="5262"/>
                      <a:pt x="6978" y="5298"/>
                      <a:pt x="6978" y="5310"/>
                    </a:cubicBezTo>
                    <a:cubicBezTo>
                      <a:pt x="7001" y="5608"/>
                      <a:pt x="6990" y="5905"/>
                      <a:pt x="6930" y="6203"/>
                    </a:cubicBezTo>
                    <a:cubicBezTo>
                      <a:pt x="6930" y="6239"/>
                      <a:pt x="6918" y="6274"/>
                      <a:pt x="6882" y="6298"/>
                    </a:cubicBezTo>
                    <a:cubicBezTo>
                      <a:pt x="6859" y="6310"/>
                      <a:pt x="6823" y="6322"/>
                      <a:pt x="6799" y="6322"/>
                    </a:cubicBezTo>
                    <a:cubicBezTo>
                      <a:pt x="6793" y="6324"/>
                      <a:pt x="6787" y="6324"/>
                      <a:pt x="6782" y="6324"/>
                    </a:cubicBezTo>
                    <a:cubicBezTo>
                      <a:pt x="6748" y="6324"/>
                      <a:pt x="6740" y="6293"/>
                      <a:pt x="6740" y="6262"/>
                    </a:cubicBezTo>
                    <a:lnTo>
                      <a:pt x="6740" y="5798"/>
                    </a:lnTo>
                    <a:lnTo>
                      <a:pt x="6728" y="5798"/>
                    </a:lnTo>
                    <a:cubicBezTo>
                      <a:pt x="6728" y="5655"/>
                      <a:pt x="6728" y="5524"/>
                      <a:pt x="6740" y="5369"/>
                    </a:cubicBezTo>
                    <a:cubicBezTo>
                      <a:pt x="6740" y="5322"/>
                      <a:pt x="6740" y="5298"/>
                      <a:pt x="6751" y="5262"/>
                    </a:cubicBezTo>
                    <a:cubicBezTo>
                      <a:pt x="6763" y="5227"/>
                      <a:pt x="6811" y="5191"/>
                      <a:pt x="6859" y="5191"/>
                    </a:cubicBezTo>
                    <a:close/>
                    <a:moveTo>
                      <a:pt x="18211" y="6127"/>
                    </a:moveTo>
                    <a:cubicBezTo>
                      <a:pt x="18219" y="6127"/>
                      <a:pt x="18226" y="6128"/>
                      <a:pt x="18229" y="6131"/>
                    </a:cubicBezTo>
                    <a:cubicBezTo>
                      <a:pt x="18277" y="6155"/>
                      <a:pt x="18312" y="6203"/>
                      <a:pt x="18348" y="6251"/>
                    </a:cubicBezTo>
                    <a:cubicBezTo>
                      <a:pt x="18467" y="6453"/>
                      <a:pt x="18586" y="6655"/>
                      <a:pt x="18705" y="6858"/>
                    </a:cubicBezTo>
                    <a:cubicBezTo>
                      <a:pt x="18717" y="6870"/>
                      <a:pt x="18717" y="6905"/>
                      <a:pt x="18717" y="6917"/>
                    </a:cubicBezTo>
                    <a:cubicBezTo>
                      <a:pt x="18697" y="6928"/>
                      <a:pt x="18676" y="6955"/>
                      <a:pt x="18671" y="6955"/>
                    </a:cubicBezTo>
                    <a:cubicBezTo>
                      <a:pt x="18670" y="6955"/>
                      <a:pt x="18670" y="6955"/>
                      <a:pt x="18670" y="6953"/>
                    </a:cubicBezTo>
                    <a:cubicBezTo>
                      <a:pt x="18646" y="6953"/>
                      <a:pt x="18598" y="6929"/>
                      <a:pt x="18586" y="6917"/>
                    </a:cubicBezTo>
                    <a:cubicBezTo>
                      <a:pt x="18408" y="6715"/>
                      <a:pt x="18253" y="6501"/>
                      <a:pt x="18122" y="6262"/>
                    </a:cubicBezTo>
                    <a:cubicBezTo>
                      <a:pt x="18110" y="6251"/>
                      <a:pt x="18110" y="6215"/>
                      <a:pt x="18110" y="6203"/>
                    </a:cubicBezTo>
                    <a:cubicBezTo>
                      <a:pt x="18110" y="6179"/>
                      <a:pt x="18122" y="6143"/>
                      <a:pt x="18134" y="6143"/>
                    </a:cubicBezTo>
                    <a:cubicBezTo>
                      <a:pt x="18159" y="6135"/>
                      <a:pt x="18190" y="6127"/>
                      <a:pt x="18211" y="6127"/>
                    </a:cubicBezTo>
                    <a:close/>
                    <a:moveTo>
                      <a:pt x="2494" y="6320"/>
                    </a:moveTo>
                    <a:cubicBezTo>
                      <a:pt x="2528" y="6320"/>
                      <a:pt x="2537" y="6351"/>
                      <a:pt x="2537" y="6381"/>
                    </a:cubicBezTo>
                    <a:cubicBezTo>
                      <a:pt x="2560" y="6512"/>
                      <a:pt x="2560" y="6655"/>
                      <a:pt x="2537" y="6786"/>
                    </a:cubicBezTo>
                    <a:cubicBezTo>
                      <a:pt x="2537" y="6917"/>
                      <a:pt x="2537" y="7048"/>
                      <a:pt x="2525" y="7203"/>
                    </a:cubicBezTo>
                    <a:cubicBezTo>
                      <a:pt x="2525" y="7251"/>
                      <a:pt x="2501" y="7286"/>
                      <a:pt x="2453" y="7286"/>
                    </a:cubicBezTo>
                    <a:cubicBezTo>
                      <a:pt x="2441" y="7286"/>
                      <a:pt x="2394" y="7251"/>
                      <a:pt x="2394" y="7215"/>
                    </a:cubicBezTo>
                    <a:cubicBezTo>
                      <a:pt x="2346" y="6965"/>
                      <a:pt x="2346" y="6715"/>
                      <a:pt x="2346" y="6453"/>
                    </a:cubicBezTo>
                    <a:cubicBezTo>
                      <a:pt x="2346" y="6429"/>
                      <a:pt x="2382" y="6381"/>
                      <a:pt x="2394" y="6370"/>
                    </a:cubicBezTo>
                    <a:cubicBezTo>
                      <a:pt x="2418" y="6334"/>
                      <a:pt x="2453" y="6322"/>
                      <a:pt x="2477" y="6322"/>
                    </a:cubicBezTo>
                    <a:cubicBezTo>
                      <a:pt x="2483" y="6320"/>
                      <a:pt x="2489" y="6320"/>
                      <a:pt x="2494" y="6320"/>
                    </a:cubicBezTo>
                    <a:close/>
                    <a:moveTo>
                      <a:pt x="13040" y="6987"/>
                    </a:moveTo>
                    <a:cubicBezTo>
                      <a:pt x="13067" y="6987"/>
                      <a:pt x="13096" y="6999"/>
                      <a:pt x="13121" y="7024"/>
                    </a:cubicBezTo>
                    <a:cubicBezTo>
                      <a:pt x="13169" y="7048"/>
                      <a:pt x="13181" y="7096"/>
                      <a:pt x="13217" y="7132"/>
                    </a:cubicBezTo>
                    <a:lnTo>
                      <a:pt x="13574" y="7620"/>
                    </a:lnTo>
                    <a:cubicBezTo>
                      <a:pt x="13586" y="7632"/>
                      <a:pt x="13586" y="7667"/>
                      <a:pt x="13586" y="7679"/>
                    </a:cubicBezTo>
                    <a:cubicBezTo>
                      <a:pt x="13574" y="7691"/>
                      <a:pt x="13550" y="7703"/>
                      <a:pt x="13526" y="7703"/>
                    </a:cubicBezTo>
                    <a:cubicBezTo>
                      <a:pt x="13512" y="7710"/>
                      <a:pt x="13498" y="7713"/>
                      <a:pt x="13485" y="7713"/>
                    </a:cubicBezTo>
                    <a:cubicBezTo>
                      <a:pt x="13453" y="7713"/>
                      <a:pt x="13424" y="7696"/>
                      <a:pt x="13407" y="7679"/>
                    </a:cubicBezTo>
                    <a:cubicBezTo>
                      <a:pt x="13228" y="7524"/>
                      <a:pt x="13062" y="7370"/>
                      <a:pt x="12943" y="7155"/>
                    </a:cubicBezTo>
                    <a:cubicBezTo>
                      <a:pt x="12919" y="7096"/>
                      <a:pt x="12919" y="7036"/>
                      <a:pt x="12978" y="7013"/>
                    </a:cubicBezTo>
                    <a:cubicBezTo>
                      <a:pt x="12995" y="6996"/>
                      <a:pt x="13017" y="6987"/>
                      <a:pt x="13040" y="6987"/>
                    </a:cubicBezTo>
                    <a:close/>
                    <a:moveTo>
                      <a:pt x="6918" y="7584"/>
                    </a:moveTo>
                    <a:cubicBezTo>
                      <a:pt x="6978" y="7584"/>
                      <a:pt x="6990" y="7632"/>
                      <a:pt x="7001" y="7679"/>
                    </a:cubicBezTo>
                    <a:cubicBezTo>
                      <a:pt x="7025" y="7751"/>
                      <a:pt x="7037" y="7822"/>
                      <a:pt x="7037" y="7905"/>
                    </a:cubicBezTo>
                    <a:cubicBezTo>
                      <a:pt x="7049" y="8108"/>
                      <a:pt x="7049" y="8322"/>
                      <a:pt x="7097" y="8525"/>
                    </a:cubicBezTo>
                    <a:cubicBezTo>
                      <a:pt x="7109" y="8572"/>
                      <a:pt x="7097" y="8632"/>
                      <a:pt x="7061" y="8679"/>
                    </a:cubicBezTo>
                    <a:cubicBezTo>
                      <a:pt x="7049" y="8691"/>
                      <a:pt x="7022" y="8697"/>
                      <a:pt x="6997" y="8697"/>
                    </a:cubicBezTo>
                    <a:cubicBezTo>
                      <a:pt x="6972" y="8697"/>
                      <a:pt x="6948" y="8691"/>
                      <a:pt x="6942" y="8679"/>
                    </a:cubicBezTo>
                    <a:cubicBezTo>
                      <a:pt x="6942" y="8656"/>
                      <a:pt x="6930" y="8656"/>
                      <a:pt x="6930" y="8644"/>
                    </a:cubicBezTo>
                    <a:cubicBezTo>
                      <a:pt x="6859" y="8358"/>
                      <a:pt x="6799" y="8060"/>
                      <a:pt x="6763" y="7751"/>
                    </a:cubicBezTo>
                    <a:cubicBezTo>
                      <a:pt x="6787" y="7727"/>
                      <a:pt x="6799" y="7679"/>
                      <a:pt x="6811" y="7644"/>
                    </a:cubicBezTo>
                    <a:cubicBezTo>
                      <a:pt x="6823" y="7620"/>
                      <a:pt x="6871" y="7584"/>
                      <a:pt x="6918" y="7584"/>
                    </a:cubicBezTo>
                    <a:close/>
                    <a:moveTo>
                      <a:pt x="19428" y="8259"/>
                    </a:moveTo>
                    <a:cubicBezTo>
                      <a:pt x="19442" y="8259"/>
                      <a:pt x="19456" y="8264"/>
                      <a:pt x="19467" y="8275"/>
                    </a:cubicBezTo>
                    <a:cubicBezTo>
                      <a:pt x="19503" y="8322"/>
                      <a:pt x="19551" y="8358"/>
                      <a:pt x="19563" y="8406"/>
                    </a:cubicBezTo>
                    <a:cubicBezTo>
                      <a:pt x="19705" y="8715"/>
                      <a:pt x="19741" y="9048"/>
                      <a:pt x="19825" y="9370"/>
                    </a:cubicBezTo>
                    <a:cubicBezTo>
                      <a:pt x="19801" y="9406"/>
                      <a:pt x="19801" y="9453"/>
                      <a:pt x="19777" y="9453"/>
                    </a:cubicBezTo>
                    <a:cubicBezTo>
                      <a:pt x="19741" y="9477"/>
                      <a:pt x="19717" y="9489"/>
                      <a:pt x="19682" y="9489"/>
                    </a:cubicBezTo>
                    <a:cubicBezTo>
                      <a:pt x="19670" y="9489"/>
                      <a:pt x="19646" y="9465"/>
                      <a:pt x="19646" y="9453"/>
                    </a:cubicBezTo>
                    <a:cubicBezTo>
                      <a:pt x="19527" y="9108"/>
                      <a:pt x="19408" y="8751"/>
                      <a:pt x="19348" y="8394"/>
                    </a:cubicBezTo>
                    <a:cubicBezTo>
                      <a:pt x="19348" y="8358"/>
                      <a:pt x="19360" y="8334"/>
                      <a:pt x="19360" y="8298"/>
                    </a:cubicBezTo>
                    <a:cubicBezTo>
                      <a:pt x="19360" y="8282"/>
                      <a:pt x="19395" y="8259"/>
                      <a:pt x="19428" y="8259"/>
                    </a:cubicBezTo>
                    <a:close/>
                    <a:moveTo>
                      <a:pt x="14181" y="8929"/>
                    </a:moveTo>
                    <a:cubicBezTo>
                      <a:pt x="14193" y="8941"/>
                      <a:pt x="14240" y="8953"/>
                      <a:pt x="14264" y="8977"/>
                    </a:cubicBezTo>
                    <a:cubicBezTo>
                      <a:pt x="14467" y="9227"/>
                      <a:pt x="14610" y="9513"/>
                      <a:pt x="14741" y="9810"/>
                    </a:cubicBezTo>
                    <a:cubicBezTo>
                      <a:pt x="14741" y="9834"/>
                      <a:pt x="14717" y="9870"/>
                      <a:pt x="14705" y="9894"/>
                    </a:cubicBezTo>
                    <a:cubicBezTo>
                      <a:pt x="14691" y="9903"/>
                      <a:pt x="14676" y="9907"/>
                      <a:pt x="14661" y="9907"/>
                    </a:cubicBezTo>
                    <a:cubicBezTo>
                      <a:pt x="14638" y="9907"/>
                      <a:pt x="14617" y="9897"/>
                      <a:pt x="14610" y="9882"/>
                    </a:cubicBezTo>
                    <a:cubicBezTo>
                      <a:pt x="14443" y="9644"/>
                      <a:pt x="14288" y="9394"/>
                      <a:pt x="14121" y="9132"/>
                    </a:cubicBezTo>
                    <a:cubicBezTo>
                      <a:pt x="14086" y="9108"/>
                      <a:pt x="14086" y="9060"/>
                      <a:pt x="14086" y="9013"/>
                    </a:cubicBezTo>
                    <a:cubicBezTo>
                      <a:pt x="14086" y="8953"/>
                      <a:pt x="14121" y="8941"/>
                      <a:pt x="14181" y="8929"/>
                    </a:cubicBezTo>
                    <a:close/>
                    <a:moveTo>
                      <a:pt x="7097" y="9930"/>
                    </a:moveTo>
                    <a:cubicBezTo>
                      <a:pt x="7144" y="9930"/>
                      <a:pt x="7180" y="9941"/>
                      <a:pt x="7204" y="9989"/>
                    </a:cubicBezTo>
                    <a:cubicBezTo>
                      <a:pt x="7216" y="10001"/>
                      <a:pt x="7216" y="10001"/>
                      <a:pt x="7216" y="10013"/>
                    </a:cubicBezTo>
                    <a:lnTo>
                      <a:pt x="7394" y="11037"/>
                    </a:lnTo>
                    <a:cubicBezTo>
                      <a:pt x="7382" y="11073"/>
                      <a:pt x="7359" y="11120"/>
                      <a:pt x="7335" y="11132"/>
                    </a:cubicBezTo>
                    <a:cubicBezTo>
                      <a:pt x="7335" y="11144"/>
                      <a:pt x="7299" y="11180"/>
                      <a:pt x="7287" y="11180"/>
                    </a:cubicBezTo>
                    <a:cubicBezTo>
                      <a:pt x="7275" y="11180"/>
                      <a:pt x="7263" y="11156"/>
                      <a:pt x="7240" y="11144"/>
                    </a:cubicBezTo>
                    <a:cubicBezTo>
                      <a:pt x="7228" y="11120"/>
                      <a:pt x="7228" y="11084"/>
                      <a:pt x="7216" y="11061"/>
                    </a:cubicBezTo>
                    <a:cubicBezTo>
                      <a:pt x="7144" y="10739"/>
                      <a:pt x="7061" y="10442"/>
                      <a:pt x="6990" y="10132"/>
                    </a:cubicBezTo>
                    <a:cubicBezTo>
                      <a:pt x="6990" y="10084"/>
                      <a:pt x="6978" y="10049"/>
                      <a:pt x="6990" y="10001"/>
                    </a:cubicBezTo>
                    <a:cubicBezTo>
                      <a:pt x="7001" y="9953"/>
                      <a:pt x="7049" y="9941"/>
                      <a:pt x="7097" y="9930"/>
                    </a:cubicBezTo>
                    <a:close/>
                    <a:moveTo>
                      <a:pt x="15443" y="11311"/>
                    </a:moveTo>
                    <a:cubicBezTo>
                      <a:pt x="15455" y="11311"/>
                      <a:pt x="15503" y="11323"/>
                      <a:pt x="15514" y="11358"/>
                    </a:cubicBezTo>
                    <a:cubicBezTo>
                      <a:pt x="15562" y="11418"/>
                      <a:pt x="15598" y="11489"/>
                      <a:pt x="15622" y="11561"/>
                    </a:cubicBezTo>
                    <a:cubicBezTo>
                      <a:pt x="15717" y="11835"/>
                      <a:pt x="15800" y="12096"/>
                      <a:pt x="15872" y="12370"/>
                    </a:cubicBezTo>
                    <a:cubicBezTo>
                      <a:pt x="15895" y="12406"/>
                      <a:pt x="15895" y="12454"/>
                      <a:pt x="15895" y="12501"/>
                    </a:cubicBezTo>
                    <a:cubicBezTo>
                      <a:pt x="15895" y="12513"/>
                      <a:pt x="15860" y="12525"/>
                      <a:pt x="15848" y="12549"/>
                    </a:cubicBezTo>
                    <a:cubicBezTo>
                      <a:pt x="15837" y="12556"/>
                      <a:pt x="15828" y="12559"/>
                      <a:pt x="15819" y="12559"/>
                    </a:cubicBezTo>
                    <a:cubicBezTo>
                      <a:pt x="15797" y="12559"/>
                      <a:pt x="15778" y="12542"/>
                      <a:pt x="15753" y="12525"/>
                    </a:cubicBezTo>
                    <a:cubicBezTo>
                      <a:pt x="15741" y="12513"/>
                      <a:pt x="15729" y="12513"/>
                      <a:pt x="15729" y="12501"/>
                    </a:cubicBezTo>
                    <a:cubicBezTo>
                      <a:pt x="15550" y="12168"/>
                      <a:pt x="15431" y="11811"/>
                      <a:pt x="15360" y="11454"/>
                    </a:cubicBezTo>
                    <a:lnTo>
                      <a:pt x="15360" y="11394"/>
                    </a:lnTo>
                    <a:cubicBezTo>
                      <a:pt x="15360" y="11334"/>
                      <a:pt x="15383" y="11311"/>
                      <a:pt x="15443" y="11311"/>
                    </a:cubicBezTo>
                    <a:close/>
                    <a:moveTo>
                      <a:pt x="7494" y="12122"/>
                    </a:moveTo>
                    <a:cubicBezTo>
                      <a:pt x="7514" y="12122"/>
                      <a:pt x="7529" y="12139"/>
                      <a:pt x="7537" y="12156"/>
                    </a:cubicBezTo>
                    <a:cubicBezTo>
                      <a:pt x="7537" y="12168"/>
                      <a:pt x="7561" y="12168"/>
                      <a:pt x="7561" y="12192"/>
                    </a:cubicBezTo>
                    <a:cubicBezTo>
                      <a:pt x="7621" y="12430"/>
                      <a:pt x="7680" y="12680"/>
                      <a:pt x="7740" y="12906"/>
                    </a:cubicBezTo>
                    <a:cubicBezTo>
                      <a:pt x="7716" y="12942"/>
                      <a:pt x="7716" y="12989"/>
                      <a:pt x="7680" y="12989"/>
                    </a:cubicBezTo>
                    <a:cubicBezTo>
                      <a:pt x="7644" y="12989"/>
                      <a:pt x="7633" y="12966"/>
                      <a:pt x="7621" y="12930"/>
                    </a:cubicBezTo>
                    <a:cubicBezTo>
                      <a:pt x="7537" y="12727"/>
                      <a:pt x="7466" y="12501"/>
                      <a:pt x="7394" y="12275"/>
                    </a:cubicBezTo>
                    <a:cubicBezTo>
                      <a:pt x="7382" y="12251"/>
                      <a:pt x="7382" y="12216"/>
                      <a:pt x="7394" y="12192"/>
                    </a:cubicBezTo>
                    <a:cubicBezTo>
                      <a:pt x="7406" y="12156"/>
                      <a:pt x="7442" y="12144"/>
                      <a:pt x="7466" y="12132"/>
                    </a:cubicBezTo>
                    <a:cubicBezTo>
                      <a:pt x="7476" y="12125"/>
                      <a:pt x="7486" y="12122"/>
                      <a:pt x="7494" y="12122"/>
                    </a:cubicBezTo>
                    <a:close/>
                    <a:moveTo>
                      <a:pt x="7942" y="14275"/>
                    </a:moveTo>
                    <a:cubicBezTo>
                      <a:pt x="7978" y="14275"/>
                      <a:pt x="7990" y="14275"/>
                      <a:pt x="8002" y="14287"/>
                    </a:cubicBezTo>
                    <a:cubicBezTo>
                      <a:pt x="8073" y="14323"/>
                      <a:pt x="8109" y="14406"/>
                      <a:pt x="8133" y="14478"/>
                    </a:cubicBezTo>
                    <a:cubicBezTo>
                      <a:pt x="8240" y="14728"/>
                      <a:pt x="8347" y="15002"/>
                      <a:pt x="8442" y="15252"/>
                    </a:cubicBezTo>
                    <a:cubicBezTo>
                      <a:pt x="8466" y="15299"/>
                      <a:pt x="8430" y="15323"/>
                      <a:pt x="8406" y="15359"/>
                    </a:cubicBezTo>
                    <a:cubicBezTo>
                      <a:pt x="8389" y="15369"/>
                      <a:pt x="8374" y="15374"/>
                      <a:pt x="8360" y="15374"/>
                    </a:cubicBezTo>
                    <a:cubicBezTo>
                      <a:pt x="8327" y="15374"/>
                      <a:pt x="8304" y="15348"/>
                      <a:pt x="8287" y="15323"/>
                    </a:cubicBezTo>
                    <a:cubicBezTo>
                      <a:pt x="8109" y="15073"/>
                      <a:pt x="8014" y="14787"/>
                      <a:pt x="7918" y="14502"/>
                    </a:cubicBezTo>
                    <a:cubicBezTo>
                      <a:pt x="7894" y="14442"/>
                      <a:pt x="7871" y="14371"/>
                      <a:pt x="7894" y="14311"/>
                    </a:cubicBezTo>
                    <a:lnTo>
                      <a:pt x="7942" y="14275"/>
                    </a:lnTo>
                    <a:close/>
                    <a:moveTo>
                      <a:pt x="13689" y="0"/>
                    </a:moveTo>
                    <a:cubicBezTo>
                      <a:pt x="13648" y="0"/>
                      <a:pt x="13618" y="19"/>
                      <a:pt x="13609" y="59"/>
                    </a:cubicBezTo>
                    <a:cubicBezTo>
                      <a:pt x="13526" y="345"/>
                      <a:pt x="13300" y="536"/>
                      <a:pt x="13074" y="726"/>
                    </a:cubicBezTo>
                    <a:cubicBezTo>
                      <a:pt x="12895" y="881"/>
                      <a:pt x="12705" y="1024"/>
                      <a:pt x="12514" y="1155"/>
                    </a:cubicBezTo>
                    <a:cubicBezTo>
                      <a:pt x="11812" y="1655"/>
                      <a:pt x="11073" y="2083"/>
                      <a:pt x="10323" y="2488"/>
                    </a:cubicBezTo>
                    <a:cubicBezTo>
                      <a:pt x="9299" y="3036"/>
                      <a:pt x="8240" y="3536"/>
                      <a:pt x="7168" y="4000"/>
                    </a:cubicBezTo>
                    <a:cubicBezTo>
                      <a:pt x="6228" y="4405"/>
                      <a:pt x="5275" y="4774"/>
                      <a:pt x="4323" y="5119"/>
                    </a:cubicBezTo>
                    <a:cubicBezTo>
                      <a:pt x="3656" y="5358"/>
                      <a:pt x="2977" y="5584"/>
                      <a:pt x="2275" y="5727"/>
                    </a:cubicBezTo>
                    <a:cubicBezTo>
                      <a:pt x="1870" y="5808"/>
                      <a:pt x="1458" y="5923"/>
                      <a:pt x="1035" y="5923"/>
                    </a:cubicBezTo>
                    <a:cubicBezTo>
                      <a:pt x="898" y="5923"/>
                      <a:pt x="759" y="5911"/>
                      <a:pt x="620" y="5881"/>
                    </a:cubicBezTo>
                    <a:cubicBezTo>
                      <a:pt x="605" y="5877"/>
                      <a:pt x="591" y="5875"/>
                      <a:pt x="579" y="5875"/>
                    </a:cubicBezTo>
                    <a:cubicBezTo>
                      <a:pt x="521" y="5875"/>
                      <a:pt x="487" y="5918"/>
                      <a:pt x="477" y="5977"/>
                    </a:cubicBezTo>
                    <a:cubicBezTo>
                      <a:pt x="382" y="6298"/>
                      <a:pt x="298" y="6608"/>
                      <a:pt x="215" y="6917"/>
                    </a:cubicBezTo>
                    <a:cubicBezTo>
                      <a:pt x="120" y="7334"/>
                      <a:pt x="96" y="7763"/>
                      <a:pt x="24" y="8179"/>
                    </a:cubicBezTo>
                    <a:cubicBezTo>
                      <a:pt x="1" y="8358"/>
                      <a:pt x="24" y="8406"/>
                      <a:pt x="203" y="8441"/>
                    </a:cubicBezTo>
                    <a:lnTo>
                      <a:pt x="1096" y="8572"/>
                    </a:lnTo>
                    <a:cubicBezTo>
                      <a:pt x="1632" y="8644"/>
                      <a:pt x="2179" y="8751"/>
                      <a:pt x="2715" y="8822"/>
                    </a:cubicBezTo>
                    <a:cubicBezTo>
                      <a:pt x="2822" y="8834"/>
                      <a:pt x="2918" y="8870"/>
                      <a:pt x="2989" y="8941"/>
                    </a:cubicBezTo>
                    <a:cubicBezTo>
                      <a:pt x="3394" y="9358"/>
                      <a:pt x="3811" y="9775"/>
                      <a:pt x="4061" y="10346"/>
                    </a:cubicBezTo>
                    <a:cubicBezTo>
                      <a:pt x="4299" y="10846"/>
                      <a:pt x="4501" y="11370"/>
                      <a:pt x="4620" y="11918"/>
                    </a:cubicBezTo>
                    <a:cubicBezTo>
                      <a:pt x="4739" y="12489"/>
                      <a:pt x="4727" y="13061"/>
                      <a:pt x="4715" y="13632"/>
                    </a:cubicBezTo>
                    <a:cubicBezTo>
                      <a:pt x="4704" y="14109"/>
                      <a:pt x="4561" y="14573"/>
                      <a:pt x="4430" y="15013"/>
                    </a:cubicBezTo>
                    <a:cubicBezTo>
                      <a:pt x="4346" y="15287"/>
                      <a:pt x="4227" y="15537"/>
                      <a:pt x="4001" y="15740"/>
                    </a:cubicBezTo>
                    <a:cubicBezTo>
                      <a:pt x="3858" y="15704"/>
                      <a:pt x="3715" y="15716"/>
                      <a:pt x="3632" y="15585"/>
                    </a:cubicBezTo>
                    <a:cubicBezTo>
                      <a:pt x="3613" y="15589"/>
                      <a:pt x="3592" y="15593"/>
                      <a:pt x="3572" y="15593"/>
                    </a:cubicBezTo>
                    <a:cubicBezTo>
                      <a:pt x="3528" y="15593"/>
                      <a:pt x="3489" y="15575"/>
                      <a:pt x="3489" y="15502"/>
                    </a:cubicBezTo>
                    <a:cubicBezTo>
                      <a:pt x="3464" y="15512"/>
                      <a:pt x="3441" y="15516"/>
                      <a:pt x="3418" y="15516"/>
                    </a:cubicBezTo>
                    <a:cubicBezTo>
                      <a:pt x="3334" y="15516"/>
                      <a:pt x="3264" y="15456"/>
                      <a:pt x="3180" y="15418"/>
                    </a:cubicBezTo>
                    <a:cubicBezTo>
                      <a:pt x="2299" y="15002"/>
                      <a:pt x="1441" y="14585"/>
                      <a:pt x="572" y="14121"/>
                    </a:cubicBezTo>
                    <a:cubicBezTo>
                      <a:pt x="525" y="14083"/>
                      <a:pt x="478" y="14038"/>
                      <a:pt x="420" y="14038"/>
                    </a:cubicBezTo>
                    <a:cubicBezTo>
                      <a:pt x="404" y="14038"/>
                      <a:pt x="387" y="14041"/>
                      <a:pt x="370" y="14049"/>
                    </a:cubicBezTo>
                    <a:cubicBezTo>
                      <a:pt x="370" y="14061"/>
                      <a:pt x="358" y="14097"/>
                      <a:pt x="358" y="14109"/>
                    </a:cubicBezTo>
                    <a:cubicBezTo>
                      <a:pt x="441" y="14573"/>
                      <a:pt x="560" y="15013"/>
                      <a:pt x="727" y="15466"/>
                    </a:cubicBezTo>
                    <a:cubicBezTo>
                      <a:pt x="834" y="15716"/>
                      <a:pt x="917" y="15966"/>
                      <a:pt x="1013" y="16216"/>
                    </a:cubicBezTo>
                    <a:cubicBezTo>
                      <a:pt x="1036" y="16299"/>
                      <a:pt x="1096" y="16371"/>
                      <a:pt x="1025" y="16442"/>
                    </a:cubicBezTo>
                    <a:cubicBezTo>
                      <a:pt x="1215" y="16609"/>
                      <a:pt x="1263" y="16621"/>
                      <a:pt x="1453" y="16633"/>
                    </a:cubicBezTo>
                    <a:cubicBezTo>
                      <a:pt x="1858" y="16680"/>
                      <a:pt x="2275" y="16716"/>
                      <a:pt x="2691" y="16728"/>
                    </a:cubicBezTo>
                    <a:cubicBezTo>
                      <a:pt x="3191" y="16740"/>
                      <a:pt x="3703" y="16740"/>
                      <a:pt x="4204" y="16740"/>
                    </a:cubicBezTo>
                    <a:cubicBezTo>
                      <a:pt x="4525" y="16740"/>
                      <a:pt x="4835" y="16740"/>
                      <a:pt x="5144" y="16716"/>
                    </a:cubicBezTo>
                    <a:cubicBezTo>
                      <a:pt x="5739" y="16633"/>
                      <a:pt x="6347" y="16561"/>
                      <a:pt x="6942" y="16478"/>
                    </a:cubicBezTo>
                    <a:cubicBezTo>
                      <a:pt x="8442" y="16252"/>
                      <a:pt x="9930" y="15883"/>
                      <a:pt x="11383" y="15406"/>
                    </a:cubicBezTo>
                    <a:cubicBezTo>
                      <a:pt x="12907" y="14906"/>
                      <a:pt x="14383" y="14275"/>
                      <a:pt x="15812" y="13561"/>
                    </a:cubicBezTo>
                    <a:cubicBezTo>
                      <a:pt x="16884" y="13025"/>
                      <a:pt x="17931" y="12394"/>
                      <a:pt x="18932" y="11739"/>
                    </a:cubicBezTo>
                    <a:cubicBezTo>
                      <a:pt x="19801" y="11156"/>
                      <a:pt x="20670" y="10525"/>
                      <a:pt x="21456" y="9810"/>
                    </a:cubicBezTo>
                    <a:cubicBezTo>
                      <a:pt x="21587" y="9691"/>
                      <a:pt x="21646" y="9584"/>
                      <a:pt x="21646" y="9406"/>
                    </a:cubicBezTo>
                    <a:cubicBezTo>
                      <a:pt x="21658" y="9096"/>
                      <a:pt x="21622" y="8775"/>
                      <a:pt x="21575" y="8465"/>
                    </a:cubicBezTo>
                    <a:cubicBezTo>
                      <a:pt x="21503" y="7810"/>
                      <a:pt x="21337" y="7167"/>
                      <a:pt x="21051" y="6560"/>
                    </a:cubicBezTo>
                    <a:cubicBezTo>
                      <a:pt x="20789" y="6012"/>
                      <a:pt x="20479" y="5477"/>
                      <a:pt x="20122" y="4965"/>
                    </a:cubicBezTo>
                    <a:cubicBezTo>
                      <a:pt x="19598" y="4250"/>
                      <a:pt x="19015" y="3595"/>
                      <a:pt x="18312" y="3036"/>
                    </a:cubicBezTo>
                    <a:cubicBezTo>
                      <a:pt x="17348" y="2250"/>
                      <a:pt x="16324" y="1536"/>
                      <a:pt x="15264" y="881"/>
                    </a:cubicBezTo>
                    <a:cubicBezTo>
                      <a:pt x="14776" y="559"/>
                      <a:pt x="14252" y="297"/>
                      <a:pt x="13752" y="12"/>
                    </a:cubicBezTo>
                    <a:cubicBezTo>
                      <a:pt x="13730" y="4"/>
                      <a:pt x="13708" y="0"/>
                      <a:pt x="13689"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6" name="Google Shape;1376;p41"/>
              <p:cNvSpPr/>
              <p:nvPr/>
            </p:nvSpPr>
            <p:spPr>
              <a:xfrm>
                <a:off x="6237802" y="2307221"/>
                <a:ext cx="1147169" cy="495065"/>
              </a:xfrm>
              <a:custGeom>
                <a:avLst/>
                <a:gdLst/>
                <a:ahLst/>
                <a:cxnLst/>
                <a:rect l="l" t="t" r="r" b="b"/>
                <a:pathLst>
                  <a:path w="20087" h="8669" extrusionOk="0">
                    <a:moveTo>
                      <a:pt x="20003" y="0"/>
                    </a:moveTo>
                    <a:cubicBezTo>
                      <a:pt x="19919" y="12"/>
                      <a:pt x="19860" y="108"/>
                      <a:pt x="19800" y="179"/>
                    </a:cubicBezTo>
                    <a:lnTo>
                      <a:pt x="19396" y="536"/>
                    </a:lnTo>
                    <a:cubicBezTo>
                      <a:pt x="18491" y="1274"/>
                      <a:pt x="17491" y="1870"/>
                      <a:pt x="16479" y="2453"/>
                    </a:cubicBezTo>
                    <a:cubicBezTo>
                      <a:pt x="15324" y="3108"/>
                      <a:pt x="14109" y="3703"/>
                      <a:pt x="12883" y="4251"/>
                    </a:cubicBezTo>
                    <a:cubicBezTo>
                      <a:pt x="11954" y="4656"/>
                      <a:pt x="11014" y="5025"/>
                      <a:pt x="10061" y="5370"/>
                    </a:cubicBezTo>
                    <a:cubicBezTo>
                      <a:pt x="9525" y="5584"/>
                      <a:pt x="8989" y="5763"/>
                      <a:pt x="8442" y="5918"/>
                    </a:cubicBezTo>
                    <a:cubicBezTo>
                      <a:pt x="7644" y="6144"/>
                      <a:pt x="6823" y="6358"/>
                      <a:pt x="6001" y="6513"/>
                    </a:cubicBezTo>
                    <a:cubicBezTo>
                      <a:pt x="5322" y="6656"/>
                      <a:pt x="4620" y="6775"/>
                      <a:pt x="3917" y="6870"/>
                    </a:cubicBezTo>
                    <a:cubicBezTo>
                      <a:pt x="3489" y="6954"/>
                      <a:pt x="3036" y="6978"/>
                      <a:pt x="2608" y="7025"/>
                    </a:cubicBezTo>
                    <a:cubicBezTo>
                      <a:pt x="2060" y="7085"/>
                      <a:pt x="1512" y="7097"/>
                      <a:pt x="953" y="7097"/>
                    </a:cubicBezTo>
                    <a:cubicBezTo>
                      <a:pt x="655" y="7097"/>
                      <a:pt x="357" y="7085"/>
                      <a:pt x="84" y="7037"/>
                    </a:cubicBezTo>
                    <a:cubicBezTo>
                      <a:pt x="48" y="7037"/>
                      <a:pt x="0" y="7037"/>
                      <a:pt x="0" y="7085"/>
                    </a:cubicBezTo>
                    <a:cubicBezTo>
                      <a:pt x="0" y="7108"/>
                      <a:pt x="24" y="7132"/>
                      <a:pt x="36" y="7144"/>
                    </a:cubicBezTo>
                    <a:cubicBezTo>
                      <a:pt x="48" y="7156"/>
                      <a:pt x="84" y="7192"/>
                      <a:pt x="107" y="7204"/>
                    </a:cubicBezTo>
                    <a:cubicBezTo>
                      <a:pt x="441" y="7442"/>
                      <a:pt x="774" y="7656"/>
                      <a:pt x="1131" y="7847"/>
                    </a:cubicBezTo>
                    <a:cubicBezTo>
                      <a:pt x="1477" y="8013"/>
                      <a:pt x="1834" y="8216"/>
                      <a:pt x="2203" y="8335"/>
                    </a:cubicBezTo>
                    <a:cubicBezTo>
                      <a:pt x="2953" y="8573"/>
                      <a:pt x="3715" y="8668"/>
                      <a:pt x="4489" y="8668"/>
                    </a:cubicBezTo>
                    <a:cubicBezTo>
                      <a:pt x="5584" y="8668"/>
                      <a:pt x="6668" y="8525"/>
                      <a:pt x="7763" y="8311"/>
                    </a:cubicBezTo>
                    <a:cubicBezTo>
                      <a:pt x="8489" y="8168"/>
                      <a:pt x="9204" y="7990"/>
                      <a:pt x="9918" y="7799"/>
                    </a:cubicBezTo>
                    <a:cubicBezTo>
                      <a:pt x="11216" y="7442"/>
                      <a:pt x="12478" y="6978"/>
                      <a:pt x="13692" y="6406"/>
                    </a:cubicBezTo>
                    <a:cubicBezTo>
                      <a:pt x="14514" y="6037"/>
                      <a:pt x="15336" y="5656"/>
                      <a:pt x="16121" y="5192"/>
                    </a:cubicBezTo>
                    <a:cubicBezTo>
                      <a:pt x="16776" y="4799"/>
                      <a:pt x="17419" y="4430"/>
                      <a:pt x="18003" y="3941"/>
                    </a:cubicBezTo>
                    <a:cubicBezTo>
                      <a:pt x="18384" y="3632"/>
                      <a:pt x="18717" y="3275"/>
                      <a:pt x="18979" y="2834"/>
                    </a:cubicBezTo>
                    <a:cubicBezTo>
                      <a:pt x="19157" y="2536"/>
                      <a:pt x="19324" y="2239"/>
                      <a:pt x="19467" y="1941"/>
                    </a:cubicBezTo>
                    <a:cubicBezTo>
                      <a:pt x="19753" y="1393"/>
                      <a:pt x="19943" y="798"/>
                      <a:pt x="20027" y="191"/>
                    </a:cubicBezTo>
                    <a:cubicBezTo>
                      <a:pt x="20027" y="131"/>
                      <a:pt x="20086" y="60"/>
                      <a:pt x="20003"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7" name="Google Shape;1377;p41"/>
              <p:cNvSpPr/>
              <p:nvPr/>
            </p:nvSpPr>
            <p:spPr>
              <a:xfrm>
                <a:off x="5902573" y="2142177"/>
                <a:ext cx="493031" cy="431504"/>
              </a:xfrm>
              <a:custGeom>
                <a:avLst/>
                <a:gdLst/>
                <a:ahLst/>
                <a:cxnLst/>
                <a:rect l="l" t="t" r="r" b="b"/>
                <a:pathLst>
                  <a:path w="8633" h="7556" extrusionOk="0">
                    <a:moveTo>
                      <a:pt x="1132" y="450"/>
                    </a:moveTo>
                    <a:cubicBezTo>
                      <a:pt x="1167" y="462"/>
                      <a:pt x="1191" y="497"/>
                      <a:pt x="1191" y="521"/>
                    </a:cubicBezTo>
                    <a:cubicBezTo>
                      <a:pt x="1263" y="1009"/>
                      <a:pt x="1286" y="1509"/>
                      <a:pt x="1191" y="1998"/>
                    </a:cubicBezTo>
                    <a:cubicBezTo>
                      <a:pt x="1096" y="2402"/>
                      <a:pt x="965" y="2795"/>
                      <a:pt x="572" y="3069"/>
                    </a:cubicBezTo>
                    <a:cubicBezTo>
                      <a:pt x="548" y="2974"/>
                      <a:pt x="572" y="2950"/>
                      <a:pt x="608" y="2914"/>
                    </a:cubicBezTo>
                    <a:cubicBezTo>
                      <a:pt x="965" y="2426"/>
                      <a:pt x="1096" y="1878"/>
                      <a:pt x="1048" y="1271"/>
                    </a:cubicBezTo>
                    <a:cubicBezTo>
                      <a:pt x="1036" y="1093"/>
                      <a:pt x="1036" y="914"/>
                      <a:pt x="1024" y="735"/>
                    </a:cubicBezTo>
                    <a:cubicBezTo>
                      <a:pt x="1024" y="640"/>
                      <a:pt x="1024" y="569"/>
                      <a:pt x="1048" y="497"/>
                    </a:cubicBezTo>
                    <a:cubicBezTo>
                      <a:pt x="1060" y="462"/>
                      <a:pt x="1084" y="450"/>
                      <a:pt x="1132" y="450"/>
                    </a:cubicBezTo>
                    <a:close/>
                    <a:moveTo>
                      <a:pt x="946" y="1"/>
                    </a:moveTo>
                    <a:cubicBezTo>
                      <a:pt x="863" y="1"/>
                      <a:pt x="794" y="34"/>
                      <a:pt x="739" y="116"/>
                    </a:cubicBezTo>
                    <a:cubicBezTo>
                      <a:pt x="691" y="176"/>
                      <a:pt x="667" y="223"/>
                      <a:pt x="620" y="283"/>
                    </a:cubicBezTo>
                    <a:cubicBezTo>
                      <a:pt x="501" y="462"/>
                      <a:pt x="453" y="652"/>
                      <a:pt x="370" y="831"/>
                    </a:cubicBezTo>
                    <a:cubicBezTo>
                      <a:pt x="120" y="1366"/>
                      <a:pt x="24" y="1914"/>
                      <a:pt x="12" y="2498"/>
                    </a:cubicBezTo>
                    <a:cubicBezTo>
                      <a:pt x="0" y="2652"/>
                      <a:pt x="36" y="2807"/>
                      <a:pt x="72" y="2962"/>
                    </a:cubicBezTo>
                    <a:cubicBezTo>
                      <a:pt x="96" y="3093"/>
                      <a:pt x="179" y="3212"/>
                      <a:pt x="298" y="3295"/>
                    </a:cubicBezTo>
                    <a:cubicBezTo>
                      <a:pt x="489" y="3402"/>
                      <a:pt x="667" y="3545"/>
                      <a:pt x="858" y="3664"/>
                    </a:cubicBezTo>
                    <a:cubicBezTo>
                      <a:pt x="1584" y="4105"/>
                      <a:pt x="2298" y="4545"/>
                      <a:pt x="3037" y="4962"/>
                    </a:cubicBezTo>
                    <a:cubicBezTo>
                      <a:pt x="3465" y="5212"/>
                      <a:pt x="3894" y="5426"/>
                      <a:pt x="4322" y="5677"/>
                    </a:cubicBezTo>
                    <a:lnTo>
                      <a:pt x="6156" y="6653"/>
                    </a:lnTo>
                    <a:cubicBezTo>
                      <a:pt x="6608" y="6891"/>
                      <a:pt x="7049" y="7117"/>
                      <a:pt x="7501" y="7355"/>
                    </a:cubicBezTo>
                    <a:cubicBezTo>
                      <a:pt x="7537" y="7379"/>
                      <a:pt x="7573" y="7403"/>
                      <a:pt x="7537" y="7462"/>
                    </a:cubicBezTo>
                    <a:cubicBezTo>
                      <a:pt x="7570" y="7439"/>
                      <a:pt x="7595" y="7429"/>
                      <a:pt x="7614" y="7429"/>
                    </a:cubicBezTo>
                    <a:cubicBezTo>
                      <a:pt x="7643" y="7429"/>
                      <a:pt x="7656" y="7455"/>
                      <a:pt x="7656" y="7498"/>
                    </a:cubicBezTo>
                    <a:cubicBezTo>
                      <a:pt x="7680" y="7478"/>
                      <a:pt x="7703" y="7470"/>
                      <a:pt x="7725" y="7470"/>
                    </a:cubicBezTo>
                    <a:cubicBezTo>
                      <a:pt x="7780" y="7470"/>
                      <a:pt x="7828" y="7517"/>
                      <a:pt x="7871" y="7534"/>
                    </a:cubicBezTo>
                    <a:cubicBezTo>
                      <a:pt x="7925" y="7547"/>
                      <a:pt x="7962" y="7556"/>
                      <a:pt x="7990" y="7556"/>
                    </a:cubicBezTo>
                    <a:cubicBezTo>
                      <a:pt x="8037" y="7556"/>
                      <a:pt x="8060" y="7533"/>
                      <a:pt x="8097" y="7474"/>
                    </a:cubicBezTo>
                    <a:cubicBezTo>
                      <a:pt x="8192" y="7308"/>
                      <a:pt x="8287" y="7129"/>
                      <a:pt x="8335" y="6950"/>
                    </a:cubicBezTo>
                    <a:cubicBezTo>
                      <a:pt x="8513" y="6284"/>
                      <a:pt x="8633" y="5605"/>
                      <a:pt x="8597" y="4926"/>
                    </a:cubicBezTo>
                    <a:cubicBezTo>
                      <a:pt x="8573" y="4212"/>
                      <a:pt x="8430" y="3522"/>
                      <a:pt x="8156" y="2867"/>
                    </a:cubicBezTo>
                    <a:cubicBezTo>
                      <a:pt x="7859" y="2200"/>
                      <a:pt x="7466" y="1605"/>
                      <a:pt x="6930" y="1116"/>
                    </a:cubicBezTo>
                    <a:cubicBezTo>
                      <a:pt x="6811" y="997"/>
                      <a:pt x="6680" y="938"/>
                      <a:pt x="6513" y="902"/>
                    </a:cubicBezTo>
                    <a:cubicBezTo>
                      <a:pt x="6037" y="831"/>
                      <a:pt x="5549" y="759"/>
                      <a:pt x="5061" y="688"/>
                    </a:cubicBezTo>
                    <a:cubicBezTo>
                      <a:pt x="4608" y="628"/>
                      <a:pt x="4144" y="545"/>
                      <a:pt x="3703" y="474"/>
                    </a:cubicBezTo>
                    <a:cubicBezTo>
                      <a:pt x="3584" y="462"/>
                      <a:pt x="3465" y="426"/>
                      <a:pt x="3346" y="414"/>
                    </a:cubicBezTo>
                    <a:cubicBezTo>
                      <a:pt x="2858" y="343"/>
                      <a:pt x="2382" y="271"/>
                      <a:pt x="1882" y="176"/>
                    </a:cubicBezTo>
                    <a:cubicBezTo>
                      <a:pt x="1584" y="116"/>
                      <a:pt x="1310" y="69"/>
                      <a:pt x="1024" y="9"/>
                    </a:cubicBezTo>
                    <a:cubicBezTo>
                      <a:pt x="997" y="4"/>
                      <a:pt x="971" y="1"/>
                      <a:pt x="946"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8" name="Google Shape;1378;p41"/>
              <p:cNvSpPr/>
              <p:nvPr/>
            </p:nvSpPr>
            <p:spPr>
              <a:xfrm>
                <a:off x="6144658" y="2190433"/>
                <a:ext cx="1275666" cy="506372"/>
              </a:xfrm>
              <a:custGeom>
                <a:avLst/>
                <a:gdLst/>
                <a:ahLst/>
                <a:cxnLst/>
                <a:rect l="l" t="t" r="r" b="b"/>
                <a:pathLst>
                  <a:path w="22337" h="8867" extrusionOk="0">
                    <a:moveTo>
                      <a:pt x="21962" y="1"/>
                    </a:moveTo>
                    <a:cubicBezTo>
                      <a:pt x="21854" y="1"/>
                      <a:pt x="21756" y="27"/>
                      <a:pt x="21658" y="81"/>
                    </a:cubicBezTo>
                    <a:cubicBezTo>
                      <a:pt x="21622" y="93"/>
                      <a:pt x="21574" y="140"/>
                      <a:pt x="21562" y="164"/>
                    </a:cubicBezTo>
                    <a:cubicBezTo>
                      <a:pt x="21539" y="224"/>
                      <a:pt x="21550" y="319"/>
                      <a:pt x="21598" y="486"/>
                    </a:cubicBezTo>
                    <a:cubicBezTo>
                      <a:pt x="21622" y="462"/>
                      <a:pt x="21669" y="450"/>
                      <a:pt x="21717" y="438"/>
                    </a:cubicBezTo>
                    <a:cubicBezTo>
                      <a:pt x="21734" y="412"/>
                      <a:pt x="21745" y="393"/>
                      <a:pt x="21763" y="393"/>
                    </a:cubicBezTo>
                    <a:cubicBezTo>
                      <a:pt x="21770" y="393"/>
                      <a:pt x="21779" y="396"/>
                      <a:pt x="21789" y="402"/>
                    </a:cubicBezTo>
                    <a:cubicBezTo>
                      <a:pt x="21812" y="438"/>
                      <a:pt x="21800" y="462"/>
                      <a:pt x="21777" y="486"/>
                    </a:cubicBezTo>
                    <a:cubicBezTo>
                      <a:pt x="21753" y="557"/>
                      <a:pt x="21717" y="617"/>
                      <a:pt x="21669" y="664"/>
                    </a:cubicBezTo>
                    <a:cubicBezTo>
                      <a:pt x="21205" y="1141"/>
                      <a:pt x="20729" y="1617"/>
                      <a:pt x="20193" y="2034"/>
                    </a:cubicBezTo>
                    <a:cubicBezTo>
                      <a:pt x="19598" y="2486"/>
                      <a:pt x="18991" y="2927"/>
                      <a:pt x="18348" y="3319"/>
                    </a:cubicBezTo>
                    <a:cubicBezTo>
                      <a:pt x="17514" y="3855"/>
                      <a:pt x="16657" y="4367"/>
                      <a:pt x="15764" y="4808"/>
                    </a:cubicBezTo>
                    <a:cubicBezTo>
                      <a:pt x="15192" y="5093"/>
                      <a:pt x="14633" y="5343"/>
                      <a:pt x="14049" y="5605"/>
                    </a:cubicBezTo>
                    <a:cubicBezTo>
                      <a:pt x="13216" y="5975"/>
                      <a:pt x="12371" y="6320"/>
                      <a:pt x="11490" y="6617"/>
                    </a:cubicBezTo>
                    <a:cubicBezTo>
                      <a:pt x="10466" y="6951"/>
                      <a:pt x="9406" y="7248"/>
                      <a:pt x="8346" y="7475"/>
                    </a:cubicBezTo>
                    <a:cubicBezTo>
                      <a:pt x="7906" y="7582"/>
                      <a:pt x="7442" y="7665"/>
                      <a:pt x="6989" y="7749"/>
                    </a:cubicBezTo>
                    <a:cubicBezTo>
                      <a:pt x="6429" y="7832"/>
                      <a:pt x="5846" y="7891"/>
                      <a:pt x="5263" y="7987"/>
                    </a:cubicBezTo>
                    <a:cubicBezTo>
                      <a:pt x="4786" y="8058"/>
                      <a:pt x="4298" y="8058"/>
                      <a:pt x="3822" y="8082"/>
                    </a:cubicBezTo>
                    <a:cubicBezTo>
                      <a:pt x="3528" y="8103"/>
                      <a:pt x="3236" y="8115"/>
                      <a:pt x="2944" y="8115"/>
                    </a:cubicBezTo>
                    <a:cubicBezTo>
                      <a:pt x="2587" y="8115"/>
                      <a:pt x="2230" y="8097"/>
                      <a:pt x="1869" y="8058"/>
                    </a:cubicBezTo>
                    <a:cubicBezTo>
                      <a:pt x="1596" y="8022"/>
                      <a:pt x="1298" y="8010"/>
                      <a:pt x="1012" y="7963"/>
                    </a:cubicBezTo>
                    <a:cubicBezTo>
                      <a:pt x="857" y="7939"/>
                      <a:pt x="703" y="7939"/>
                      <a:pt x="584" y="7820"/>
                    </a:cubicBezTo>
                    <a:cubicBezTo>
                      <a:pt x="560" y="7808"/>
                      <a:pt x="548" y="7760"/>
                      <a:pt x="548" y="7725"/>
                    </a:cubicBezTo>
                    <a:cubicBezTo>
                      <a:pt x="548" y="7725"/>
                      <a:pt x="595" y="7701"/>
                      <a:pt x="607" y="7701"/>
                    </a:cubicBezTo>
                    <a:cubicBezTo>
                      <a:pt x="714" y="7689"/>
                      <a:pt x="786" y="7665"/>
                      <a:pt x="798" y="7546"/>
                    </a:cubicBezTo>
                    <a:cubicBezTo>
                      <a:pt x="655" y="7510"/>
                      <a:pt x="703" y="7308"/>
                      <a:pt x="500" y="7225"/>
                    </a:cubicBezTo>
                    <a:cubicBezTo>
                      <a:pt x="286" y="7308"/>
                      <a:pt x="167" y="7487"/>
                      <a:pt x="60" y="7665"/>
                    </a:cubicBezTo>
                    <a:cubicBezTo>
                      <a:pt x="0" y="7760"/>
                      <a:pt x="12" y="7832"/>
                      <a:pt x="60" y="7927"/>
                    </a:cubicBezTo>
                    <a:cubicBezTo>
                      <a:pt x="191" y="8141"/>
                      <a:pt x="357" y="8344"/>
                      <a:pt x="595" y="8463"/>
                    </a:cubicBezTo>
                    <a:cubicBezTo>
                      <a:pt x="762" y="8534"/>
                      <a:pt x="917" y="8606"/>
                      <a:pt x="1095" y="8653"/>
                    </a:cubicBezTo>
                    <a:cubicBezTo>
                      <a:pt x="1560" y="8784"/>
                      <a:pt x="2048" y="8832"/>
                      <a:pt x="2524" y="8856"/>
                    </a:cubicBezTo>
                    <a:cubicBezTo>
                      <a:pt x="2636" y="8863"/>
                      <a:pt x="2747" y="8867"/>
                      <a:pt x="2859" y="8867"/>
                    </a:cubicBezTo>
                    <a:cubicBezTo>
                      <a:pt x="3270" y="8867"/>
                      <a:pt x="3679" y="8822"/>
                      <a:pt x="4072" y="8784"/>
                    </a:cubicBezTo>
                    <a:cubicBezTo>
                      <a:pt x="4382" y="8772"/>
                      <a:pt x="4703" y="8761"/>
                      <a:pt x="5013" y="8701"/>
                    </a:cubicBezTo>
                    <a:cubicBezTo>
                      <a:pt x="5429" y="8618"/>
                      <a:pt x="5858" y="8582"/>
                      <a:pt x="6275" y="8522"/>
                    </a:cubicBezTo>
                    <a:cubicBezTo>
                      <a:pt x="6715" y="8463"/>
                      <a:pt x="7144" y="8356"/>
                      <a:pt x="7572" y="8296"/>
                    </a:cubicBezTo>
                    <a:cubicBezTo>
                      <a:pt x="8406" y="8177"/>
                      <a:pt x="9227" y="7963"/>
                      <a:pt x="10025" y="7713"/>
                    </a:cubicBezTo>
                    <a:cubicBezTo>
                      <a:pt x="11025" y="7403"/>
                      <a:pt x="12002" y="7034"/>
                      <a:pt x="12978" y="6653"/>
                    </a:cubicBezTo>
                    <a:cubicBezTo>
                      <a:pt x="13597" y="6415"/>
                      <a:pt x="14228" y="6165"/>
                      <a:pt x="14835" y="5879"/>
                    </a:cubicBezTo>
                    <a:cubicBezTo>
                      <a:pt x="16133" y="5272"/>
                      <a:pt x="17395" y="4617"/>
                      <a:pt x="18621" y="3891"/>
                    </a:cubicBezTo>
                    <a:cubicBezTo>
                      <a:pt x="19253" y="3498"/>
                      <a:pt x="19884" y="3105"/>
                      <a:pt x="20479" y="2665"/>
                    </a:cubicBezTo>
                    <a:cubicBezTo>
                      <a:pt x="21027" y="2272"/>
                      <a:pt x="21539" y="1831"/>
                      <a:pt x="21955" y="1283"/>
                    </a:cubicBezTo>
                    <a:cubicBezTo>
                      <a:pt x="22110" y="1081"/>
                      <a:pt x="22229" y="855"/>
                      <a:pt x="22312" y="605"/>
                    </a:cubicBezTo>
                    <a:cubicBezTo>
                      <a:pt x="22336" y="486"/>
                      <a:pt x="22336" y="343"/>
                      <a:pt x="22324" y="224"/>
                    </a:cubicBezTo>
                    <a:cubicBezTo>
                      <a:pt x="22289" y="93"/>
                      <a:pt x="22205" y="21"/>
                      <a:pt x="22074" y="10"/>
                    </a:cubicBezTo>
                    <a:cubicBezTo>
                      <a:pt x="22036" y="4"/>
                      <a:pt x="21998" y="1"/>
                      <a:pt x="21962"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9" name="Google Shape;1379;p41"/>
              <p:cNvSpPr/>
              <p:nvPr/>
            </p:nvSpPr>
            <p:spPr>
              <a:xfrm>
                <a:off x="5918221" y="1334888"/>
                <a:ext cx="233294" cy="733717"/>
              </a:xfrm>
              <a:custGeom>
                <a:avLst/>
                <a:gdLst/>
                <a:ahLst/>
                <a:cxnLst/>
                <a:rect l="l" t="t" r="r" b="b"/>
                <a:pathLst>
                  <a:path w="4085" h="12848" extrusionOk="0">
                    <a:moveTo>
                      <a:pt x="2524" y="1"/>
                    </a:moveTo>
                    <a:cubicBezTo>
                      <a:pt x="2429" y="12"/>
                      <a:pt x="2382" y="72"/>
                      <a:pt x="2322" y="132"/>
                    </a:cubicBezTo>
                    <a:cubicBezTo>
                      <a:pt x="1905" y="536"/>
                      <a:pt x="1584" y="1013"/>
                      <a:pt x="1286" y="1489"/>
                    </a:cubicBezTo>
                    <a:cubicBezTo>
                      <a:pt x="655" y="2465"/>
                      <a:pt x="286" y="3537"/>
                      <a:pt x="119" y="4692"/>
                    </a:cubicBezTo>
                    <a:cubicBezTo>
                      <a:pt x="0" y="5549"/>
                      <a:pt x="0" y="6418"/>
                      <a:pt x="119" y="7275"/>
                    </a:cubicBezTo>
                    <a:cubicBezTo>
                      <a:pt x="274" y="8275"/>
                      <a:pt x="572" y="9216"/>
                      <a:pt x="1096" y="10085"/>
                    </a:cubicBezTo>
                    <a:cubicBezTo>
                      <a:pt x="1762" y="11216"/>
                      <a:pt x="2703" y="12073"/>
                      <a:pt x="3739" y="12847"/>
                    </a:cubicBezTo>
                    <a:cubicBezTo>
                      <a:pt x="3834" y="12550"/>
                      <a:pt x="3929" y="12264"/>
                      <a:pt x="4025" y="11966"/>
                    </a:cubicBezTo>
                    <a:cubicBezTo>
                      <a:pt x="4084" y="11776"/>
                      <a:pt x="4048" y="11716"/>
                      <a:pt x="3870" y="11609"/>
                    </a:cubicBezTo>
                    <a:cubicBezTo>
                      <a:pt x="3227" y="11240"/>
                      <a:pt x="2774" y="10704"/>
                      <a:pt x="2417" y="10061"/>
                    </a:cubicBezTo>
                    <a:cubicBezTo>
                      <a:pt x="1786" y="8930"/>
                      <a:pt x="1405" y="7728"/>
                      <a:pt x="1262" y="6430"/>
                    </a:cubicBezTo>
                    <a:cubicBezTo>
                      <a:pt x="1191" y="5799"/>
                      <a:pt x="1191" y="5180"/>
                      <a:pt x="1322" y="4549"/>
                    </a:cubicBezTo>
                    <a:cubicBezTo>
                      <a:pt x="1608" y="3239"/>
                      <a:pt x="2120" y="2048"/>
                      <a:pt x="3025" y="1060"/>
                    </a:cubicBezTo>
                    <a:cubicBezTo>
                      <a:pt x="3084" y="1001"/>
                      <a:pt x="3096" y="941"/>
                      <a:pt x="3060" y="882"/>
                    </a:cubicBezTo>
                    <a:cubicBezTo>
                      <a:pt x="2905" y="620"/>
                      <a:pt x="2763" y="358"/>
                      <a:pt x="2596" y="108"/>
                    </a:cubicBezTo>
                    <a:cubicBezTo>
                      <a:pt x="2584" y="60"/>
                      <a:pt x="2548" y="24"/>
                      <a:pt x="2524"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0" name="Google Shape;1380;p41"/>
              <p:cNvSpPr/>
              <p:nvPr/>
            </p:nvSpPr>
            <p:spPr>
              <a:xfrm>
                <a:off x="6054883" y="1114392"/>
                <a:ext cx="420958" cy="283824"/>
              </a:xfrm>
              <a:custGeom>
                <a:avLst/>
                <a:gdLst/>
                <a:ahLst/>
                <a:cxnLst/>
                <a:rect l="l" t="t" r="r" b="b"/>
                <a:pathLst>
                  <a:path w="7371" h="4970" extrusionOk="0">
                    <a:moveTo>
                      <a:pt x="6470" y="0"/>
                    </a:moveTo>
                    <a:cubicBezTo>
                      <a:pt x="6447" y="0"/>
                      <a:pt x="6422" y="5"/>
                      <a:pt x="6394" y="16"/>
                    </a:cubicBezTo>
                    <a:cubicBezTo>
                      <a:pt x="6216" y="75"/>
                      <a:pt x="6049" y="135"/>
                      <a:pt x="5882" y="218"/>
                    </a:cubicBezTo>
                    <a:cubicBezTo>
                      <a:pt x="5227" y="528"/>
                      <a:pt x="4572" y="814"/>
                      <a:pt x="3930" y="1135"/>
                    </a:cubicBezTo>
                    <a:cubicBezTo>
                      <a:pt x="3156" y="1540"/>
                      <a:pt x="2370" y="1945"/>
                      <a:pt x="1596" y="2326"/>
                    </a:cubicBezTo>
                    <a:cubicBezTo>
                      <a:pt x="1191" y="2516"/>
                      <a:pt x="798" y="2730"/>
                      <a:pt x="393" y="2921"/>
                    </a:cubicBezTo>
                    <a:cubicBezTo>
                      <a:pt x="274" y="2981"/>
                      <a:pt x="167" y="3040"/>
                      <a:pt x="60" y="3100"/>
                    </a:cubicBezTo>
                    <a:cubicBezTo>
                      <a:pt x="24" y="3135"/>
                      <a:pt x="0" y="3195"/>
                      <a:pt x="24" y="3254"/>
                    </a:cubicBezTo>
                    <a:cubicBezTo>
                      <a:pt x="36" y="3290"/>
                      <a:pt x="48" y="3326"/>
                      <a:pt x="84" y="3373"/>
                    </a:cubicBezTo>
                    <a:cubicBezTo>
                      <a:pt x="381" y="3850"/>
                      <a:pt x="679" y="4338"/>
                      <a:pt x="941" y="4838"/>
                    </a:cubicBezTo>
                    <a:cubicBezTo>
                      <a:pt x="985" y="4933"/>
                      <a:pt x="1020" y="4970"/>
                      <a:pt x="1077" y="4970"/>
                    </a:cubicBezTo>
                    <a:cubicBezTo>
                      <a:pt x="1112" y="4970"/>
                      <a:pt x="1156" y="4956"/>
                      <a:pt x="1215" y="4933"/>
                    </a:cubicBezTo>
                    <a:cubicBezTo>
                      <a:pt x="1286" y="4897"/>
                      <a:pt x="1346" y="4862"/>
                      <a:pt x="1417" y="4826"/>
                    </a:cubicBezTo>
                    <a:cubicBezTo>
                      <a:pt x="2132" y="4445"/>
                      <a:pt x="2846" y="4052"/>
                      <a:pt x="3560" y="3683"/>
                    </a:cubicBezTo>
                    <a:cubicBezTo>
                      <a:pt x="4203" y="3338"/>
                      <a:pt x="4858" y="2992"/>
                      <a:pt x="5501" y="2659"/>
                    </a:cubicBezTo>
                    <a:lnTo>
                      <a:pt x="7192" y="1766"/>
                    </a:lnTo>
                    <a:cubicBezTo>
                      <a:pt x="7239" y="1742"/>
                      <a:pt x="7287" y="1730"/>
                      <a:pt x="7311" y="1707"/>
                    </a:cubicBezTo>
                    <a:cubicBezTo>
                      <a:pt x="7347" y="1683"/>
                      <a:pt x="7347" y="1647"/>
                      <a:pt x="7370" y="1611"/>
                    </a:cubicBezTo>
                    <a:cubicBezTo>
                      <a:pt x="7347" y="1552"/>
                      <a:pt x="7335" y="1480"/>
                      <a:pt x="7311" y="1445"/>
                    </a:cubicBezTo>
                    <a:cubicBezTo>
                      <a:pt x="7144" y="1076"/>
                      <a:pt x="6930" y="730"/>
                      <a:pt x="6775" y="361"/>
                    </a:cubicBezTo>
                    <a:cubicBezTo>
                      <a:pt x="6728" y="254"/>
                      <a:pt x="6692" y="183"/>
                      <a:pt x="6632" y="99"/>
                    </a:cubicBezTo>
                    <a:cubicBezTo>
                      <a:pt x="6573" y="32"/>
                      <a:pt x="6526" y="0"/>
                      <a:pt x="6470"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1" name="Google Shape;1381;p41"/>
              <p:cNvSpPr/>
              <p:nvPr/>
            </p:nvSpPr>
            <p:spPr>
              <a:xfrm>
                <a:off x="6457385" y="1122044"/>
                <a:ext cx="530438" cy="581411"/>
              </a:xfrm>
              <a:custGeom>
                <a:avLst/>
                <a:gdLst/>
                <a:ahLst/>
                <a:cxnLst/>
                <a:rect l="l" t="t" r="r" b="b"/>
                <a:pathLst>
                  <a:path w="9288" h="10181" extrusionOk="0">
                    <a:moveTo>
                      <a:pt x="787" y="1"/>
                    </a:moveTo>
                    <a:cubicBezTo>
                      <a:pt x="561" y="1"/>
                      <a:pt x="346" y="25"/>
                      <a:pt x="120" y="37"/>
                    </a:cubicBezTo>
                    <a:cubicBezTo>
                      <a:pt x="25" y="37"/>
                      <a:pt x="1" y="96"/>
                      <a:pt x="49" y="168"/>
                    </a:cubicBezTo>
                    <a:cubicBezTo>
                      <a:pt x="191" y="394"/>
                      <a:pt x="299" y="656"/>
                      <a:pt x="418" y="918"/>
                    </a:cubicBezTo>
                    <a:cubicBezTo>
                      <a:pt x="442" y="989"/>
                      <a:pt x="489" y="1049"/>
                      <a:pt x="525" y="1120"/>
                    </a:cubicBezTo>
                    <a:cubicBezTo>
                      <a:pt x="535" y="1160"/>
                      <a:pt x="569" y="1183"/>
                      <a:pt x="601" y="1183"/>
                    </a:cubicBezTo>
                    <a:cubicBezTo>
                      <a:pt x="607" y="1183"/>
                      <a:pt x="614" y="1182"/>
                      <a:pt x="620" y="1180"/>
                    </a:cubicBezTo>
                    <a:cubicBezTo>
                      <a:pt x="668" y="1180"/>
                      <a:pt x="715" y="1180"/>
                      <a:pt x="763" y="1168"/>
                    </a:cubicBezTo>
                    <a:cubicBezTo>
                      <a:pt x="1034" y="1110"/>
                      <a:pt x="1303" y="1083"/>
                      <a:pt x="1572" y="1083"/>
                    </a:cubicBezTo>
                    <a:cubicBezTo>
                      <a:pt x="1918" y="1083"/>
                      <a:pt x="2266" y="1128"/>
                      <a:pt x="2620" y="1215"/>
                    </a:cubicBezTo>
                    <a:cubicBezTo>
                      <a:pt x="3406" y="1406"/>
                      <a:pt x="4109" y="1775"/>
                      <a:pt x="4752" y="2251"/>
                    </a:cubicBezTo>
                    <a:cubicBezTo>
                      <a:pt x="5418" y="2763"/>
                      <a:pt x="5966" y="3335"/>
                      <a:pt x="6454" y="4013"/>
                    </a:cubicBezTo>
                    <a:cubicBezTo>
                      <a:pt x="6847" y="4525"/>
                      <a:pt x="7169" y="5109"/>
                      <a:pt x="7442" y="5716"/>
                    </a:cubicBezTo>
                    <a:cubicBezTo>
                      <a:pt x="7609" y="6109"/>
                      <a:pt x="7740" y="6514"/>
                      <a:pt x="7871" y="6907"/>
                    </a:cubicBezTo>
                    <a:cubicBezTo>
                      <a:pt x="8109" y="7669"/>
                      <a:pt x="8216" y="8442"/>
                      <a:pt x="8216" y="9228"/>
                    </a:cubicBezTo>
                    <a:cubicBezTo>
                      <a:pt x="8216" y="9383"/>
                      <a:pt x="8121" y="9550"/>
                      <a:pt x="8204" y="9645"/>
                    </a:cubicBezTo>
                    <a:cubicBezTo>
                      <a:pt x="8276" y="9752"/>
                      <a:pt x="8443" y="9800"/>
                      <a:pt x="8573" y="9871"/>
                    </a:cubicBezTo>
                    <a:lnTo>
                      <a:pt x="8835" y="10002"/>
                    </a:lnTo>
                    <a:cubicBezTo>
                      <a:pt x="8954" y="10062"/>
                      <a:pt x="9074" y="10121"/>
                      <a:pt x="9181" y="10181"/>
                    </a:cubicBezTo>
                    <a:cubicBezTo>
                      <a:pt x="9240" y="10121"/>
                      <a:pt x="9240" y="10062"/>
                      <a:pt x="9288" y="10002"/>
                    </a:cubicBezTo>
                    <a:cubicBezTo>
                      <a:pt x="9288" y="9704"/>
                      <a:pt x="9276" y="9395"/>
                      <a:pt x="9276" y="9097"/>
                    </a:cubicBezTo>
                    <a:cubicBezTo>
                      <a:pt x="9252" y="8204"/>
                      <a:pt x="9062" y="7347"/>
                      <a:pt x="8824" y="6490"/>
                    </a:cubicBezTo>
                    <a:cubicBezTo>
                      <a:pt x="8645" y="5918"/>
                      <a:pt x="8419" y="5335"/>
                      <a:pt x="8145" y="4787"/>
                    </a:cubicBezTo>
                    <a:cubicBezTo>
                      <a:pt x="7752" y="4013"/>
                      <a:pt x="7276" y="3275"/>
                      <a:pt x="6692" y="2644"/>
                    </a:cubicBezTo>
                    <a:cubicBezTo>
                      <a:pt x="5680" y="1525"/>
                      <a:pt x="4466" y="739"/>
                      <a:pt x="3025" y="299"/>
                    </a:cubicBezTo>
                    <a:cubicBezTo>
                      <a:pt x="2287" y="96"/>
                      <a:pt x="1549" y="1"/>
                      <a:pt x="787"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2" name="Google Shape;1382;p41"/>
              <p:cNvSpPr/>
              <p:nvPr/>
            </p:nvSpPr>
            <p:spPr>
              <a:xfrm>
                <a:off x="6369723" y="1617691"/>
                <a:ext cx="316903" cy="276172"/>
              </a:xfrm>
              <a:custGeom>
                <a:avLst/>
                <a:gdLst/>
                <a:ahLst/>
                <a:cxnLst/>
                <a:rect l="l" t="t" r="r" b="b"/>
                <a:pathLst>
                  <a:path w="5549" h="4836" extrusionOk="0">
                    <a:moveTo>
                      <a:pt x="2217" y="1"/>
                    </a:moveTo>
                    <a:cubicBezTo>
                      <a:pt x="1669" y="1"/>
                      <a:pt x="1176" y="169"/>
                      <a:pt x="762" y="537"/>
                    </a:cubicBezTo>
                    <a:cubicBezTo>
                      <a:pt x="548" y="704"/>
                      <a:pt x="417" y="930"/>
                      <a:pt x="393" y="1192"/>
                    </a:cubicBezTo>
                    <a:cubicBezTo>
                      <a:pt x="357" y="1502"/>
                      <a:pt x="488" y="1716"/>
                      <a:pt x="810" y="1776"/>
                    </a:cubicBezTo>
                    <a:cubicBezTo>
                      <a:pt x="864" y="1781"/>
                      <a:pt x="916" y="1783"/>
                      <a:pt x="967" y="1783"/>
                    </a:cubicBezTo>
                    <a:cubicBezTo>
                      <a:pt x="1039" y="1783"/>
                      <a:pt x="1109" y="1778"/>
                      <a:pt x="1179" y="1764"/>
                    </a:cubicBezTo>
                    <a:cubicBezTo>
                      <a:pt x="1185" y="1761"/>
                      <a:pt x="1190" y="1759"/>
                      <a:pt x="1196" y="1759"/>
                    </a:cubicBezTo>
                    <a:cubicBezTo>
                      <a:pt x="1234" y="1759"/>
                      <a:pt x="1261" y="1826"/>
                      <a:pt x="1250" y="1847"/>
                    </a:cubicBezTo>
                    <a:cubicBezTo>
                      <a:pt x="1167" y="2014"/>
                      <a:pt x="1084" y="2192"/>
                      <a:pt x="988" y="2359"/>
                    </a:cubicBezTo>
                    <a:cubicBezTo>
                      <a:pt x="572" y="3026"/>
                      <a:pt x="298" y="3764"/>
                      <a:pt x="60" y="4514"/>
                    </a:cubicBezTo>
                    <a:lnTo>
                      <a:pt x="12" y="4740"/>
                    </a:lnTo>
                    <a:cubicBezTo>
                      <a:pt x="0" y="4800"/>
                      <a:pt x="36" y="4835"/>
                      <a:pt x="107" y="4835"/>
                    </a:cubicBezTo>
                    <a:lnTo>
                      <a:pt x="310" y="4835"/>
                    </a:lnTo>
                    <a:cubicBezTo>
                      <a:pt x="929" y="4812"/>
                      <a:pt x="1524" y="4633"/>
                      <a:pt x="2096" y="4443"/>
                    </a:cubicBezTo>
                    <a:cubicBezTo>
                      <a:pt x="2548" y="4288"/>
                      <a:pt x="2977" y="4109"/>
                      <a:pt x="3393" y="3907"/>
                    </a:cubicBezTo>
                    <a:cubicBezTo>
                      <a:pt x="4036" y="3585"/>
                      <a:pt x="4655" y="3228"/>
                      <a:pt x="5227" y="2788"/>
                    </a:cubicBezTo>
                    <a:cubicBezTo>
                      <a:pt x="5346" y="2680"/>
                      <a:pt x="5465" y="2573"/>
                      <a:pt x="5548" y="2430"/>
                    </a:cubicBezTo>
                    <a:cubicBezTo>
                      <a:pt x="5275" y="2323"/>
                      <a:pt x="5001" y="2180"/>
                      <a:pt x="4751" y="2026"/>
                    </a:cubicBezTo>
                    <a:cubicBezTo>
                      <a:pt x="4572" y="1907"/>
                      <a:pt x="4358" y="1835"/>
                      <a:pt x="4167" y="1764"/>
                    </a:cubicBezTo>
                    <a:cubicBezTo>
                      <a:pt x="4060" y="1716"/>
                      <a:pt x="3941" y="1716"/>
                      <a:pt x="3846" y="1680"/>
                    </a:cubicBezTo>
                    <a:cubicBezTo>
                      <a:pt x="3512" y="1597"/>
                      <a:pt x="3167" y="1478"/>
                      <a:pt x="2834" y="1466"/>
                    </a:cubicBezTo>
                    <a:cubicBezTo>
                      <a:pt x="2727" y="1466"/>
                      <a:pt x="2631" y="1430"/>
                      <a:pt x="2548" y="1371"/>
                    </a:cubicBezTo>
                    <a:cubicBezTo>
                      <a:pt x="2560" y="1240"/>
                      <a:pt x="2667" y="1168"/>
                      <a:pt x="2727" y="1061"/>
                    </a:cubicBezTo>
                    <a:cubicBezTo>
                      <a:pt x="2834" y="871"/>
                      <a:pt x="2869" y="644"/>
                      <a:pt x="2810" y="418"/>
                    </a:cubicBezTo>
                    <a:cubicBezTo>
                      <a:pt x="2727" y="133"/>
                      <a:pt x="2572" y="13"/>
                      <a:pt x="2274" y="2"/>
                    </a:cubicBezTo>
                    <a:cubicBezTo>
                      <a:pt x="2255" y="1"/>
                      <a:pt x="2236" y="1"/>
                      <a:pt x="2217"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3" name="Google Shape;1383;p41"/>
              <p:cNvSpPr/>
              <p:nvPr/>
            </p:nvSpPr>
            <p:spPr>
              <a:xfrm>
                <a:off x="6162304" y="1672686"/>
                <a:ext cx="735120" cy="336820"/>
              </a:xfrm>
              <a:custGeom>
                <a:avLst/>
                <a:gdLst/>
                <a:ahLst/>
                <a:cxnLst/>
                <a:rect l="l" t="t" r="r" b="b"/>
                <a:pathLst>
                  <a:path w="12872" h="5898" extrusionOk="0">
                    <a:moveTo>
                      <a:pt x="12453" y="1"/>
                    </a:moveTo>
                    <a:cubicBezTo>
                      <a:pt x="12442" y="1"/>
                      <a:pt x="12431" y="1"/>
                      <a:pt x="12419" y="3"/>
                    </a:cubicBezTo>
                    <a:cubicBezTo>
                      <a:pt x="12097" y="39"/>
                      <a:pt x="11800" y="86"/>
                      <a:pt x="11490" y="158"/>
                    </a:cubicBezTo>
                    <a:cubicBezTo>
                      <a:pt x="10657" y="360"/>
                      <a:pt x="9835" y="634"/>
                      <a:pt x="9026" y="920"/>
                    </a:cubicBezTo>
                    <a:cubicBezTo>
                      <a:pt x="8966" y="944"/>
                      <a:pt x="8907" y="979"/>
                      <a:pt x="8823" y="1003"/>
                    </a:cubicBezTo>
                    <a:cubicBezTo>
                      <a:pt x="8859" y="1051"/>
                      <a:pt x="8883" y="1098"/>
                      <a:pt x="8883" y="1110"/>
                    </a:cubicBezTo>
                    <a:cubicBezTo>
                      <a:pt x="9038" y="1194"/>
                      <a:pt x="9168" y="1301"/>
                      <a:pt x="9335" y="1348"/>
                    </a:cubicBezTo>
                    <a:cubicBezTo>
                      <a:pt x="9466" y="1372"/>
                      <a:pt x="9466" y="1432"/>
                      <a:pt x="9407" y="1539"/>
                    </a:cubicBezTo>
                    <a:cubicBezTo>
                      <a:pt x="9347" y="1646"/>
                      <a:pt x="9276" y="1717"/>
                      <a:pt x="9180" y="1789"/>
                    </a:cubicBezTo>
                    <a:cubicBezTo>
                      <a:pt x="8704" y="2218"/>
                      <a:pt x="8156" y="2551"/>
                      <a:pt x="7585" y="2849"/>
                    </a:cubicBezTo>
                    <a:cubicBezTo>
                      <a:pt x="7216" y="3039"/>
                      <a:pt x="6835" y="3218"/>
                      <a:pt x="6430" y="3384"/>
                    </a:cubicBezTo>
                    <a:cubicBezTo>
                      <a:pt x="6001" y="3551"/>
                      <a:pt x="5549" y="3706"/>
                      <a:pt x="5108" y="3849"/>
                    </a:cubicBezTo>
                    <a:cubicBezTo>
                      <a:pt x="4753" y="3950"/>
                      <a:pt x="4397" y="4009"/>
                      <a:pt x="4026" y="4009"/>
                    </a:cubicBezTo>
                    <a:cubicBezTo>
                      <a:pt x="3963" y="4009"/>
                      <a:pt x="3899" y="4007"/>
                      <a:pt x="3834" y="4003"/>
                    </a:cubicBezTo>
                    <a:cubicBezTo>
                      <a:pt x="3775" y="4003"/>
                      <a:pt x="3704" y="4003"/>
                      <a:pt x="3644" y="3992"/>
                    </a:cubicBezTo>
                    <a:cubicBezTo>
                      <a:pt x="3453" y="3944"/>
                      <a:pt x="3406" y="3872"/>
                      <a:pt x="3442" y="3682"/>
                    </a:cubicBezTo>
                    <a:cubicBezTo>
                      <a:pt x="3453" y="3575"/>
                      <a:pt x="3477" y="3491"/>
                      <a:pt x="3501" y="3384"/>
                    </a:cubicBezTo>
                    <a:cubicBezTo>
                      <a:pt x="3501" y="3372"/>
                      <a:pt x="3501" y="3337"/>
                      <a:pt x="3477" y="3325"/>
                    </a:cubicBezTo>
                    <a:cubicBezTo>
                      <a:pt x="3468" y="3311"/>
                      <a:pt x="3459" y="3306"/>
                      <a:pt x="3449" y="3306"/>
                    </a:cubicBezTo>
                    <a:cubicBezTo>
                      <a:pt x="3433" y="3306"/>
                      <a:pt x="3416" y="3318"/>
                      <a:pt x="3394" y="3325"/>
                    </a:cubicBezTo>
                    <a:cubicBezTo>
                      <a:pt x="2561" y="3801"/>
                      <a:pt x="1715" y="4265"/>
                      <a:pt x="929" y="4825"/>
                    </a:cubicBezTo>
                    <a:cubicBezTo>
                      <a:pt x="679" y="5004"/>
                      <a:pt x="429" y="5194"/>
                      <a:pt x="227" y="5408"/>
                    </a:cubicBezTo>
                    <a:cubicBezTo>
                      <a:pt x="132" y="5492"/>
                      <a:pt x="60" y="5599"/>
                      <a:pt x="36" y="5718"/>
                    </a:cubicBezTo>
                    <a:cubicBezTo>
                      <a:pt x="1" y="5825"/>
                      <a:pt x="48" y="5897"/>
                      <a:pt x="167" y="5897"/>
                    </a:cubicBezTo>
                    <a:cubicBezTo>
                      <a:pt x="242" y="5897"/>
                      <a:pt x="317" y="5898"/>
                      <a:pt x="392" y="5898"/>
                    </a:cubicBezTo>
                    <a:cubicBezTo>
                      <a:pt x="578" y="5898"/>
                      <a:pt x="763" y="5891"/>
                      <a:pt x="941" y="5849"/>
                    </a:cubicBezTo>
                    <a:cubicBezTo>
                      <a:pt x="1548" y="5718"/>
                      <a:pt x="2156" y="5551"/>
                      <a:pt x="2751" y="5361"/>
                    </a:cubicBezTo>
                    <a:cubicBezTo>
                      <a:pt x="3382" y="5158"/>
                      <a:pt x="3989" y="4944"/>
                      <a:pt x="4596" y="4718"/>
                    </a:cubicBezTo>
                    <a:cubicBezTo>
                      <a:pt x="4918" y="4611"/>
                      <a:pt x="5216" y="4468"/>
                      <a:pt x="5513" y="4349"/>
                    </a:cubicBezTo>
                    <a:cubicBezTo>
                      <a:pt x="6311" y="4027"/>
                      <a:pt x="7121" y="3670"/>
                      <a:pt x="7906" y="3289"/>
                    </a:cubicBezTo>
                    <a:cubicBezTo>
                      <a:pt x="8585" y="2968"/>
                      <a:pt x="9264" y="2622"/>
                      <a:pt x="9930" y="2289"/>
                    </a:cubicBezTo>
                    <a:cubicBezTo>
                      <a:pt x="10573" y="1944"/>
                      <a:pt x="11193" y="1598"/>
                      <a:pt x="11788" y="1182"/>
                    </a:cubicBezTo>
                    <a:cubicBezTo>
                      <a:pt x="12038" y="1003"/>
                      <a:pt x="12300" y="824"/>
                      <a:pt x="12538" y="622"/>
                    </a:cubicBezTo>
                    <a:cubicBezTo>
                      <a:pt x="12621" y="527"/>
                      <a:pt x="12728" y="420"/>
                      <a:pt x="12788" y="301"/>
                    </a:cubicBezTo>
                    <a:cubicBezTo>
                      <a:pt x="12871" y="122"/>
                      <a:pt x="12812" y="27"/>
                      <a:pt x="12657" y="27"/>
                    </a:cubicBezTo>
                    <a:cubicBezTo>
                      <a:pt x="12575" y="27"/>
                      <a:pt x="12520" y="1"/>
                      <a:pt x="12453"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grpSp>
      <p:grpSp>
        <p:nvGrpSpPr>
          <p:cNvPr id="1384" name="Google Shape;1384;p41"/>
          <p:cNvGrpSpPr/>
          <p:nvPr/>
        </p:nvGrpSpPr>
        <p:grpSpPr>
          <a:xfrm>
            <a:off x="10000844" y="6037860"/>
            <a:ext cx="1683344" cy="2331724"/>
            <a:chOff x="8185624" y="3243519"/>
            <a:chExt cx="1057776" cy="1465203"/>
          </a:xfrm>
        </p:grpSpPr>
        <p:sp>
          <p:nvSpPr>
            <p:cNvPr id="1386" name="Google Shape;1386;p41"/>
            <p:cNvSpPr/>
            <p:nvPr/>
          </p:nvSpPr>
          <p:spPr>
            <a:xfrm>
              <a:off x="8185624" y="3243519"/>
              <a:ext cx="1057776" cy="1465203"/>
            </a:xfrm>
            <a:custGeom>
              <a:avLst/>
              <a:gdLst/>
              <a:ahLst/>
              <a:cxnLst/>
              <a:rect l="l" t="t" r="r" b="b"/>
              <a:pathLst>
                <a:path w="11979" h="16593" extrusionOk="0">
                  <a:moveTo>
                    <a:pt x="2156" y="264"/>
                  </a:moveTo>
                  <a:cubicBezTo>
                    <a:pt x="2501" y="264"/>
                    <a:pt x="2858" y="264"/>
                    <a:pt x="3215" y="288"/>
                  </a:cubicBezTo>
                  <a:cubicBezTo>
                    <a:pt x="4930" y="442"/>
                    <a:pt x="6609" y="800"/>
                    <a:pt x="8275" y="1264"/>
                  </a:cubicBezTo>
                  <a:cubicBezTo>
                    <a:pt x="9049" y="1466"/>
                    <a:pt x="9811" y="1693"/>
                    <a:pt x="10538" y="2014"/>
                  </a:cubicBezTo>
                  <a:cubicBezTo>
                    <a:pt x="10847" y="2169"/>
                    <a:pt x="11145" y="2336"/>
                    <a:pt x="11442" y="2490"/>
                  </a:cubicBezTo>
                  <a:cubicBezTo>
                    <a:pt x="11490" y="2526"/>
                    <a:pt x="11514" y="2586"/>
                    <a:pt x="11573" y="2645"/>
                  </a:cubicBezTo>
                  <a:cubicBezTo>
                    <a:pt x="11383" y="2736"/>
                    <a:pt x="11200" y="2757"/>
                    <a:pt x="11019" y="2757"/>
                  </a:cubicBezTo>
                  <a:cubicBezTo>
                    <a:pt x="10962" y="2757"/>
                    <a:pt x="10904" y="2755"/>
                    <a:pt x="10847" y="2752"/>
                  </a:cubicBezTo>
                  <a:cubicBezTo>
                    <a:pt x="10109" y="2728"/>
                    <a:pt x="9395" y="2621"/>
                    <a:pt x="8656" y="2502"/>
                  </a:cubicBezTo>
                  <a:cubicBezTo>
                    <a:pt x="6918" y="2205"/>
                    <a:pt x="5192" y="1812"/>
                    <a:pt x="3513" y="1228"/>
                  </a:cubicBezTo>
                  <a:cubicBezTo>
                    <a:pt x="3084" y="1073"/>
                    <a:pt x="2644" y="883"/>
                    <a:pt x="2215" y="704"/>
                  </a:cubicBezTo>
                  <a:cubicBezTo>
                    <a:pt x="2072" y="633"/>
                    <a:pt x="1906" y="562"/>
                    <a:pt x="1775" y="395"/>
                  </a:cubicBezTo>
                  <a:cubicBezTo>
                    <a:pt x="1894" y="288"/>
                    <a:pt x="2025" y="264"/>
                    <a:pt x="2156" y="264"/>
                  </a:cubicBezTo>
                  <a:close/>
                  <a:moveTo>
                    <a:pt x="1633" y="705"/>
                  </a:moveTo>
                  <a:cubicBezTo>
                    <a:pt x="1683" y="705"/>
                    <a:pt x="1705" y="747"/>
                    <a:pt x="1739" y="764"/>
                  </a:cubicBezTo>
                  <a:cubicBezTo>
                    <a:pt x="2025" y="919"/>
                    <a:pt x="2287" y="1097"/>
                    <a:pt x="2572" y="1228"/>
                  </a:cubicBezTo>
                  <a:cubicBezTo>
                    <a:pt x="3537" y="1681"/>
                    <a:pt x="4573" y="1978"/>
                    <a:pt x="5596" y="2240"/>
                  </a:cubicBezTo>
                  <a:cubicBezTo>
                    <a:pt x="6847" y="2574"/>
                    <a:pt x="8097" y="2824"/>
                    <a:pt x="9359" y="2990"/>
                  </a:cubicBezTo>
                  <a:cubicBezTo>
                    <a:pt x="9855" y="3045"/>
                    <a:pt x="10340" y="3095"/>
                    <a:pt x="10822" y="3095"/>
                  </a:cubicBezTo>
                  <a:cubicBezTo>
                    <a:pt x="11069" y="3095"/>
                    <a:pt x="11315" y="3082"/>
                    <a:pt x="11562" y="3050"/>
                  </a:cubicBezTo>
                  <a:cubicBezTo>
                    <a:pt x="11573" y="3043"/>
                    <a:pt x="11583" y="3040"/>
                    <a:pt x="11593" y="3040"/>
                  </a:cubicBezTo>
                  <a:cubicBezTo>
                    <a:pt x="11615" y="3040"/>
                    <a:pt x="11639" y="3054"/>
                    <a:pt x="11681" y="3062"/>
                  </a:cubicBezTo>
                  <a:cubicBezTo>
                    <a:pt x="11669" y="3181"/>
                    <a:pt x="11669" y="3300"/>
                    <a:pt x="11657" y="3419"/>
                  </a:cubicBezTo>
                  <a:cubicBezTo>
                    <a:pt x="11359" y="5657"/>
                    <a:pt x="10942" y="7884"/>
                    <a:pt x="10299" y="10063"/>
                  </a:cubicBezTo>
                  <a:cubicBezTo>
                    <a:pt x="10085" y="10813"/>
                    <a:pt x="9835" y="11527"/>
                    <a:pt x="9478" y="12194"/>
                  </a:cubicBezTo>
                  <a:cubicBezTo>
                    <a:pt x="9180" y="12742"/>
                    <a:pt x="8835" y="13254"/>
                    <a:pt x="8394" y="13694"/>
                  </a:cubicBezTo>
                  <a:cubicBezTo>
                    <a:pt x="7906" y="14194"/>
                    <a:pt x="7311" y="14492"/>
                    <a:pt x="6632" y="14623"/>
                  </a:cubicBezTo>
                  <a:cubicBezTo>
                    <a:pt x="6172" y="14718"/>
                    <a:pt x="5706" y="14760"/>
                    <a:pt x="5235" y="14760"/>
                  </a:cubicBezTo>
                  <a:cubicBezTo>
                    <a:pt x="5000" y="14760"/>
                    <a:pt x="4763" y="14750"/>
                    <a:pt x="4525" y="14730"/>
                  </a:cubicBezTo>
                  <a:cubicBezTo>
                    <a:pt x="4132" y="14694"/>
                    <a:pt x="3775" y="14563"/>
                    <a:pt x="3418" y="14444"/>
                  </a:cubicBezTo>
                  <a:lnTo>
                    <a:pt x="3025" y="14313"/>
                  </a:lnTo>
                  <a:cubicBezTo>
                    <a:pt x="2691" y="14218"/>
                    <a:pt x="2394" y="14039"/>
                    <a:pt x="2108" y="13861"/>
                  </a:cubicBezTo>
                  <a:cubicBezTo>
                    <a:pt x="1906" y="13730"/>
                    <a:pt x="1727" y="13563"/>
                    <a:pt x="1596" y="13373"/>
                  </a:cubicBezTo>
                  <a:cubicBezTo>
                    <a:pt x="1239" y="12873"/>
                    <a:pt x="917" y="12313"/>
                    <a:pt x="715" y="11741"/>
                  </a:cubicBezTo>
                  <a:cubicBezTo>
                    <a:pt x="524" y="11206"/>
                    <a:pt x="429" y="10634"/>
                    <a:pt x="382" y="10075"/>
                  </a:cubicBezTo>
                  <a:cubicBezTo>
                    <a:pt x="310" y="9194"/>
                    <a:pt x="382" y="8312"/>
                    <a:pt x="501" y="7455"/>
                  </a:cubicBezTo>
                  <a:cubicBezTo>
                    <a:pt x="643" y="6455"/>
                    <a:pt x="763" y="5455"/>
                    <a:pt x="905" y="4479"/>
                  </a:cubicBezTo>
                  <a:cubicBezTo>
                    <a:pt x="1072" y="3324"/>
                    <a:pt x="1275" y="2193"/>
                    <a:pt x="1477" y="1062"/>
                  </a:cubicBezTo>
                  <a:cubicBezTo>
                    <a:pt x="1489" y="943"/>
                    <a:pt x="1536" y="823"/>
                    <a:pt x="1560" y="728"/>
                  </a:cubicBezTo>
                  <a:cubicBezTo>
                    <a:pt x="1590" y="711"/>
                    <a:pt x="1614" y="705"/>
                    <a:pt x="1633" y="705"/>
                  </a:cubicBezTo>
                  <a:close/>
                  <a:moveTo>
                    <a:pt x="1810" y="14135"/>
                  </a:moveTo>
                  <a:cubicBezTo>
                    <a:pt x="2852" y="14742"/>
                    <a:pt x="3951" y="15046"/>
                    <a:pt x="5107" y="15046"/>
                  </a:cubicBezTo>
                  <a:cubicBezTo>
                    <a:pt x="5536" y="15046"/>
                    <a:pt x="5973" y="15004"/>
                    <a:pt x="6418" y="14920"/>
                  </a:cubicBezTo>
                  <a:lnTo>
                    <a:pt x="6418" y="14920"/>
                  </a:lnTo>
                  <a:cubicBezTo>
                    <a:pt x="6442" y="15135"/>
                    <a:pt x="6335" y="15266"/>
                    <a:pt x="6299" y="15409"/>
                  </a:cubicBezTo>
                  <a:cubicBezTo>
                    <a:pt x="6251" y="15575"/>
                    <a:pt x="6180" y="15730"/>
                    <a:pt x="6120" y="15873"/>
                  </a:cubicBezTo>
                  <a:lnTo>
                    <a:pt x="5894" y="16325"/>
                  </a:lnTo>
                  <a:cubicBezTo>
                    <a:pt x="5856" y="16325"/>
                    <a:pt x="5820" y="16327"/>
                    <a:pt x="5784" y="16327"/>
                  </a:cubicBezTo>
                  <a:cubicBezTo>
                    <a:pt x="5730" y="16327"/>
                    <a:pt x="5677" y="16323"/>
                    <a:pt x="5620" y="16302"/>
                  </a:cubicBezTo>
                  <a:cubicBezTo>
                    <a:pt x="5061" y="16182"/>
                    <a:pt x="4477" y="16087"/>
                    <a:pt x="3918" y="15968"/>
                  </a:cubicBezTo>
                  <a:cubicBezTo>
                    <a:pt x="3180" y="15813"/>
                    <a:pt x="2489" y="15575"/>
                    <a:pt x="1810" y="15230"/>
                  </a:cubicBezTo>
                  <a:cubicBezTo>
                    <a:pt x="1751" y="15206"/>
                    <a:pt x="1715" y="15170"/>
                    <a:pt x="1667" y="15147"/>
                  </a:cubicBezTo>
                  <a:cubicBezTo>
                    <a:pt x="1656" y="14754"/>
                    <a:pt x="1691" y="14480"/>
                    <a:pt x="1810" y="14135"/>
                  </a:cubicBezTo>
                  <a:close/>
                  <a:moveTo>
                    <a:pt x="2500" y="1"/>
                  </a:moveTo>
                  <a:cubicBezTo>
                    <a:pt x="2461" y="1"/>
                    <a:pt x="2421" y="1"/>
                    <a:pt x="2382" y="2"/>
                  </a:cubicBezTo>
                  <a:cubicBezTo>
                    <a:pt x="2167" y="2"/>
                    <a:pt x="1941" y="50"/>
                    <a:pt x="1739" y="85"/>
                  </a:cubicBezTo>
                  <a:cubicBezTo>
                    <a:pt x="1608" y="97"/>
                    <a:pt x="1501" y="181"/>
                    <a:pt x="1453" y="300"/>
                  </a:cubicBezTo>
                  <a:cubicBezTo>
                    <a:pt x="1382" y="454"/>
                    <a:pt x="1322" y="597"/>
                    <a:pt x="1275" y="764"/>
                  </a:cubicBezTo>
                  <a:cubicBezTo>
                    <a:pt x="1072" y="1514"/>
                    <a:pt x="953" y="2264"/>
                    <a:pt x="810" y="3026"/>
                  </a:cubicBezTo>
                  <a:cubicBezTo>
                    <a:pt x="691" y="3729"/>
                    <a:pt x="608" y="4431"/>
                    <a:pt x="501" y="5134"/>
                  </a:cubicBezTo>
                  <a:cubicBezTo>
                    <a:pt x="346" y="6205"/>
                    <a:pt x="191" y="7277"/>
                    <a:pt x="84" y="8360"/>
                  </a:cubicBezTo>
                  <a:cubicBezTo>
                    <a:pt x="1" y="9324"/>
                    <a:pt x="12" y="10289"/>
                    <a:pt x="227" y="11265"/>
                  </a:cubicBezTo>
                  <a:cubicBezTo>
                    <a:pt x="298" y="11575"/>
                    <a:pt x="370" y="11884"/>
                    <a:pt x="501" y="12170"/>
                  </a:cubicBezTo>
                  <a:cubicBezTo>
                    <a:pt x="786" y="12789"/>
                    <a:pt x="1096" y="13420"/>
                    <a:pt x="1572" y="13944"/>
                  </a:cubicBezTo>
                  <a:cubicBezTo>
                    <a:pt x="1548" y="14087"/>
                    <a:pt x="1501" y="14218"/>
                    <a:pt x="1477" y="14361"/>
                  </a:cubicBezTo>
                  <a:cubicBezTo>
                    <a:pt x="1429" y="14504"/>
                    <a:pt x="1394" y="14658"/>
                    <a:pt x="1382" y="14801"/>
                  </a:cubicBezTo>
                  <a:cubicBezTo>
                    <a:pt x="1322" y="15206"/>
                    <a:pt x="1370" y="15290"/>
                    <a:pt x="1739" y="15492"/>
                  </a:cubicBezTo>
                  <a:cubicBezTo>
                    <a:pt x="1906" y="15563"/>
                    <a:pt x="2072" y="15623"/>
                    <a:pt x="2227" y="15694"/>
                  </a:cubicBezTo>
                  <a:cubicBezTo>
                    <a:pt x="2810" y="15956"/>
                    <a:pt x="3441" y="16147"/>
                    <a:pt x="4061" y="16290"/>
                  </a:cubicBezTo>
                  <a:cubicBezTo>
                    <a:pt x="4453" y="16385"/>
                    <a:pt x="4834" y="16444"/>
                    <a:pt x="5227" y="16516"/>
                  </a:cubicBezTo>
                  <a:cubicBezTo>
                    <a:pt x="5358" y="16540"/>
                    <a:pt x="5501" y="16552"/>
                    <a:pt x="5644" y="16575"/>
                  </a:cubicBezTo>
                  <a:cubicBezTo>
                    <a:pt x="5730" y="16586"/>
                    <a:pt x="5799" y="16592"/>
                    <a:pt x="5858" y="16592"/>
                  </a:cubicBezTo>
                  <a:cubicBezTo>
                    <a:pt x="6068" y="16592"/>
                    <a:pt x="6133" y="16509"/>
                    <a:pt x="6263" y="16230"/>
                  </a:cubicBezTo>
                  <a:cubicBezTo>
                    <a:pt x="6478" y="15790"/>
                    <a:pt x="6668" y="15337"/>
                    <a:pt x="6894" y="14849"/>
                  </a:cubicBezTo>
                  <a:cubicBezTo>
                    <a:pt x="6923" y="14839"/>
                    <a:pt x="6960" y="14822"/>
                    <a:pt x="7011" y="14822"/>
                  </a:cubicBezTo>
                  <a:cubicBezTo>
                    <a:pt x="7023" y="14822"/>
                    <a:pt x="7035" y="14823"/>
                    <a:pt x="7049" y="14825"/>
                  </a:cubicBezTo>
                  <a:cubicBezTo>
                    <a:pt x="7740" y="14611"/>
                    <a:pt x="8347" y="14266"/>
                    <a:pt x="8835" y="13730"/>
                  </a:cubicBezTo>
                  <a:cubicBezTo>
                    <a:pt x="9299" y="13218"/>
                    <a:pt x="9680" y="12646"/>
                    <a:pt x="9978" y="12027"/>
                  </a:cubicBezTo>
                  <a:cubicBezTo>
                    <a:pt x="10419" y="11158"/>
                    <a:pt x="10704" y="10217"/>
                    <a:pt x="10942" y="9277"/>
                  </a:cubicBezTo>
                  <a:cubicBezTo>
                    <a:pt x="11300" y="7848"/>
                    <a:pt x="11609" y="6407"/>
                    <a:pt x="11812" y="4931"/>
                  </a:cubicBezTo>
                  <a:cubicBezTo>
                    <a:pt x="11907" y="4324"/>
                    <a:pt x="11966" y="3717"/>
                    <a:pt x="11978" y="3086"/>
                  </a:cubicBezTo>
                  <a:cubicBezTo>
                    <a:pt x="11978" y="2681"/>
                    <a:pt x="11812" y="2383"/>
                    <a:pt x="11454" y="2193"/>
                  </a:cubicBezTo>
                  <a:cubicBezTo>
                    <a:pt x="11240" y="2074"/>
                    <a:pt x="11026" y="1966"/>
                    <a:pt x="10800" y="1883"/>
                  </a:cubicBezTo>
                  <a:cubicBezTo>
                    <a:pt x="9918" y="1526"/>
                    <a:pt x="9049" y="1240"/>
                    <a:pt x="8133" y="990"/>
                  </a:cubicBezTo>
                  <a:cubicBezTo>
                    <a:pt x="6918" y="669"/>
                    <a:pt x="5692" y="383"/>
                    <a:pt x="4465" y="181"/>
                  </a:cubicBezTo>
                  <a:cubicBezTo>
                    <a:pt x="3803" y="91"/>
                    <a:pt x="3151" y="1"/>
                    <a:pt x="2500"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92" name="Google Shape;1392;p41"/>
            <p:cNvSpPr/>
            <p:nvPr/>
          </p:nvSpPr>
          <p:spPr>
            <a:xfrm>
              <a:off x="8326467" y="3254115"/>
              <a:ext cx="875872" cy="225348"/>
            </a:xfrm>
            <a:custGeom>
              <a:avLst/>
              <a:gdLst/>
              <a:ahLst/>
              <a:cxnLst/>
              <a:rect l="l" t="t" r="r" b="b"/>
              <a:pathLst>
                <a:path w="9919" h="2552" extrusionOk="0">
                  <a:moveTo>
                    <a:pt x="1031" y="1"/>
                  </a:moveTo>
                  <a:cubicBezTo>
                    <a:pt x="913" y="1"/>
                    <a:pt x="796" y="4"/>
                    <a:pt x="680" y="13"/>
                  </a:cubicBezTo>
                  <a:cubicBezTo>
                    <a:pt x="513" y="25"/>
                    <a:pt x="358" y="25"/>
                    <a:pt x="203" y="25"/>
                  </a:cubicBezTo>
                  <a:cubicBezTo>
                    <a:pt x="132" y="25"/>
                    <a:pt x="61" y="37"/>
                    <a:pt x="25" y="132"/>
                  </a:cubicBezTo>
                  <a:cubicBezTo>
                    <a:pt x="1" y="215"/>
                    <a:pt x="72" y="275"/>
                    <a:pt x="132" y="311"/>
                  </a:cubicBezTo>
                  <a:cubicBezTo>
                    <a:pt x="311" y="406"/>
                    <a:pt x="501" y="513"/>
                    <a:pt x="692" y="608"/>
                  </a:cubicBezTo>
                  <a:cubicBezTo>
                    <a:pt x="1823" y="1096"/>
                    <a:pt x="3001" y="1442"/>
                    <a:pt x="4192" y="1739"/>
                  </a:cubicBezTo>
                  <a:cubicBezTo>
                    <a:pt x="5549" y="2073"/>
                    <a:pt x="6907" y="2347"/>
                    <a:pt x="8288" y="2489"/>
                  </a:cubicBezTo>
                  <a:cubicBezTo>
                    <a:pt x="8552" y="2524"/>
                    <a:pt x="8817" y="2552"/>
                    <a:pt x="9090" y="2552"/>
                  </a:cubicBezTo>
                  <a:cubicBezTo>
                    <a:pt x="9198" y="2552"/>
                    <a:pt x="9307" y="2547"/>
                    <a:pt x="9419" y="2537"/>
                  </a:cubicBezTo>
                  <a:cubicBezTo>
                    <a:pt x="9502" y="2537"/>
                    <a:pt x="9609" y="2525"/>
                    <a:pt x="9716" y="2513"/>
                  </a:cubicBezTo>
                  <a:cubicBezTo>
                    <a:pt x="9788" y="2513"/>
                    <a:pt x="9859" y="2477"/>
                    <a:pt x="9895" y="2406"/>
                  </a:cubicBezTo>
                  <a:cubicBezTo>
                    <a:pt x="9919" y="2311"/>
                    <a:pt x="9836" y="2251"/>
                    <a:pt x="9776" y="2227"/>
                  </a:cubicBezTo>
                  <a:cubicBezTo>
                    <a:pt x="9586" y="2120"/>
                    <a:pt x="9407" y="2001"/>
                    <a:pt x="9205" y="1918"/>
                  </a:cubicBezTo>
                  <a:cubicBezTo>
                    <a:pt x="8335" y="1501"/>
                    <a:pt x="7395" y="1215"/>
                    <a:pt x="6454" y="965"/>
                  </a:cubicBezTo>
                  <a:cubicBezTo>
                    <a:pt x="5037" y="572"/>
                    <a:pt x="3609" y="263"/>
                    <a:pt x="2156" y="84"/>
                  </a:cubicBezTo>
                  <a:cubicBezTo>
                    <a:pt x="1784" y="39"/>
                    <a:pt x="1406" y="1"/>
                    <a:pt x="1031"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93" name="Google Shape;1393;p41"/>
            <p:cNvSpPr/>
            <p:nvPr/>
          </p:nvSpPr>
          <p:spPr>
            <a:xfrm>
              <a:off x="8317019" y="4475877"/>
              <a:ext cx="432241" cy="202919"/>
            </a:xfrm>
            <a:custGeom>
              <a:avLst/>
              <a:gdLst/>
              <a:ahLst/>
              <a:cxnLst/>
              <a:rect l="l" t="t" r="r" b="b"/>
              <a:pathLst>
                <a:path w="4895" h="2298" extrusionOk="0">
                  <a:moveTo>
                    <a:pt x="179" y="0"/>
                  </a:moveTo>
                  <a:cubicBezTo>
                    <a:pt x="48" y="345"/>
                    <a:pt x="25" y="667"/>
                    <a:pt x="13" y="988"/>
                  </a:cubicBezTo>
                  <a:cubicBezTo>
                    <a:pt x="1" y="1083"/>
                    <a:pt x="60" y="1143"/>
                    <a:pt x="132" y="1167"/>
                  </a:cubicBezTo>
                  <a:cubicBezTo>
                    <a:pt x="549" y="1381"/>
                    <a:pt x="977" y="1572"/>
                    <a:pt x="1430" y="1703"/>
                  </a:cubicBezTo>
                  <a:cubicBezTo>
                    <a:pt x="2168" y="1941"/>
                    <a:pt x="2942" y="2060"/>
                    <a:pt x="3716" y="2215"/>
                  </a:cubicBezTo>
                  <a:cubicBezTo>
                    <a:pt x="3858" y="2238"/>
                    <a:pt x="3989" y="2262"/>
                    <a:pt x="4120" y="2286"/>
                  </a:cubicBezTo>
                  <a:cubicBezTo>
                    <a:pt x="4149" y="2294"/>
                    <a:pt x="4175" y="2298"/>
                    <a:pt x="4198" y="2298"/>
                  </a:cubicBezTo>
                  <a:cubicBezTo>
                    <a:pt x="4282" y="2298"/>
                    <a:pt x="4338" y="2248"/>
                    <a:pt x="4394" y="2155"/>
                  </a:cubicBezTo>
                  <a:cubicBezTo>
                    <a:pt x="4549" y="1834"/>
                    <a:pt x="4692" y="1488"/>
                    <a:pt x="4811" y="1143"/>
                  </a:cubicBezTo>
                  <a:cubicBezTo>
                    <a:pt x="4884" y="906"/>
                    <a:pt x="4894" y="843"/>
                    <a:pt x="4755" y="843"/>
                  </a:cubicBezTo>
                  <a:cubicBezTo>
                    <a:pt x="4713" y="843"/>
                    <a:pt x="4657" y="849"/>
                    <a:pt x="4585" y="857"/>
                  </a:cubicBezTo>
                  <a:cubicBezTo>
                    <a:pt x="4222" y="917"/>
                    <a:pt x="3863" y="946"/>
                    <a:pt x="3508" y="946"/>
                  </a:cubicBezTo>
                  <a:cubicBezTo>
                    <a:pt x="2652" y="946"/>
                    <a:pt x="1817" y="774"/>
                    <a:pt x="1001" y="429"/>
                  </a:cubicBezTo>
                  <a:cubicBezTo>
                    <a:pt x="715" y="310"/>
                    <a:pt x="465" y="143"/>
                    <a:pt x="179"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sp>
        <p:nvSpPr>
          <p:cNvPr id="4" name="TextBox 2">
            <a:extLst>
              <a:ext uri="{FF2B5EF4-FFF2-40B4-BE49-F238E27FC236}">
                <a16:creationId xmlns:a16="http://schemas.microsoft.com/office/drawing/2014/main" id="{F342D009-2BA8-1206-E10F-5AA398ED5F0D}"/>
              </a:ext>
            </a:extLst>
          </p:cNvPr>
          <p:cNvSpPr txBox="1"/>
          <p:nvPr/>
        </p:nvSpPr>
        <p:spPr>
          <a:xfrm>
            <a:off x="-90291" y="4261165"/>
            <a:ext cx="13225583" cy="1896288"/>
          </a:xfrm>
          <a:prstGeom prst="rect">
            <a:avLst/>
          </a:prstGeom>
        </p:spPr>
        <p:txBody>
          <a:bodyPr wrap="square" lIns="0" tIns="0" rIns="0" bIns="0" rtlCol="0" anchor="t">
            <a:spAutoFit/>
          </a:bodyPr>
          <a:lstStyle/>
          <a:p>
            <a:pPr algn="ctr">
              <a:lnSpc>
                <a:spcPts val="14080"/>
              </a:lnSpc>
            </a:pPr>
            <a:r>
              <a:rPr lang="en-US" sz="15470" spc="-1082" dirty="0" err="1">
                <a:solidFill>
                  <a:schemeClr val="bg2"/>
                </a:solidFill>
                <a:latin typeface="Waffle Soft" panose="02000503000000020004"/>
                <a:ea typeface="Waffle Soft" panose="02000503000000020004"/>
                <a:cs typeface="Waffle Soft" panose="02000503000000020004"/>
                <a:sym typeface="Waffle Soft" panose="02000503000000020004"/>
              </a:rPr>
              <a:t>Writting</a:t>
            </a:r>
            <a:endParaRPr lang="en-US" sz="15470" spc="-1082" dirty="0">
              <a:solidFill>
                <a:schemeClr val="bg2"/>
              </a:solidFill>
              <a:latin typeface="Waffle Soft" panose="02000503000000020004"/>
              <a:ea typeface="Waffle Soft" panose="02000503000000020004"/>
              <a:cs typeface="Waffle Soft" panose="02000503000000020004"/>
              <a:sym typeface="Waffle Soft" panose="020005030000000200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Google Shape;609;p17">
            <a:extLst>
              <a:ext uri="{FF2B5EF4-FFF2-40B4-BE49-F238E27FC236}">
                <a16:creationId xmlns:a16="http://schemas.microsoft.com/office/drawing/2014/main" id="{A37908E0-9CD0-36D8-B2FC-3B8B1BBE7C6E}"/>
              </a:ext>
            </a:extLst>
          </p:cNvPr>
          <p:cNvSpPr/>
          <p:nvPr/>
        </p:nvSpPr>
        <p:spPr>
          <a:xfrm>
            <a:off x="13698162" y="-360576"/>
            <a:ext cx="5233518" cy="3293381"/>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8;p17">
            <a:extLst>
              <a:ext uri="{FF2B5EF4-FFF2-40B4-BE49-F238E27FC236}">
                <a16:creationId xmlns:a16="http://schemas.microsoft.com/office/drawing/2014/main" id="{CA6E648F-5C71-9C8E-09AF-459A36FDFD9A}"/>
              </a:ext>
            </a:extLst>
          </p:cNvPr>
          <p:cNvSpPr/>
          <p:nvPr/>
        </p:nvSpPr>
        <p:spPr>
          <a:xfrm>
            <a:off x="-591698" y="8067025"/>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angle 21"/>
          <p:cNvSpPr/>
          <p:nvPr/>
        </p:nvSpPr>
        <p:spPr>
          <a:xfrm>
            <a:off x="472545" y="362647"/>
            <a:ext cx="17394892" cy="956170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4" name="Google Shape;154;p6"/>
          <p:cNvPicPr preferRelativeResize="0"/>
          <p:nvPr/>
        </p:nvPicPr>
        <p:blipFill rotWithShape="1">
          <a:blip r:embed="rId2"/>
          <a:srcRect/>
          <a:stretch>
            <a:fillRect/>
          </a:stretch>
        </p:blipFill>
        <p:spPr>
          <a:xfrm>
            <a:off x="4685678" y="2056970"/>
            <a:ext cx="8916645" cy="6173061"/>
          </a:xfrm>
          <a:prstGeom prst="rect">
            <a:avLst/>
          </a:prstGeom>
          <a:noFill/>
          <a:ln>
            <a:noFill/>
          </a:ln>
        </p:spPr>
      </p:pic>
      <p:sp>
        <p:nvSpPr>
          <p:cNvPr id="25" name="Google Shape;155;p6"/>
          <p:cNvSpPr txBox="1"/>
          <p:nvPr/>
        </p:nvSpPr>
        <p:spPr>
          <a:xfrm>
            <a:off x="3667874" y="8861460"/>
            <a:ext cx="11034446" cy="877103"/>
          </a:xfrm>
          <a:prstGeom prst="rect">
            <a:avLst/>
          </a:prstGeom>
          <a:noFill/>
          <a:ln>
            <a:noFill/>
          </a:ln>
        </p:spPr>
        <p:txBody>
          <a:bodyPr spcFirstLastPara="1" wrap="square" lIns="137138" tIns="68550" rIns="137138" bIns="68550" anchor="t" anchorCtr="0">
            <a:spAutoFit/>
          </a:bodyPr>
          <a:lstStyle/>
          <a:p>
            <a:pPr algn="ctr"/>
            <a:r>
              <a:rPr lang="en-US" sz="4800" b="1">
                <a:solidFill>
                  <a:srgbClr val="FF0000"/>
                </a:solidFill>
                <a:latin typeface="Calibri" panose="020F0502020204030204"/>
                <a:ea typeface="Calibri" panose="020F0502020204030204"/>
                <a:cs typeface="Calibri" panose="020F0502020204030204"/>
                <a:sym typeface="Calibri" panose="020F0502020204030204"/>
              </a:rPr>
              <a:t>How to write a short message?</a:t>
            </a:r>
            <a:endParaRPr sz="2700"/>
          </a:p>
        </p:txBody>
      </p:sp>
      <p:sp>
        <p:nvSpPr>
          <p:cNvPr id="9" name="Google Shape;156;p6"/>
          <p:cNvSpPr txBox="1"/>
          <p:nvPr/>
        </p:nvSpPr>
        <p:spPr>
          <a:xfrm>
            <a:off x="990600" y="488958"/>
            <a:ext cx="781136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0000"/>
                </a:solidFill>
                <a:latin typeface="+mj-lt"/>
                <a:ea typeface="Arial" panose="020B0604020202020204"/>
                <a:cs typeface="Arial" panose="020B0604020202020204"/>
                <a:sym typeface="Arial" panose="020B0604020202020204"/>
              </a:rPr>
              <a:t>PRE-WRITING</a:t>
            </a:r>
            <a:endParaRPr sz="5400" b="1" dirty="0">
              <a:solidFill>
                <a:srgbClr val="FF0000"/>
              </a:solidFill>
              <a:latin typeface="+mj-lt"/>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Google Shape;660;p18">
            <a:extLst>
              <a:ext uri="{FF2B5EF4-FFF2-40B4-BE49-F238E27FC236}">
                <a16:creationId xmlns:a16="http://schemas.microsoft.com/office/drawing/2014/main" id="{77955553-D238-2212-CAC3-19FC3495F725}"/>
              </a:ext>
            </a:extLst>
          </p:cNvPr>
          <p:cNvSpPr/>
          <p:nvPr/>
        </p:nvSpPr>
        <p:spPr>
          <a:xfrm flipH="1">
            <a:off x="-97443" y="-304069"/>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61;p18">
            <a:extLst>
              <a:ext uri="{FF2B5EF4-FFF2-40B4-BE49-F238E27FC236}">
                <a16:creationId xmlns:a16="http://schemas.microsoft.com/office/drawing/2014/main" id="{B651477A-067F-90C6-BB26-3A0546A7BD82}"/>
              </a:ext>
            </a:extLst>
          </p:cNvPr>
          <p:cNvSpPr/>
          <p:nvPr/>
        </p:nvSpPr>
        <p:spPr>
          <a:xfrm flipH="1">
            <a:off x="-1343399" y="8051411"/>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1;p18">
            <a:extLst>
              <a:ext uri="{FF2B5EF4-FFF2-40B4-BE49-F238E27FC236}">
                <a16:creationId xmlns:a16="http://schemas.microsoft.com/office/drawing/2014/main" id="{8FEE292E-AD65-1AED-E5E1-AAA790941241}"/>
              </a:ext>
            </a:extLst>
          </p:cNvPr>
          <p:cNvSpPr/>
          <p:nvPr/>
        </p:nvSpPr>
        <p:spPr>
          <a:xfrm rot="15480005">
            <a:off x="-963926" y="7724823"/>
            <a:ext cx="2035098" cy="1426392"/>
          </a:xfrm>
          <a:custGeom>
            <a:avLst/>
            <a:gdLst/>
            <a:ahLst/>
            <a:cxnLst/>
            <a:rect l="l" t="t" r="r" b="b"/>
            <a:pathLst>
              <a:path w="20528" h="14388" extrusionOk="0">
                <a:moveTo>
                  <a:pt x="10669" y="1"/>
                </a:moveTo>
                <a:cubicBezTo>
                  <a:pt x="8252" y="798"/>
                  <a:pt x="6133" y="1322"/>
                  <a:pt x="3311" y="3251"/>
                </a:cubicBezTo>
                <a:cubicBezTo>
                  <a:pt x="1561" y="4418"/>
                  <a:pt x="1084" y="6835"/>
                  <a:pt x="1" y="8621"/>
                </a:cubicBezTo>
                <a:cubicBezTo>
                  <a:pt x="1" y="9930"/>
                  <a:pt x="13" y="11502"/>
                  <a:pt x="13" y="12812"/>
                </a:cubicBezTo>
                <a:cubicBezTo>
                  <a:pt x="1727" y="13145"/>
                  <a:pt x="3442" y="13931"/>
                  <a:pt x="5156" y="14276"/>
                </a:cubicBezTo>
                <a:cubicBezTo>
                  <a:pt x="5551" y="14353"/>
                  <a:pt x="5956" y="14388"/>
                  <a:pt x="6368" y="14388"/>
                </a:cubicBezTo>
                <a:cubicBezTo>
                  <a:pt x="8878" y="14388"/>
                  <a:pt x="11659" y="13122"/>
                  <a:pt x="14062" y="12621"/>
                </a:cubicBezTo>
                <a:cubicBezTo>
                  <a:pt x="15467" y="10550"/>
                  <a:pt x="17444" y="8049"/>
                  <a:pt x="18825" y="5989"/>
                </a:cubicBezTo>
                <a:cubicBezTo>
                  <a:pt x="19075" y="5966"/>
                  <a:pt x="19372" y="5966"/>
                  <a:pt x="19672" y="5966"/>
                </a:cubicBezTo>
                <a:cubicBezTo>
                  <a:pt x="19971" y="5966"/>
                  <a:pt x="20271" y="5966"/>
                  <a:pt x="20527" y="5942"/>
                </a:cubicBezTo>
                <a:lnTo>
                  <a:pt x="20527" y="4406"/>
                </a:lnTo>
                <a:cubicBezTo>
                  <a:pt x="19944" y="4251"/>
                  <a:pt x="18944" y="3930"/>
                  <a:pt x="18372" y="3787"/>
                </a:cubicBezTo>
                <a:cubicBezTo>
                  <a:pt x="17063" y="1798"/>
                  <a:pt x="12300" y="536"/>
                  <a:pt x="10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ectangle 19"/>
          <p:cNvSpPr/>
          <p:nvPr/>
        </p:nvSpPr>
        <p:spPr>
          <a:xfrm>
            <a:off x="472545" y="362647"/>
            <a:ext cx="17394892" cy="9561706"/>
          </a:xfrm>
          <a:prstGeom prst="rect">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Google Shape;161;p7"/>
          <p:cNvSpPr/>
          <p:nvPr/>
        </p:nvSpPr>
        <p:spPr>
          <a:xfrm>
            <a:off x="955631" y="1698222"/>
            <a:ext cx="753909" cy="753909"/>
          </a:xfrm>
          <a:prstGeom prst="roundRect">
            <a:avLst>
              <a:gd name="adj" fmla="val 16667"/>
            </a:avLst>
          </a:prstGeom>
          <a:solidFill>
            <a:srgbClr val="F26532"/>
          </a:solidFill>
          <a:ln>
            <a:noFill/>
          </a:ln>
        </p:spPr>
        <p:txBody>
          <a:bodyPr spcFirstLastPara="1" wrap="square" lIns="137138" tIns="68550" rIns="137138" bIns="68550" anchor="ctr" anchorCtr="0">
            <a:noAutofit/>
          </a:bodyPr>
          <a:lstStyle/>
          <a:p>
            <a:pPr algn="ctr"/>
            <a:endParaRPr sz="2700">
              <a:solidFill>
                <a:srgbClr val="048DA4"/>
              </a:solidFill>
              <a:latin typeface="Calibri" panose="020F0502020204030204"/>
              <a:ea typeface="Calibri" panose="020F0502020204030204"/>
              <a:cs typeface="Calibri" panose="020F0502020204030204"/>
              <a:sym typeface="Calibri" panose="020F0502020204030204"/>
            </a:endParaRPr>
          </a:p>
        </p:txBody>
      </p:sp>
      <p:sp>
        <p:nvSpPr>
          <p:cNvPr id="21" name="Google Shape;162;p7"/>
          <p:cNvSpPr txBox="1"/>
          <p:nvPr/>
        </p:nvSpPr>
        <p:spPr>
          <a:xfrm>
            <a:off x="1000889" y="1554752"/>
            <a:ext cx="674732" cy="1061769"/>
          </a:xfrm>
          <a:prstGeom prst="rect">
            <a:avLst/>
          </a:prstGeom>
          <a:noFill/>
          <a:ln>
            <a:noFill/>
          </a:ln>
        </p:spPr>
        <p:txBody>
          <a:bodyPr spcFirstLastPara="1" wrap="square" lIns="137138" tIns="68550" rIns="137138" bIns="68550" anchor="t" anchorCtr="0">
            <a:spAutoFit/>
          </a:bodyPr>
          <a:lstStyle/>
          <a:p>
            <a:pPr algn="ctr"/>
            <a:r>
              <a:rPr lang="en-US" sz="6000" b="1">
                <a:solidFill>
                  <a:schemeClr val="lt1"/>
                </a:solidFill>
                <a:latin typeface="Open Sans" panose="020B0606030504020204"/>
                <a:ea typeface="Open Sans" panose="020B0606030504020204"/>
                <a:cs typeface="Open Sans" panose="020B0606030504020204"/>
                <a:sym typeface="Open Sans" panose="020B0606030504020204"/>
              </a:rPr>
              <a:t>1</a:t>
            </a:r>
            <a:endParaRPr sz="6000" b="1">
              <a:solidFill>
                <a:schemeClr val="lt1"/>
              </a:solidFill>
              <a:latin typeface="Open Sans" panose="020B0606030504020204"/>
              <a:ea typeface="Open Sans" panose="020B0606030504020204"/>
              <a:cs typeface="Open Sans" panose="020B0606030504020204"/>
              <a:sym typeface="Open Sans" panose="020B0606030504020204"/>
            </a:endParaRPr>
          </a:p>
        </p:txBody>
      </p:sp>
      <p:sp>
        <p:nvSpPr>
          <p:cNvPr id="22" name="Google Shape;163;p7"/>
          <p:cNvSpPr txBox="1"/>
          <p:nvPr/>
        </p:nvSpPr>
        <p:spPr>
          <a:xfrm>
            <a:off x="1779999" y="1698222"/>
            <a:ext cx="15585027" cy="784770"/>
          </a:xfrm>
          <a:prstGeom prst="rect">
            <a:avLst/>
          </a:prstGeom>
          <a:noFill/>
          <a:ln>
            <a:noFill/>
          </a:ln>
        </p:spPr>
        <p:txBody>
          <a:bodyPr spcFirstLastPara="1" wrap="square" lIns="137138" tIns="68550" rIns="137138" bIns="68550" anchor="t" anchorCtr="0">
            <a:spAutoFit/>
          </a:bodyPr>
          <a:lstStyle/>
          <a:p>
            <a:r>
              <a:rPr lang="en-US" sz="4200" b="1" dirty="0">
                <a:solidFill>
                  <a:schemeClr val="dk1"/>
                </a:solidFill>
                <a:latin typeface="Arial" panose="020B0604020202020204"/>
                <a:ea typeface="Arial" panose="020B0604020202020204"/>
                <a:cs typeface="Arial" panose="020B0604020202020204"/>
                <a:sym typeface="Arial" panose="020B0604020202020204"/>
              </a:rPr>
              <a:t>Below is a short message. Put the parts in the correct order. </a:t>
            </a:r>
            <a:endParaRPr sz="4200" b="1" dirty="0">
              <a:solidFill>
                <a:schemeClr val="dk1"/>
              </a:solidFill>
              <a:latin typeface="Arial" panose="020B0604020202020204"/>
              <a:ea typeface="Arial" panose="020B0604020202020204"/>
              <a:cs typeface="Arial" panose="020B0604020202020204"/>
              <a:sym typeface="Arial" panose="020B0604020202020204"/>
            </a:endParaRPr>
          </a:p>
        </p:txBody>
      </p:sp>
      <p:pic>
        <p:nvPicPr>
          <p:cNvPr id="23" name="Google Shape;166;p7"/>
          <p:cNvPicPr preferRelativeResize="0"/>
          <p:nvPr/>
        </p:nvPicPr>
        <p:blipFill rotWithShape="1">
          <a:blip r:embed="rId2"/>
          <a:srcRect/>
          <a:stretch>
            <a:fillRect/>
          </a:stretch>
        </p:blipFill>
        <p:spPr>
          <a:xfrm>
            <a:off x="685800" y="3632386"/>
            <a:ext cx="16570711" cy="3615257"/>
          </a:xfrm>
          <a:prstGeom prst="rect">
            <a:avLst/>
          </a:prstGeom>
          <a:noFill/>
          <a:ln>
            <a:noFill/>
          </a:ln>
        </p:spPr>
      </p:pic>
      <p:sp>
        <p:nvSpPr>
          <p:cNvPr id="24" name="Google Shape;167;p7"/>
          <p:cNvSpPr/>
          <p:nvPr/>
        </p:nvSpPr>
        <p:spPr>
          <a:xfrm>
            <a:off x="6042228" y="7307565"/>
            <a:ext cx="5857854" cy="1024835"/>
          </a:xfrm>
          <a:prstGeom prst="rect">
            <a:avLst/>
          </a:prstGeom>
          <a:noFill/>
          <a:ln>
            <a:noFill/>
          </a:ln>
        </p:spPr>
        <p:txBody>
          <a:bodyPr spcFirstLastPara="1" wrap="square" lIns="137138" tIns="68550" rIns="137138" bIns="68550" anchor="t" anchorCtr="0">
            <a:spAutoFit/>
          </a:bodyPr>
          <a:lstStyle/>
          <a:p>
            <a:pPr>
              <a:lnSpc>
                <a:spcPct val="120000"/>
              </a:lnSpc>
            </a:pPr>
            <a:r>
              <a:rPr lang="en-US" sz="4800" b="1" dirty="0">
                <a:solidFill>
                  <a:srgbClr val="FF0000"/>
                </a:solidFill>
                <a:latin typeface="Calibri" panose="020F0502020204030204"/>
                <a:ea typeface="Calibri" panose="020F0502020204030204"/>
                <a:cs typeface="Calibri" panose="020F0502020204030204"/>
                <a:sym typeface="Calibri" panose="020F0502020204030204"/>
              </a:rPr>
              <a:t>Key: B - D - C - A - E - F</a:t>
            </a:r>
            <a:endParaRPr sz="48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10" name="Google Shape;156;p6"/>
          <p:cNvSpPr txBox="1"/>
          <p:nvPr/>
        </p:nvSpPr>
        <p:spPr>
          <a:xfrm>
            <a:off x="990600" y="488958"/>
            <a:ext cx="781136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0000"/>
                </a:solidFill>
                <a:latin typeface="+mj-lt"/>
                <a:ea typeface="Arial" panose="020B0604020202020204"/>
                <a:cs typeface="Arial" panose="020B0604020202020204"/>
                <a:sym typeface="Arial" panose="020B0604020202020204"/>
              </a:rPr>
              <a:t>PRE-WRITING</a:t>
            </a:r>
            <a:endParaRPr sz="5400" b="1" dirty="0">
              <a:solidFill>
                <a:srgbClr val="FF0000"/>
              </a:solidFill>
              <a:latin typeface="+mj-lt"/>
              <a:ea typeface="Arial" panose="020B0604020202020204"/>
              <a:cs typeface="Arial" panose="020B0604020202020204"/>
              <a:sym typeface="Arial" panose="020B0604020202020204"/>
            </a:endParaRPr>
          </a:p>
        </p:txBody>
      </p:sp>
      <p:sp>
        <p:nvSpPr>
          <p:cNvPr id="6" name="Google Shape;663;p18">
            <a:extLst>
              <a:ext uri="{FF2B5EF4-FFF2-40B4-BE49-F238E27FC236}">
                <a16:creationId xmlns:a16="http://schemas.microsoft.com/office/drawing/2014/main" id="{F8F0AFEB-CC05-6C86-C32C-FBD7B82E6B39}"/>
              </a:ext>
            </a:extLst>
          </p:cNvPr>
          <p:cNvSpPr/>
          <p:nvPr/>
        </p:nvSpPr>
        <p:spPr>
          <a:xfrm>
            <a:off x="147643" y="204700"/>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4;p18">
            <a:extLst>
              <a:ext uri="{FF2B5EF4-FFF2-40B4-BE49-F238E27FC236}">
                <a16:creationId xmlns:a16="http://schemas.microsoft.com/office/drawing/2014/main" id="{37A34F17-D66F-057F-8505-41E7294ADEB9}"/>
              </a:ext>
            </a:extLst>
          </p:cNvPr>
          <p:cNvSpPr/>
          <p:nvPr/>
        </p:nvSpPr>
        <p:spPr>
          <a:xfrm>
            <a:off x="453387" y="119044"/>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7;p18">
            <a:extLst>
              <a:ext uri="{FF2B5EF4-FFF2-40B4-BE49-F238E27FC236}">
                <a16:creationId xmlns:a16="http://schemas.microsoft.com/office/drawing/2014/main" id="{F263F431-A946-89DE-0C55-FF8D0F147BC2}"/>
              </a:ext>
            </a:extLst>
          </p:cNvPr>
          <p:cNvSpPr/>
          <p:nvPr/>
        </p:nvSpPr>
        <p:spPr>
          <a:xfrm>
            <a:off x="691816" y="29819"/>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5" name="Google Shape;739;p20">
            <a:extLst>
              <a:ext uri="{FF2B5EF4-FFF2-40B4-BE49-F238E27FC236}">
                <a16:creationId xmlns:a16="http://schemas.microsoft.com/office/drawing/2014/main" id="{4EA9D368-87A9-679C-BFE0-D53FE13F0155}"/>
              </a:ext>
            </a:extLst>
          </p:cNvPr>
          <p:cNvGrpSpPr/>
          <p:nvPr/>
        </p:nvGrpSpPr>
        <p:grpSpPr>
          <a:xfrm flipH="1">
            <a:off x="-676316" y="8983837"/>
            <a:ext cx="3763691" cy="1628409"/>
            <a:chOff x="5543397" y="3776677"/>
            <a:chExt cx="3763691" cy="1628409"/>
          </a:xfrm>
        </p:grpSpPr>
        <p:sp>
          <p:nvSpPr>
            <p:cNvPr id="6" name="Google Shape;740;p20">
              <a:extLst>
                <a:ext uri="{FF2B5EF4-FFF2-40B4-BE49-F238E27FC236}">
                  <a16:creationId xmlns:a16="http://schemas.microsoft.com/office/drawing/2014/main" id="{574B8A3A-F803-EE29-127B-A50274A40786}"/>
                </a:ext>
              </a:extLst>
            </p:cNvPr>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41;p20">
              <a:extLst>
                <a:ext uri="{FF2B5EF4-FFF2-40B4-BE49-F238E27FC236}">
                  <a16:creationId xmlns:a16="http://schemas.microsoft.com/office/drawing/2014/main" id="{3BB26C8C-88F7-A0C1-628B-EF1D05F9B450}"/>
                </a:ext>
              </a:extLst>
            </p:cNvPr>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42;p20">
              <a:extLst>
                <a:ext uri="{FF2B5EF4-FFF2-40B4-BE49-F238E27FC236}">
                  <a16:creationId xmlns:a16="http://schemas.microsoft.com/office/drawing/2014/main" id="{93DD4BBB-80E7-8D9F-BF2A-359D368581AA}"/>
                </a:ext>
              </a:extLst>
            </p:cNvPr>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Rectangle: Rounded Corners 13"/>
          <p:cNvSpPr/>
          <p:nvPr/>
        </p:nvSpPr>
        <p:spPr>
          <a:xfrm>
            <a:off x="423432" y="342900"/>
            <a:ext cx="17526852" cy="9601200"/>
          </a:xfrm>
          <a:prstGeom prst="roundRect">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175;p8"/>
          <p:cNvSpPr/>
          <p:nvPr/>
        </p:nvSpPr>
        <p:spPr>
          <a:xfrm>
            <a:off x="5523595" y="1991901"/>
            <a:ext cx="11279108" cy="6303197"/>
          </a:xfrm>
          <a:prstGeom prst="wedgeRectCallout">
            <a:avLst>
              <a:gd name="adj1" fmla="val -20833"/>
              <a:gd name="adj2" fmla="val 62500"/>
            </a:avLst>
          </a:prstGeom>
          <a:solidFill>
            <a:srgbClr val="D98F91"/>
          </a:solidFill>
          <a:ln>
            <a:noFill/>
          </a:ln>
        </p:spPr>
        <p:txBody>
          <a:bodyPr spcFirstLastPara="1" wrap="square" lIns="137138" tIns="68550" rIns="137138" bIns="68550" anchor="ctr" anchorCtr="0">
            <a:noAutofit/>
          </a:bodyPr>
          <a:lstStyle/>
          <a:p>
            <a:r>
              <a:rPr lang="en-US" sz="4200" i="1">
                <a:solidFill>
                  <a:schemeClr val="lt1"/>
                </a:solidFill>
                <a:latin typeface="Calibri" panose="020F0502020204030204"/>
                <a:ea typeface="Calibri" panose="020F0502020204030204"/>
                <a:cs typeface="Calibri" panose="020F0502020204030204"/>
                <a:sym typeface="Calibri" panose="020F0502020204030204"/>
              </a:rPr>
              <a:t>Hi Linda,</a:t>
            </a:r>
            <a:endParaRPr sz="2700"/>
          </a:p>
          <a:p>
            <a:r>
              <a:rPr lang="en-US" sz="4200" i="1">
                <a:solidFill>
                  <a:schemeClr val="lt1"/>
                </a:solidFill>
                <a:latin typeface="Calibri" panose="020F0502020204030204"/>
                <a:ea typeface="Calibri" panose="020F0502020204030204"/>
                <a:cs typeface="Calibri" panose="020F0502020204030204"/>
                <a:sym typeface="Calibri" panose="020F0502020204030204"/>
              </a:rPr>
              <a:t>Thanks for lending me the book about healthy cooking tips. It’s great!</a:t>
            </a:r>
            <a:endParaRPr sz="2700"/>
          </a:p>
          <a:p>
            <a:r>
              <a:rPr lang="en-US" sz="4200" i="1">
                <a:solidFill>
                  <a:schemeClr val="lt1"/>
                </a:solidFill>
                <a:latin typeface="Calibri" panose="020F0502020204030204"/>
                <a:ea typeface="Calibri" panose="020F0502020204030204"/>
                <a:cs typeface="Calibri" panose="020F0502020204030204"/>
                <a:sym typeface="Calibri" panose="020F0502020204030204"/>
              </a:rPr>
              <a:t>How about coming to my house this Sunday to try some recipes from the book? Don’t forget to bring some fresh fruits from your garden. We’ll need them for some recipes.</a:t>
            </a:r>
            <a:endParaRPr sz="2700"/>
          </a:p>
          <a:p>
            <a:r>
              <a:rPr lang="en-US" sz="4200" i="1">
                <a:solidFill>
                  <a:schemeClr val="lt1"/>
                </a:solidFill>
                <a:latin typeface="Calibri" panose="020F0502020204030204"/>
                <a:ea typeface="Calibri" panose="020F0502020204030204"/>
                <a:cs typeface="Calibri" panose="020F0502020204030204"/>
                <a:sym typeface="Calibri" panose="020F0502020204030204"/>
              </a:rPr>
              <a:t>See you soon,</a:t>
            </a:r>
            <a:endParaRPr sz="2700"/>
          </a:p>
          <a:p>
            <a:r>
              <a:rPr lang="en-US" sz="4200" i="1">
                <a:solidFill>
                  <a:schemeClr val="lt1"/>
                </a:solidFill>
                <a:latin typeface="Calibri" panose="020F0502020204030204"/>
                <a:ea typeface="Calibri" panose="020F0502020204030204"/>
                <a:cs typeface="Calibri" panose="020F0502020204030204"/>
                <a:sym typeface="Calibri" panose="020F0502020204030204"/>
              </a:rPr>
              <a:t>Mai</a:t>
            </a:r>
            <a:endParaRPr sz="2700"/>
          </a:p>
        </p:txBody>
      </p:sp>
      <p:sp>
        <p:nvSpPr>
          <p:cNvPr id="25" name="Google Shape;176;p8"/>
          <p:cNvSpPr txBox="1"/>
          <p:nvPr/>
        </p:nvSpPr>
        <p:spPr>
          <a:xfrm>
            <a:off x="1785691" y="2139245"/>
            <a:ext cx="2537213" cy="784770"/>
          </a:xfrm>
          <a:prstGeom prst="rect">
            <a:avLst/>
          </a:prstGeom>
          <a:noFill/>
          <a:ln>
            <a:noFill/>
          </a:ln>
        </p:spPr>
        <p:txBody>
          <a:bodyPr spcFirstLastPara="1" wrap="square" lIns="137138" tIns="68550" rIns="137138" bIns="68550" anchor="t" anchorCtr="0">
            <a:spAutoFit/>
          </a:bodyPr>
          <a:lstStyle/>
          <a:p>
            <a:r>
              <a:rPr lang="en-US" sz="4200" b="1">
                <a:solidFill>
                  <a:srgbClr val="FF0000"/>
                </a:solidFill>
                <a:latin typeface="Calibri" panose="020F0502020204030204"/>
                <a:ea typeface="Calibri" panose="020F0502020204030204"/>
                <a:cs typeface="Calibri" panose="020F0502020204030204"/>
                <a:sym typeface="Calibri" panose="020F0502020204030204"/>
              </a:rPr>
              <a:t>Greeting</a:t>
            </a:r>
            <a:endParaRPr sz="2700"/>
          </a:p>
        </p:txBody>
      </p:sp>
      <p:sp>
        <p:nvSpPr>
          <p:cNvPr id="26" name="Google Shape;177;p8"/>
          <p:cNvSpPr/>
          <p:nvPr/>
        </p:nvSpPr>
        <p:spPr>
          <a:xfrm>
            <a:off x="4828172" y="3209389"/>
            <a:ext cx="554805" cy="3421295"/>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137138" tIns="68550" rIns="137138" bIns="68550" anchor="ctr" anchorCtr="0">
            <a:noAutofit/>
          </a:bodyPr>
          <a:lstStyle/>
          <a:p>
            <a:pPr algn="ctr"/>
            <a:endParaRPr sz="27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 name="Google Shape;178;p8"/>
          <p:cNvSpPr/>
          <p:nvPr/>
        </p:nvSpPr>
        <p:spPr>
          <a:xfrm>
            <a:off x="4824725" y="1991901"/>
            <a:ext cx="559533" cy="1079522"/>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137138" tIns="68550" rIns="137138" bIns="68550" anchor="ctr" anchorCtr="0">
            <a:noAutofit/>
          </a:bodyPr>
          <a:lstStyle/>
          <a:p>
            <a:pPr algn="ctr"/>
            <a:endParaRPr sz="27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 name="Google Shape;179;p8"/>
          <p:cNvSpPr/>
          <p:nvPr/>
        </p:nvSpPr>
        <p:spPr>
          <a:xfrm>
            <a:off x="4696628" y="6793234"/>
            <a:ext cx="686349" cy="1436547"/>
          </a:xfrm>
          <a:prstGeom prst="leftBrace">
            <a:avLst>
              <a:gd name="adj1" fmla="val 8333"/>
              <a:gd name="adj2" fmla="val 50000"/>
            </a:avLst>
          </a:prstGeom>
          <a:noFill/>
          <a:ln w="25400" cap="flat" cmpd="sng">
            <a:solidFill>
              <a:srgbClr val="1E4E79"/>
            </a:solidFill>
            <a:prstDash val="solid"/>
            <a:miter lim="800000"/>
            <a:headEnd type="none" w="sm" len="sm"/>
            <a:tailEnd type="none" w="sm" len="sm"/>
          </a:ln>
        </p:spPr>
        <p:txBody>
          <a:bodyPr spcFirstLastPara="1" wrap="square" lIns="137138" tIns="68550" rIns="137138" bIns="68550" anchor="ctr" anchorCtr="0">
            <a:noAutofit/>
          </a:bodyPr>
          <a:lstStyle/>
          <a:p>
            <a:pPr algn="ctr"/>
            <a:endParaRPr sz="27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 name="Google Shape;180;p8"/>
          <p:cNvSpPr txBox="1"/>
          <p:nvPr/>
        </p:nvSpPr>
        <p:spPr>
          <a:xfrm>
            <a:off x="1804914" y="7444951"/>
            <a:ext cx="2537213" cy="784770"/>
          </a:xfrm>
          <a:prstGeom prst="rect">
            <a:avLst/>
          </a:prstGeom>
          <a:noFill/>
          <a:ln>
            <a:noFill/>
          </a:ln>
        </p:spPr>
        <p:txBody>
          <a:bodyPr spcFirstLastPara="1" wrap="square" lIns="137138" tIns="68550" rIns="137138" bIns="68550" anchor="t" anchorCtr="0">
            <a:spAutoFit/>
          </a:bodyPr>
          <a:lstStyle/>
          <a:p>
            <a:r>
              <a:rPr lang="en-US" sz="4200" b="1">
                <a:solidFill>
                  <a:srgbClr val="FF0000"/>
                </a:solidFill>
                <a:latin typeface="Calibri" panose="020F0502020204030204"/>
                <a:ea typeface="Calibri" panose="020F0502020204030204"/>
                <a:cs typeface="Calibri" panose="020F0502020204030204"/>
                <a:sym typeface="Calibri" panose="020F0502020204030204"/>
              </a:rPr>
              <a:t>Closing</a:t>
            </a:r>
            <a:endParaRPr sz="2700"/>
          </a:p>
        </p:txBody>
      </p:sp>
      <p:sp>
        <p:nvSpPr>
          <p:cNvPr id="33" name="Google Shape;181;p8"/>
          <p:cNvSpPr txBox="1"/>
          <p:nvPr/>
        </p:nvSpPr>
        <p:spPr>
          <a:xfrm>
            <a:off x="1804914" y="4570426"/>
            <a:ext cx="2537213" cy="784770"/>
          </a:xfrm>
          <a:prstGeom prst="rect">
            <a:avLst/>
          </a:prstGeom>
          <a:noFill/>
          <a:ln>
            <a:noFill/>
          </a:ln>
        </p:spPr>
        <p:txBody>
          <a:bodyPr spcFirstLastPara="1" wrap="square" lIns="137138" tIns="68550" rIns="137138" bIns="68550" anchor="t" anchorCtr="0">
            <a:spAutoFit/>
          </a:bodyPr>
          <a:lstStyle/>
          <a:p>
            <a:r>
              <a:rPr lang="en-US" sz="4200" b="1">
                <a:solidFill>
                  <a:srgbClr val="FF0000"/>
                </a:solidFill>
                <a:latin typeface="Calibri" panose="020F0502020204030204"/>
                <a:ea typeface="Calibri" panose="020F0502020204030204"/>
                <a:cs typeface="Calibri" panose="020F0502020204030204"/>
                <a:sym typeface="Calibri" panose="020F0502020204030204"/>
              </a:rPr>
              <a:t>Message</a:t>
            </a:r>
            <a:endParaRPr sz="2700"/>
          </a:p>
        </p:txBody>
      </p:sp>
      <p:sp>
        <p:nvSpPr>
          <p:cNvPr id="15" name="Google Shape;156;p6"/>
          <p:cNvSpPr txBox="1"/>
          <p:nvPr/>
        </p:nvSpPr>
        <p:spPr>
          <a:xfrm>
            <a:off x="990600" y="488958"/>
            <a:ext cx="781136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0000"/>
                </a:solidFill>
                <a:latin typeface="+mj-lt"/>
                <a:ea typeface="Arial" panose="020B0604020202020204"/>
                <a:cs typeface="Arial" panose="020B0604020202020204"/>
                <a:sym typeface="Arial" panose="020B0604020202020204"/>
              </a:rPr>
              <a:t>PRE-WRITING</a:t>
            </a:r>
            <a:endParaRPr sz="5400" b="1" dirty="0">
              <a:solidFill>
                <a:srgbClr val="FF0000"/>
              </a:solidFill>
              <a:latin typeface="+mj-lt"/>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8" name="Google Shape;808;p21">
            <a:extLst>
              <a:ext uri="{FF2B5EF4-FFF2-40B4-BE49-F238E27FC236}">
                <a16:creationId xmlns:a16="http://schemas.microsoft.com/office/drawing/2014/main" id="{260B3E22-CD52-E642-9C28-9FFC72665C45}"/>
              </a:ext>
            </a:extLst>
          </p:cNvPr>
          <p:cNvSpPr/>
          <p:nvPr/>
        </p:nvSpPr>
        <p:spPr>
          <a:xfrm>
            <a:off x="15141272" y="-105505"/>
            <a:ext cx="5446592" cy="2631242"/>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89;p21">
            <a:extLst>
              <a:ext uri="{FF2B5EF4-FFF2-40B4-BE49-F238E27FC236}">
                <a16:creationId xmlns:a16="http://schemas.microsoft.com/office/drawing/2014/main" id="{6D09108D-909B-6110-D526-DCED74B3B55C}"/>
              </a:ext>
            </a:extLst>
          </p:cNvPr>
          <p:cNvSpPr/>
          <p:nvPr/>
        </p:nvSpPr>
        <p:spPr>
          <a:xfrm rot="10800000">
            <a:off x="-990600" y="8372978"/>
            <a:ext cx="8345045" cy="2782245"/>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Rounded Corners 14"/>
          <p:cNvSpPr/>
          <p:nvPr/>
        </p:nvSpPr>
        <p:spPr>
          <a:xfrm>
            <a:off x="423432" y="342900"/>
            <a:ext cx="17526852" cy="96012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89;p9"/>
          <p:cNvSpPr txBox="1"/>
          <p:nvPr/>
        </p:nvSpPr>
        <p:spPr>
          <a:xfrm>
            <a:off x="3413101" y="1210116"/>
            <a:ext cx="11034446" cy="877103"/>
          </a:xfrm>
          <a:prstGeom prst="rect">
            <a:avLst/>
          </a:prstGeom>
          <a:noFill/>
          <a:ln>
            <a:noFill/>
          </a:ln>
        </p:spPr>
        <p:txBody>
          <a:bodyPr spcFirstLastPara="1" wrap="square" lIns="137138" tIns="68550" rIns="137138" bIns="68550" anchor="t" anchorCtr="0">
            <a:spAutoFit/>
          </a:bodyPr>
          <a:lstStyle/>
          <a:p>
            <a:pPr algn="ctr"/>
            <a:r>
              <a:rPr lang="en-US" sz="4800" b="1" dirty="0">
                <a:solidFill>
                  <a:srgbClr val="FF0000"/>
                </a:solidFill>
                <a:latin typeface="Calibri" panose="020F0502020204030204"/>
                <a:ea typeface="Calibri" panose="020F0502020204030204"/>
                <a:cs typeface="Calibri" panose="020F0502020204030204"/>
                <a:sym typeface="Calibri" panose="020F0502020204030204"/>
              </a:rPr>
              <a:t>Useful expressions</a:t>
            </a:r>
            <a:endParaRPr sz="2700" dirty="0"/>
          </a:p>
        </p:txBody>
      </p:sp>
      <p:graphicFrame>
        <p:nvGraphicFramePr>
          <p:cNvPr id="22" name="Google Shape;190;p9"/>
          <p:cNvGraphicFramePr/>
          <p:nvPr/>
        </p:nvGraphicFramePr>
        <p:xfrm>
          <a:off x="1222624" y="2095500"/>
          <a:ext cx="16116301" cy="7668601"/>
        </p:xfrm>
        <a:graphic>
          <a:graphicData uri="http://schemas.openxmlformats.org/drawingml/2006/table">
            <a:tbl>
              <a:tblPr firstRow="1" bandRow="1">
                <a:noFill/>
              </a:tblPr>
              <a:tblGrid>
                <a:gridCol w="3755588">
                  <a:extLst>
                    <a:ext uri="{9D8B030D-6E8A-4147-A177-3AD203B41FA5}">
                      <a16:colId xmlns:a16="http://schemas.microsoft.com/office/drawing/2014/main" val="20000"/>
                    </a:ext>
                  </a:extLst>
                </a:gridCol>
                <a:gridCol w="7674413">
                  <a:extLst>
                    <a:ext uri="{9D8B030D-6E8A-4147-A177-3AD203B41FA5}">
                      <a16:colId xmlns:a16="http://schemas.microsoft.com/office/drawing/2014/main" val="20001"/>
                    </a:ext>
                  </a:extLst>
                </a:gridCol>
                <a:gridCol w="4686300">
                  <a:extLst>
                    <a:ext uri="{9D8B030D-6E8A-4147-A177-3AD203B41FA5}">
                      <a16:colId xmlns:a16="http://schemas.microsoft.com/office/drawing/2014/main" val="20002"/>
                    </a:ext>
                  </a:extLst>
                </a:gridCol>
              </a:tblGrid>
              <a:tr h="1130625">
                <a:tc>
                  <a:txBody>
                    <a:bodyPr/>
                    <a:lstStyle/>
                    <a:p>
                      <a:pPr marL="0" marR="0" lvl="0" indent="0" algn="ctr" rtl="0">
                        <a:spcBef>
                          <a:spcPts val="0"/>
                        </a:spcBef>
                        <a:spcAft>
                          <a:spcPts val="0"/>
                        </a:spcAft>
                        <a:buNone/>
                      </a:pPr>
                      <a:r>
                        <a:rPr lang="en-US" sz="4200" u="none" strike="noStrike" cap="none"/>
                        <a:t>Greeting</a:t>
                      </a:r>
                      <a:endParaRPr sz="2700"/>
                    </a:p>
                  </a:txBody>
                  <a:tcPr marL="137175" marR="137175" marT="68588" marB="68588"/>
                </a:tc>
                <a:tc>
                  <a:txBody>
                    <a:bodyPr/>
                    <a:lstStyle/>
                    <a:p>
                      <a:pPr marL="0" marR="0" lvl="0" indent="0" algn="ctr" rtl="0">
                        <a:spcBef>
                          <a:spcPts val="0"/>
                        </a:spcBef>
                        <a:spcAft>
                          <a:spcPts val="0"/>
                        </a:spcAft>
                        <a:buNone/>
                      </a:pPr>
                      <a:r>
                        <a:rPr lang="en-US" sz="4200" u="none" strike="noStrike" cap="none"/>
                        <a:t>Message</a:t>
                      </a:r>
                      <a:endParaRPr sz="2700"/>
                    </a:p>
                  </a:txBody>
                  <a:tcPr marL="137175" marR="137175" marT="68588" marB="68588"/>
                </a:tc>
                <a:tc>
                  <a:txBody>
                    <a:bodyPr/>
                    <a:lstStyle/>
                    <a:p>
                      <a:pPr marL="0" marR="0" lvl="0" indent="0" algn="ctr" rtl="0">
                        <a:spcBef>
                          <a:spcPts val="0"/>
                        </a:spcBef>
                        <a:spcAft>
                          <a:spcPts val="0"/>
                        </a:spcAft>
                        <a:buNone/>
                      </a:pPr>
                      <a:r>
                        <a:rPr lang="en-US" sz="4200" u="none" strike="noStrike" cap="none"/>
                        <a:t>Closing</a:t>
                      </a:r>
                      <a:endParaRPr sz="2700"/>
                    </a:p>
                  </a:txBody>
                  <a:tcPr marL="137175" marR="137175" marT="68588" marB="68588"/>
                </a:tc>
                <a:extLst>
                  <a:ext uri="{0D108BD9-81ED-4DB2-BD59-A6C34878D82A}">
                    <a16:rowId xmlns:a16="http://schemas.microsoft.com/office/drawing/2014/main" val="10000"/>
                  </a:ext>
                </a:extLst>
              </a:tr>
              <a:tr h="6537975">
                <a:tc>
                  <a:txBody>
                    <a:bodyPr/>
                    <a:lstStyle/>
                    <a:p>
                      <a:pPr marL="0" marR="0" lvl="0" indent="0" algn="l" rtl="0">
                        <a:spcBef>
                          <a:spcPts val="0"/>
                        </a:spcBef>
                        <a:spcAft>
                          <a:spcPts val="0"/>
                        </a:spcAft>
                        <a:buNone/>
                      </a:pPr>
                      <a:r>
                        <a:rPr lang="en-US" sz="4200" i="1" u="none" strike="noStrike" cap="none">
                          <a:solidFill>
                            <a:schemeClr val="dk1"/>
                          </a:solidFill>
                          <a:latin typeface="Calibri" panose="020F0502020204030204"/>
                          <a:ea typeface="Calibri" panose="020F0502020204030204"/>
                          <a:cs typeface="Calibri" panose="020F0502020204030204"/>
                          <a:sym typeface="Calibri" panose="020F0502020204030204"/>
                        </a:rPr>
                        <a:t>+ Hi,</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Hello,</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Dear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4200"/>
                    </a:p>
                  </a:txBody>
                  <a:tcPr marL="137175" marR="137175" marT="68588" marB="68588"/>
                </a:tc>
                <a:tc>
                  <a:txBody>
                    <a:bodyPr/>
                    <a:lstStyle/>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Thank you for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How about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What about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Why don’t we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Shall we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Remember to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Don’t forget to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I would like to invite you to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Do you want to …</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4200"/>
                    </a:p>
                  </a:txBody>
                  <a:tcPr marL="137175" marR="137175" marT="68588" marB="68588"/>
                </a:tc>
                <a:tc>
                  <a:txBody>
                    <a:bodyPr/>
                    <a:lstStyle/>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See you again,</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See you soon,</a:t>
                      </a:r>
                      <a:endParaRPr sz="2700"/>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Write back soon,</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Bye,</a:t>
                      </a:r>
                      <a:endParaRPr sz="420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4200" i="1">
                          <a:solidFill>
                            <a:schemeClr val="dk1"/>
                          </a:solidFill>
                          <a:latin typeface="Calibri" panose="020F0502020204030204"/>
                          <a:ea typeface="Calibri" panose="020F0502020204030204"/>
                          <a:cs typeface="Calibri" panose="020F0502020204030204"/>
                          <a:sym typeface="Calibri" panose="020F0502020204030204"/>
                        </a:rPr>
                        <a:t>+ Love,</a:t>
                      </a:r>
                      <a:endParaRPr sz="4200"/>
                    </a:p>
                  </a:txBody>
                  <a:tcPr marL="137175" marR="137175" marT="68588" marB="68588"/>
                </a:tc>
                <a:extLst>
                  <a:ext uri="{0D108BD9-81ED-4DB2-BD59-A6C34878D82A}">
                    <a16:rowId xmlns:a16="http://schemas.microsoft.com/office/drawing/2014/main" val="10001"/>
                  </a:ext>
                </a:extLst>
              </a:tr>
            </a:tbl>
          </a:graphicData>
        </a:graphic>
      </p:graphicFrame>
      <p:sp>
        <p:nvSpPr>
          <p:cNvPr id="8" name="Google Shape;156;p6"/>
          <p:cNvSpPr txBox="1"/>
          <p:nvPr/>
        </p:nvSpPr>
        <p:spPr>
          <a:xfrm>
            <a:off x="990600" y="488958"/>
            <a:ext cx="781136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0000"/>
                </a:solidFill>
                <a:latin typeface="+mj-lt"/>
                <a:ea typeface="Arial" panose="020B0604020202020204"/>
                <a:cs typeface="Arial" panose="020B0604020202020204"/>
                <a:sym typeface="Arial" panose="020B0604020202020204"/>
              </a:rPr>
              <a:t>PRE-WRITING</a:t>
            </a:r>
            <a:endParaRPr sz="5400" b="1" dirty="0">
              <a:solidFill>
                <a:srgbClr val="FF0000"/>
              </a:solidFill>
              <a:latin typeface="+mj-lt"/>
              <a:ea typeface="Arial" panose="020B0604020202020204"/>
              <a:cs typeface="Arial" panose="020B0604020202020204"/>
              <a:sym typeface="Arial" panose="020B0604020202020204"/>
            </a:endParaRPr>
          </a:p>
        </p:txBody>
      </p:sp>
      <p:grpSp>
        <p:nvGrpSpPr>
          <p:cNvPr id="5" name="Google Shape;790;p21">
            <a:extLst>
              <a:ext uri="{FF2B5EF4-FFF2-40B4-BE49-F238E27FC236}">
                <a16:creationId xmlns:a16="http://schemas.microsoft.com/office/drawing/2014/main" id="{86327C99-DDF8-7E11-EB6D-93585F3CAF1D}"/>
              </a:ext>
            </a:extLst>
          </p:cNvPr>
          <p:cNvGrpSpPr/>
          <p:nvPr/>
        </p:nvGrpSpPr>
        <p:grpSpPr>
          <a:xfrm rot="-4692683" flipH="1">
            <a:off x="-544001" y="9045467"/>
            <a:ext cx="1567675" cy="1223764"/>
            <a:chOff x="1861775" y="81376"/>
            <a:chExt cx="1567687" cy="1223774"/>
          </a:xfrm>
        </p:grpSpPr>
        <p:sp>
          <p:nvSpPr>
            <p:cNvPr id="6" name="Google Shape;791;p21">
              <a:extLst>
                <a:ext uri="{FF2B5EF4-FFF2-40B4-BE49-F238E27FC236}">
                  <a16:creationId xmlns:a16="http://schemas.microsoft.com/office/drawing/2014/main" id="{70058B15-4A30-D8C3-DA1F-62FF13EB3253}"/>
                </a:ext>
              </a:extLst>
            </p:cNvPr>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92;p21">
              <a:extLst>
                <a:ext uri="{FF2B5EF4-FFF2-40B4-BE49-F238E27FC236}">
                  <a16:creationId xmlns:a16="http://schemas.microsoft.com/office/drawing/2014/main" id="{4FB6CEB8-A60E-B907-8407-49794170CBD5}"/>
                </a:ext>
              </a:extLst>
            </p:cNvPr>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3;p21">
              <a:extLst>
                <a:ext uri="{FF2B5EF4-FFF2-40B4-BE49-F238E27FC236}">
                  <a16:creationId xmlns:a16="http://schemas.microsoft.com/office/drawing/2014/main" id="{0123109E-F671-7623-E428-620CA9173A77}"/>
                </a:ext>
              </a:extLst>
            </p:cNvPr>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4;p21">
              <a:extLst>
                <a:ext uri="{FF2B5EF4-FFF2-40B4-BE49-F238E27FC236}">
                  <a16:creationId xmlns:a16="http://schemas.microsoft.com/office/drawing/2014/main" id="{DA46DC27-73E3-70C8-D9ED-1907DE6186CF}"/>
                </a:ext>
              </a:extLst>
            </p:cNvPr>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5;p21">
              <a:extLst>
                <a:ext uri="{FF2B5EF4-FFF2-40B4-BE49-F238E27FC236}">
                  <a16:creationId xmlns:a16="http://schemas.microsoft.com/office/drawing/2014/main" id="{12AAC174-A214-618E-099D-F938D827376A}"/>
                </a:ext>
              </a:extLst>
            </p:cNvPr>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6;p21">
              <a:extLst>
                <a:ext uri="{FF2B5EF4-FFF2-40B4-BE49-F238E27FC236}">
                  <a16:creationId xmlns:a16="http://schemas.microsoft.com/office/drawing/2014/main" id="{51D881B5-F13A-8A63-8290-2A1FF69F712D}"/>
                </a:ext>
              </a:extLst>
            </p:cNvPr>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p21">
              <a:extLst>
                <a:ext uri="{FF2B5EF4-FFF2-40B4-BE49-F238E27FC236}">
                  <a16:creationId xmlns:a16="http://schemas.microsoft.com/office/drawing/2014/main" id="{21080A7C-A43E-5FF8-B809-68D7A37AD83A}"/>
                </a:ext>
              </a:extLst>
            </p:cNvPr>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8;p21">
              <a:extLst>
                <a:ext uri="{FF2B5EF4-FFF2-40B4-BE49-F238E27FC236}">
                  <a16:creationId xmlns:a16="http://schemas.microsoft.com/office/drawing/2014/main" id="{0B4A666F-B64E-22CB-EAA4-E1C9360109F5}"/>
                </a:ext>
              </a:extLst>
            </p:cNvPr>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9;p21">
              <a:extLst>
                <a:ext uri="{FF2B5EF4-FFF2-40B4-BE49-F238E27FC236}">
                  <a16:creationId xmlns:a16="http://schemas.microsoft.com/office/drawing/2014/main" id="{BD8A004D-8DED-8540-AB80-BD217500FC39}"/>
                </a:ext>
              </a:extLst>
            </p:cNvPr>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00;p21">
              <a:extLst>
                <a:ext uri="{FF2B5EF4-FFF2-40B4-BE49-F238E27FC236}">
                  <a16:creationId xmlns:a16="http://schemas.microsoft.com/office/drawing/2014/main" id="{9CCEE7C0-4DD9-0FD1-C735-7093B137675A}"/>
                </a:ext>
              </a:extLst>
            </p:cNvPr>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1;p21">
              <a:extLst>
                <a:ext uri="{FF2B5EF4-FFF2-40B4-BE49-F238E27FC236}">
                  <a16:creationId xmlns:a16="http://schemas.microsoft.com/office/drawing/2014/main" id="{37353795-37F3-BC34-2132-A85B64E53D37}"/>
                </a:ext>
              </a:extLst>
            </p:cNvPr>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2;p21">
              <a:extLst>
                <a:ext uri="{FF2B5EF4-FFF2-40B4-BE49-F238E27FC236}">
                  <a16:creationId xmlns:a16="http://schemas.microsoft.com/office/drawing/2014/main" id="{1D220B38-8F60-2B4A-2ABE-79F7A30FC8B3}"/>
                </a:ext>
              </a:extLst>
            </p:cNvPr>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3;p21">
              <a:extLst>
                <a:ext uri="{FF2B5EF4-FFF2-40B4-BE49-F238E27FC236}">
                  <a16:creationId xmlns:a16="http://schemas.microsoft.com/office/drawing/2014/main" id="{CDF1ED9F-F3E7-D24B-D45E-21AB8706585E}"/>
                </a:ext>
              </a:extLst>
            </p:cNvPr>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04;p21">
              <a:extLst>
                <a:ext uri="{FF2B5EF4-FFF2-40B4-BE49-F238E27FC236}">
                  <a16:creationId xmlns:a16="http://schemas.microsoft.com/office/drawing/2014/main" id="{D5755518-1FA0-A3A7-CAFD-D62833825B59}"/>
                </a:ext>
              </a:extLst>
            </p:cNvPr>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5;p21">
              <a:extLst>
                <a:ext uri="{FF2B5EF4-FFF2-40B4-BE49-F238E27FC236}">
                  <a16:creationId xmlns:a16="http://schemas.microsoft.com/office/drawing/2014/main" id="{8FC1E2F0-6B56-5930-1B32-9C152C6AA099}"/>
                </a:ext>
              </a:extLst>
            </p:cNvPr>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6;p21">
              <a:extLst>
                <a:ext uri="{FF2B5EF4-FFF2-40B4-BE49-F238E27FC236}">
                  <a16:creationId xmlns:a16="http://schemas.microsoft.com/office/drawing/2014/main" id="{531CCBB8-D08D-6FDE-9E1E-3613A446C3E7}"/>
                </a:ext>
              </a:extLst>
            </p:cNvPr>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7;p21">
              <a:extLst>
                <a:ext uri="{FF2B5EF4-FFF2-40B4-BE49-F238E27FC236}">
                  <a16:creationId xmlns:a16="http://schemas.microsoft.com/office/drawing/2014/main" id="{2BD06477-C144-BA86-7CDE-29320AEF8F1D}"/>
                </a:ext>
              </a:extLst>
            </p:cNvPr>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Google Shape;824;p22">
            <a:extLst>
              <a:ext uri="{FF2B5EF4-FFF2-40B4-BE49-F238E27FC236}">
                <a16:creationId xmlns:a16="http://schemas.microsoft.com/office/drawing/2014/main" id="{E9E21FCD-4D39-C579-2230-C6698D5F0F31}"/>
              </a:ext>
            </a:extLst>
          </p:cNvPr>
          <p:cNvSpPr/>
          <p:nvPr/>
        </p:nvSpPr>
        <p:spPr>
          <a:xfrm rot="-5400000">
            <a:off x="-1960549" y="-1151274"/>
            <a:ext cx="5446592" cy="2631242"/>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844;p22">
            <a:extLst>
              <a:ext uri="{FF2B5EF4-FFF2-40B4-BE49-F238E27FC236}">
                <a16:creationId xmlns:a16="http://schemas.microsoft.com/office/drawing/2014/main" id="{F0A16694-8161-D2ED-D30F-34F8C58B3B5A}"/>
              </a:ext>
            </a:extLst>
          </p:cNvPr>
          <p:cNvGrpSpPr/>
          <p:nvPr/>
        </p:nvGrpSpPr>
        <p:grpSpPr>
          <a:xfrm rot="-4692683" flipH="1">
            <a:off x="-70609" y="-72379"/>
            <a:ext cx="1567675" cy="1223764"/>
            <a:chOff x="1861775" y="81376"/>
            <a:chExt cx="1567687" cy="1223774"/>
          </a:xfrm>
        </p:grpSpPr>
        <p:sp>
          <p:nvSpPr>
            <p:cNvPr id="6" name="Google Shape;845;p22">
              <a:extLst>
                <a:ext uri="{FF2B5EF4-FFF2-40B4-BE49-F238E27FC236}">
                  <a16:creationId xmlns:a16="http://schemas.microsoft.com/office/drawing/2014/main" id="{C3EB07D4-E060-1267-DDC6-455FD8ABCBEF}"/>
                </a:ext>
              </a:extLst>
            </p:cNvPr>
            <p:cNvSpPr/>
            <p:nvPr/>
          </p:nvSpPr>
          <p:spPr>
            <a:xfrm>
              <a:off x="2219468" y="580937"/>
              <a:ext cx="165370" cy="175284"/>
            </a:xfrm>
            <a:custGeom>
              <a:avLst/>
              <a:gdLst/>
              <a:ahLst/>
              <a:cxnLst/>
              <a:rect l="l" t="t" r="r" b="b"/>
              <a:pathLst>
                <a:path w="1668" h="1768" extrusionOk="0">
                  <a:moveTo>
                    <a:pt x="1235" y="0"/>
                  </a:moveTo>
                  <a:cubicBezTo>
                    <a:pt x="1144" y="0"/>
                    <a:pt x="1057" y="34"/>
                    <a:pt x="1001" y="112"/>
                  </a:cubicBezTo>
                  <a:lnTo>
                    <a:pt x="143" y="1136"/>
                  </a:lnTo>
                  <a:cubicBezTo>
                    <a:pt x="12" y="1291"/>
                    <a:pt x="1" y="1517"/>
                    <a:pt x="143" y="1660"/>
                  </a:cubicBezTo>
                  <a:cubicBezTo>
                    <a:pt x="218" y="1728"/>
                    <a:pt x="324" y="1768"/>
                    <a:pt x="426" y="1768"/>
                  </a:cubicBezTo>
                  <a:cubicBezTo>
                    <a:pt x="520" y="1768"/>
                    <a:pt x="610" y="1734"/>
                    <a:pt x="667" y="1660"/>
                  </a:cubicBezTo>
                  <a:lnTo>
                    <a:pt x="1513" y="636"/>
                  </a:lnTo>
                  <a:cubicBezTo>
                    <a:pt x="1655" y="482"/>
                    <a:pt x="1667" y="267"/>
                    <a:pt x="1513" y="112"/>
                  </a:cubicBezTo>
                  <a:cubicBezTo>
                    <a:pt x="1443" y="43"/>
                    <a:pt x="1337" y="0"/>
                    <a:pt x="12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46;p22">
              <a:extLst>
                <a:ext uri="{FF2B5EF4-FFF2-40B4-BE49-F238E27FC236}">
                  <a16:creationId xmlns:a16="http://schemas.microsoft.com/office/drawing/2014/main" id="{BDD486FA-BAE7-0A3D-7B5B-E964F7DC9AC3}"/>
                </a:ext>
              </a:extLst>
            </p:cNvPr>
            <p:cNvSpPr/>
            <p:nvPr/>
          </p:nvSpPr>
          <p:spPr>
            <a:xfrm>
              <a:off x="2525212" y="495281"/>
              <a:ext cx="73266" cy="148813"/>
            </a:xfrm>
            <a:custGeom>
              <a:avLst/>
              <a:gdLst/>
              <a:ahLst/>
              <a:cxnLst/>
              <a:rect l="l" t="t" r="r" b="b"/>
              <a:pathLst>
                <a:path w="739" h="1501" extrusionOk="0">
                  <a:moveTo>
                    <a:pt x="369" y="0"/>
                  </a:moveTo>
                  <a:cubicBezTo>
                    <a:pt x="185" y="0"/>
                    <a:pt x="0" y="119"/>
                    <a:pt x="0" y="357"/>
                  </a:cubicBezTo>
                  <a:lnTo>
                    <a:pt x="0" y="1143"/>
                  </a:lnTo>
                  <a:cubicBezTo>
                    <a:pt x="0" y="1381"/>
                    <a:pt x="185" y="1500"/>
                    <a:pt x="369" y="1500"/>
                  </a:cubicBezTo>
                  <a:cubicBezTo>
                    <a:pt x="554" y="1500"/>
                    <a:pt x="738" y="1381"/>
                    <a:pt x="738" y="1143"/>
                  </a:cubicBezTo>
                  <a:lnTo>
                    <a:pt x="738" y="357"/>
                  </a:lnTo>
                  <a:cubicBezTo>
                    <a:pt x="738" y="119"/>
                    <a:pt x="55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47;p22">
              <a:extLst>
                <a:ext uri="{FF2B5EF4-FFF2-40B4-BE49-F238E27FC236}">
                  <a16:creationId xmlns:a16="http://schemas.microsoft.com/office/drawing/2014/main" id="{A97E2670-E879-D65A-1953-97047632FACC}"/>
                </a:ext>
              </a:extLst>
            </p:cNvPr>
            <p:cNvSpPr/>
            <p:nvPr/>
          </p:nvSpPr>
          <p:spPr>
            <a:xfrm>
              <a:off x="2391771" y="759287"/>
              <a:ext cx="98151" cy="142468"/>
            </a:xfrm>
            <a:custGeom>
              <a:avLst/>
              <a:gdLst/>
              <a:ahLst/>
              <a:cxnLst/>
              <a:rect l="l" t="t" r="r" b="b"/>
              <a:pathLst>
                <a:path w="990" h="1437" extrusionOk="0">
                  <a:moveTo>
                    <a:pt x="584" y="1"/>
                  </a:moveTo>
                  <a:cubicBezTo>
                    <a:pt x="419" y="1"/>
                    <a:pt x="266" y="109"/>
                    <a:pt x="227" y="266"/>
                  </a:cubicBezTo>
                  <a:cubicBezTo>
                    <a:pt x="168" y="504"/>
                    <a:pt x="108" y="718"/>
                    <a:pt x="48" y="969"/>
                  </a:cubicBezTo>
                  <a:cubicBezTo>
                    <a:pt x="1" y="1159"/>
                    <a:pt x="108" y="1361"/>
                    <a:pt x="298" y="1421"/>
                  </a:cubicBezTo>
                  <a:cubicBezTo>
                    <a:pt x="332" y="1431"/>
                    <a:pt x="366" y="1436"/>
                    <a:pt x="400" y="1436"/>
                  </a:cubicBezTo>
                  <a:cubicBezTo>
                    <a:pt x="560" y="1436"/>
                    <a:pt x="714" y="1328"/>
                    <a:pt x="763" y="1171"/>
                  </a:cubicBezTo>
                  <a:cubicBezTo>
                    <a:pt x="822" y="933"/>
                    <a:pt x="882" y="707"/>
                    <a:pt x="941" y="468"/>
                  </a:cubicBezTo>
                  <a:cubicBezTo>
                    <a:pt x="989" y="278"/>
                    <a:pt x="882" y="64"/>
                    <a:pt x="691" y="16"/>
                  </a:cubicBezTo>
                  <a:cubicBezTo>
                    <a:pt x="656" y="6"/>
                    <a:pt x="620"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8;p22">
              <a:extLst>
                <a:ext uri="{FF2B5EF4-FFF2-40B4-BE49-F238E27FC236}">
                  <a16:creationId xmlns:a16="http://schemas.microsoft.com/office/drawing/2014/main" id="{2BAA7BEE-06CE-D1AF-759A-1D58328E5491}"/>
                </a:ext>
              </a:extLst>
            </p:cNvPr>
            <p:cNvSpPr/>
            <p:nvPr/>
          </p:nvSpPr>
          <p:spPr>
            <a:xfrm>
              <a:off x="2716451" y="848909"/>
              <a:ext cx="109850" cy="140187"/>
            </a:xfrm>
            <a:custGeom>
              <a:avLst/>
              <a:gdLst/>
              <a:ahLst/>
              <a:cxnLst/>
              <a:rect l="l" t="t" r="r" b="b"/>
              <a:pathLst>
                <a:path w="1108" h="1414" extrusionOk="0">
                  <a:moveTo>
                    <a:pt x="388" y="1"/>
                  </a:moveTo>
                  <a:cubicBezTo>
                    <a:pt x="325" y="1"/>
                    <a:pt x="264" y="14"/>
                    <a:pt x="214" y="41"/>
                  </a:cubicBezTo>
                  <a:cubicBezTo>
                    <a:pt x="36" y="160"/>
                    <a:pt x="0" y="374"/>
                    <a:pt x="71" y="553"/>
                  </a:cubicBezTo>
                  <a:cubicBezTo>
                    <a:pt x="179" y="779"/>
                    <a:pt x="286" y="1005"/>
                    <a:pt x="393" y="1231"/>
                  </a:cubicBezTo>
                  <a:cubicBezTo>
                    <a:pt x="442" y="1353"/>
                    <a:pt x="579" y="1414"/>
                    <a:pt x="714" y="1414"/>
                  </a:cubicBezTo>
                  <a:cubicBezTo>
                    <a:pt x="777" y="1414"/>
                    <a:pt x="840" y="1401"/>
                    <a:pt x="893" y="1374"/>
                  </a:cubicBezTo>
                  <a:cubicBezTo>
                    <a:pt x="1084" y="1267"/>
                    <a:pt x="1107" y="1041"/>
                    <a:pt x="1024" y="862"/>
                  </a:cubicBezTo>
                  <a:cubicBezTo>
                    <a:pt x="929" y="636"/>
                    <a:pt x="822" y="398"/>
                    <a:pt x="714" y="184"/>
                  </a:cubicBezTo>
                  <a:cubicBezTo>
                    <a:pt x="666" y="62"/>
                    <a:pt x="523"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9;p22">
              <a:extLst>
                <a:ext uri="{FF2B5EF4-FFF2-40B4-BE49-F238E27FC236}">
                  <a16:creationId xmlns:a16="http://schemas.microsoft.com/office/drawing/2014/main" id="{2DBD98F3-9C0E-2119-E9C6-6D3DEFEC58B9}"/>
                </a:ext>
              </a:extLst>
            </p:cNvPr>
            <p:cNvSpPr/>
            <p:nvPr/>
          </p:nvSpPr>
          <p:spPr>
            <a:xfrm>
              <a:off x="2763641" y="406056"/>
              <a:ext cx="135825" cy="150994"/>
            </a:xfrm>
            <a:custGeom>
              <a:avLst/>
              <a:gdLst/>
              <a:ahLst/>
              <a:cxnLst/>
              <a:rect l="l" t="t" r="r" b="b"/>
              <a:pathLst>
                <a:path w="1370" h="1523" extrusionOk="0">
                  <a:moveTo>
                    <a:pt x="423" y="0"/>
                  </a:moveTo>
                  <a:cubicBezTo>
                    <a:pt x="364" y="0"/>
                    <a:pt x="305" y="14"/>
                    <a:pt x="250" y="43"/>
                  </a:cubicBezTo>
                  <a:cubicBezTo>
                    <a:pt x="72" y="150"/>
                    <a:pt x="0" y="388"/>
                    <a:pt x="119" y="555"/>
                  </a:cubicBezTo>
                  <a:cubicBezTo>
                    <a:pt x="286" y="817"/>
                    <a:pt x="465" y="1079"/>
                    <a:pt x="631" y="1341"/>
                  </a:cubicBezTo>
                  <a:cubicBezTo>
                    <a:pt x="696" y="1453"/>
                    <a:pt x="820" y="1522"/>
                    <a:pt x="949" y="1522"/>
                  </a:cubicBezTo>
                  <a:cubicBezTo>
                    <a:pt x="1010" y="1522"/>
                    <a:pt x="1073" y="1506"/>
                    <a:pt x="1131" y="1472"/>
                  </a:cubicBezTo>
                  <a:cubicBezTo>
                    <a:pt x="1298" y="1376"/>
                    <a:pt x="1370" y="1138"/>
                    <a:pt x="1262" y="972"/>
                  </a:cubicBezTo>
                  <a:cubicBezTo>
                    <a:pt x="1096" y="698"/>
                    <a:pt x="917" y="448"/>
                    <a:pt x="762" y="186"/>
                  </a:cubicBezTo>
                  <a:cubicBezTo>
                    <a:pt x="688" y="70"/>
                    <a:pt x="556"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0;p22">
              <a:extLst>
                <a:ext uri="{FF2B5EF4-FFF2-40B4-BE49-F238E27FC236}">
                  <a16:creationId xmlns:a16="http://schemas.microsoft.com/office/drawing/2014/main" id="{1029F06C-B194-9CA6-ED01-8696370CE2C4}"/>
                </a:ext>
              </a:extLst>
            </p:cNvPr>
            <p:cNvSpPr/>
            <p:nvPr/>
          </p:nvSpPr>
          <p:spPr>
            <a:xfrm>
              <a:off x="2564174" y="808758"/>
              <a:ext cx="89724" cy="163387"/>
            </a:xfrm>
            <a:custGeom>
              <a:avLst/>
              <a:gdLst/>
              <a:ahLst/>
              <a:cxnLst/>
              <a:rect l="l" t="t" r="r" b="b"/>
              <a:pathLst>
                <a:path w="905" h="1648" extrusionOk="0">
                  <a:moveTo>
                    <a:pt x="526" y="1"/>
                  </a:moveTo>
                  <a:cubicBezTo>
                    <a:pt x="367" y="1"/>
                    <a:pt x="196" y="102"/>
                    <a:pt x="167" y="267"/>
                  </a:cubicBezTo>
                  <a:cubicBezTo>
                    <a:pt x="119" y="565"/>
                    <a:pt x="83" y="862"/>
                    <a:pt x="36" y="1184"/>
                  </a:cubicBezTo>
                  <a:cubicBezTo>
                    <a:pt x="0" y="1374"/>
                    <a:pt x="83" y="1577"/>
                    <a:pt x="286" y="1636"/>
                  </a:cubicBezTo>
                  <a:cubicBezTo>
                    <a:pt x="314" y="1644"/>
                    <a:pt x="345" y="1648"/>
                    <a:pt x="376" y="1648"/>
                  </a:cubicBezTo>
                  <a:cubicBezTo>
                    <a:pt x="539" y="1648"/>
                    <a:pt x="720" y="1546"/>
                    <a:pt x="750" y="1386"/>
                  </a:cubicBezTo>
                  <a:cubicBezTo>
                    <a:pt x="798" y="1089"/>
                    <a:pt x="834" y="791"/>
                    <a:pt x="881" y="481"/>
                  </a:cubicBezTo>
                  <a:cubicBezTo>
                    <a:pt x="905" y="291"/>
                    <a:pt x="834" y="77"/>
                    <a:pt x="631" y="17"/>
                  </a:cubicBezTo>
                  <a:cubicBezTo>
                    <a:pt x="598" y="6"/>
                    <a:pt x="562" y="1"/>
                    <a:pt x="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1;p22">
              <a:extLst>
                <a:ext uri="{FF2B5EF4-FFF2-40B4-BE49-F238E27FC236}">
                  <a16:creationId xmlns:a16="http://schemas.microsoft.com/office/drawing/2014/main" id="{D8A99843-2C62-AE8D-CE4E-7F7EF59FA204}"/>
                </a:ext>
              </a:extLst>
            </p:cNvPr>
            <p:cNvSpPr/>
            <p:nvPr/>
          </p:nvSpPr>
          <p:spPr>
            <a:xfrm>
              <a:off x="2829767" y="1201050"/>
              <a:ext cx="74456" cy="104100"/>
            </a:xfrm>
            <a:custGeom>
              <a:avLst/>
              <a:gdLst/>
              <a:ahLst/>
              <a:cxnLst/>
              <a:rect l="l" t="t" r="r" b="b"/>
              <a:pathLst>
                <a:path w="751" h="1050" extrusionOk="0">
                  <a:moveTo>
                    <a:pt x="399" y="1"/>
                  </a:moveTo>
                  <a:cubicBezTo>
                    <a:pt x="393" y="1"/>
                    <a:pt x="387" y="1"/>
                    <a:pt x="381" y="1"/>
                  </a:cubicBezTo>
                  <a:cubicBezTo>
                    <a:pt x="167" y="25"/>
                    <a:pt x="0" y="168"/>
                    <a:pt x="0" y="382"/>
                  </a:cubicBezTo>
                  <a:lnTo>
                    <a:pt x="0" y="680"/>
                  </a:lnTo>
                  <a:cubicBezTo>
                    <a:pt x="0" y="865"/>
                    <a:pt x="157" y="1049"/>
                    <a:pt x="362" y="1049"/>
                  </a:cubicBezTo>
                  <a:cubicBezTo>
                    <a:pt x="368" y="1049"/>
                    <a:pt x="375" y="1049"/>
                    <a:pt x="381" y="1049"/>
                  </a:cubicBezTo>
                  <a:cubicBezTo>
                    <a:pt x="583" y="1037"/>
                    <a:pt x="750" y="882"/>
                    <a:pt x="750" y="680"/>
                  </a:cubicBezTo>
                  <a:lnTo>
                    <a:pt x="750" y="382"/>
                  </a:lnTo>
                  <a:cubicBezTo>
                    <a:pt x="750" y="186"/>
                    <a:pt x="593"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2;p22">
              <a:extLst>
                <a:ext uri="{FF2B5EF4-FFF2-40B4-BE49-F238E27FC236}">
                  <a16:creationId xmlns:a16="http://schemas.microsoft.com/office/drawing/2014/main" id="{DA1A1826-30CA-5412-FED4-64A5FF204AEB}"/>
                </a:ext>
              </a:extLst>
            </p:cNvPr>
            <p:cNvSpPr/>
            <p:nvPr/>
          </p:nvSpPr>
          <p:spPr>
            <a:xfrm>
              <a:off x="2941893" y="751356"/>
              <a:ext cx="133446" cy="120062"/>
            </a:xfrm>
            <a:custGeom>
              <a:avLst/>
              <a:gdLst/>
              <a:ahLst/>
              <a:cxnLst/>
              <a:rect l="l" t="t" r="r" b="b"/>
              <a:pathLst>
                <a:path w="1346" h="1211" extrusionOk="0">
                  <a:moveTo>
                    <a:pt x="396" y="1"/>
                  </a:moveTo>
                  <a:cubicBezTo>
                    <a:pt x="305" y="1"/>
                    <a:pt x="218" y="34"/>
                    <a:pt x="155" y="108"/>
                  </a:cubicBezTo>
                  <a:cubicBezTo>
                    <a:pt x="24" y="251"/>
                    <a:pt x="0" y="489"/>
                    <a:pt x="155" y="632"/>
                  </a:cubicBezTo>
                  <a:cubicBezTo>
                    <a:pt x="334" y="787"/>
                    <a:pt x="500" y="941"/>
                    <a:pt x="679" y="1108"/>
                  </a:cubicBezTo>
                  <a:cubicBezTo>
                    <a:pt x="752" y="1175"/>
                    <a:pt x="850" y="1211"/>
                    <a:pt x="945" y="1211"/>
                  </a:cubicBezTo>
                  <a:cubicBezTo>
                    <a:pt x="1037" y="1211"/>
                    <a:pt x="1127" y="1178"/>
                    <a:pt x="1191" y="1108"/>
                  </a:cubicBezTo>
                  <a:cubicBezTo>
                    <a:pt x="1334" y="953"/>
                    <a:pt x="1346" y="715"/>
                    <a:pt x="1191" y="584"/>
                  </a:cubicBezTo>
                  <a:cubicBezTo>
                    <a:pt x="1012" y="417"/>
                    <a:pt x="857" y="275"/>
                    <a:pt x="679" y="108"/>
                  </a:cubicBezTo>
                  <a:cubicBezTo>
                    <a:pt x="598" y="40"/>
                    <a:pt x="495"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3;p22">
              <a:extLst>
                <a:ext uri="{FF2B5EF4-FFF2-40B4-BE49-F238E27FC236}">
                  <a16:creationId xmlns:a16="http://schemas.microsoft.com/office/drawing/2014/main" id="{5CED93DC-216B-71D6-FDF7-7AB080E6A0B1}"/>
                </a:ext>
              </a:extLst>
            </p:cNvPr>
            <p:cNvSpPr/>
            <p:nvPr/>
          </p:nvSpPr>
          <p:spPr>
            <a:xfrm>
              <a:off x="2531061" y="178433"/>
              <a:ext cx="150003" cy="124126"/>
            </a:xfrm>
            <a:custGeom>
              <a:avLst/>
              <a:gdLst/>
              <a:ahLst/>
              <a:cxnLst/>
              <a:rect l="l" t="t" r="r" b="b"/>
              <a:pathLst>
                <a:path w="1513" h="1252" extrusionOk="0">
                  <a:moveTo>
                    <a:pt x="1111" y="0"/>
                  </a:moveTo>
                  <a:cubicBezTo>
                    <a:pt x="1015" y="0"/>
                    <a:pt x="916" y="43"/>
                    <a:pt x="834" y="112"/>
                  </a:cubicBezTo>
                  <a:cubicBezTo>
                    <a:pt x="608" y="291"/>
                    <a:pt x="382" y="470"/>
                    <a:pt x="156" y="636"/>
                  </a:cubicBezTo>
                  <a:cubicBezTo>
                    <a:pt x="1" y="755"/>
                    <a:pt x="25" y="1029"/>
                    <a:pt x="156" y="1148"/>
                  </a:cubicBezTo>
                  <a:cubicBezTo>
                    <a:pt x="228" y="1221"/>
                    <a:pt x="316" y="1251"/>
                    <a:pt x="404" y="1251"/>
                  </a:cubicBezTo>
                  <a:cubicBezTo>
                    <a:pt x="504" y="1251"/>
                    <a:pt x="603" y="1212"/>
                    <a:pt x="679" y="1148"/>
                  </a:cubicBezTo>
                  <a:cubicBezTo>
                    <a:pt x="906" y="970"/>
                    <a:pt x="1132" y="791"/>
                    <a:pt x="1346" y="636"/>
                  </a:cubicBezTo>
                  <a:cubicBezTo>
                    <a:pt x="1513" y="517"/>
                    <a:pt x="1489" y="231"/>
                    <a:pt x="1346" y="112"/>
                  </a:cubicBezTo>
                  <a:cubicBezTo>
                    <a:pt x="1279" y="34"/>
                    <a:pt x="1196"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4;p22">
              <a:extLst>
                <a:ext uri="{FF2B5EF4-FFF2-40B4-BE49-F238E27FC236}">
                  <a16:creationId xmlns:a16="http://schemas.microsoft.com/office/drawing/2014/main" id="{23CE9155-1823-B96B-B73D-387F0254404A}"/>
                </a:ext>
              </a:extLst>
            </p:cNvPr>
            <p:cNvSpPr/>
            <p:nvPr/>
          </p:nvSpPr>
          <p:spPr>
            <a:xfrm>
              <a:off x="2158299" y="248128"/>
              <a:ext cx="137412" cy="142567"/>
            </a:xfrm>
            <a:custGeom>
              <a:avLst/>
              <a:gdLst/>
              <a:ahLst/>
              <a:cxnLst/>
              <a:rect l="l" t="t" r="r" b="b"/>
              <a:pathLst>
                <a:path w="1386" h="1438" extrusionOk="0">
                  <a:moveTo>
                    <a:pt x="873" y="0"/>
                  </a:moveTo>
                  <a:cubicBezTo>
                    <a:pt x="758" y="0"/>
                    <a:pt x="644" y="54"/>
                    <a:pt x="570" y="183"/>
                  </a:cubicBezTo>
                  <a:cubicBezTo>
                    <a:pt x="439" y="421"/>
                    <a:pt x="308" y="648"/>
                    <a:pt x="165" y="886"/>
                  </a:cubicBezTo>
                  <a:cubicBezTo>
                    <a:pt x="1" y="1173"/>
                    <a:pt x="256" y="1438"/>
                    <a:pt x="508" y="1438"/>
                  </a:cubicBezTo>
                  <a:cubicBezTo>
                    <a:pt x="621" y="1438"/>
                    <a:pt x="734" y="1384"/>
                    <a:pt x="808" y="1255"/>
                  </a:cubicBezTo>
                  <a:cubicBezTo>
                    <a:pt x="939" y="1017"/>
                    <a:pt x="1082" y="791"/>
                    <a:pt x="1213" y="552"/>
                  </a:cubicBezTo>
                  <a:cubicBezTo>
                    <a:pt x="1385" y="265"/>
                    <a:pt x="1127" y="0"/>
                    <a:pt x="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5;p22">
              <a:extLst>
                <a:ext uri="{FF2B5EF4-FFF2-40B4-BE49-F238E27FC236}">
                  <a16:creationId xmlns:a16="http://schemas.microsoft.com/office/drawing/2014/main" id="{7491BEE4-9709-DFD3-392E-B96634CA3D12}"/>
                </a:ext>
              </a:extLst>
            </p:cNvPr>
            <p:cNvSpPr/>
            <p:nvPr/>
          </p:nvSpPr>
          <p:spPr>
            <a:xfrm>
              <a:off x="2053014" y="591941"/>
              <a:ext cx="73266" cy="133644"/>
            </a:xfrm>
            <a:custGeom>
              <a:avLst/>
              <a:gdLst/>
              <a:ahLst/>
              <a:cxnLst/>
              <a:rect l="l" t="t" r="r" b="b"/>
              <a:pathLst>
                <a:path w="739" h="1348" extrusionOk="0">
                  <a:moveTo>
                    <a:pt x="388" y="1"/>
                  </a:moveTo>
                  <a:cubicBezTo>
                    <a:pt x="382" y="1"/>
                    <a:pt x="376" y="1"/>
                    <a:pt x="370" y="1"/>
                  </a:cubicBezTo>
                  <a:cubicBezTo>
                    <a:pt x="156" y="13"/>
                    <a:pt x="1" y="168"/>
                    <a:pt x="1" y="371"/>
                  </a:cubicBezTo>
                  <a:lnTo>
                    <a:pt x="1" y="966"/>
                  </a:lnTo>
                  <a:cubicBezTo>
                    <a:pt x="1" y="1162"/>
                    <a:pt x="146" y="1347"/>
                    <a:pt x="351" y="1347"/>
                  </a:cubicBezTo>
                  <a:cubicBezTo>
                    <a:pt x="357" y="1347"/>
                    <a:pt x="363" y="1347"/>
                    <a:pt x="370" y="1347"/>
                  </a:cubicBezTo>
                  <a:cubicBezTo>
                    <a:pt x="572" y="1323"/>
                    <a:pt x="739" y="1180"/>
                    <a:pt x="739" y="966"/>
                  </a:cubicBezTo>
                  <a:lnTo>
                    <a:pt x="739" y="371"/>
                  </a:lnTo>
                  <a:cubicBezTo>
                    <a:pt x="739" y="186"/>
                    <a:pt x="582" y="1"/>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6;p22">
              <a:extLst>
                <a:ext uri="{FF2B5EF4-FFF2-40B4-BE49-F238E27FC236}">
                  <a16:creationId xmlns:a16="http://schemas.microsoft.com/office/drawing/2014/main" id="{436BD10C-833F-5B49-B36A-3AE29AEDC637}"/>
                </a:ext>
              </a:extLst>
            </p:cNvPr>
            <p:cNvSpPr/>
            <p:nvPr/>
          </p:nvSpPr>
          <p:spPr>
            <a:xfrm>
              <a:off x="2847414" y="227308"/>
              <a:ext cx="116988" cy="74456"/>
            </a:xfrm>
            <a:custGeom>
              <a:avLst/>
              <a:gdLst/>
              <a:ahLst/>
              <a:cxnLst/>
              <a:rect l="l" t="t" r="r" b="b"/>
              <a:pathLst>
                <a:path w="1180" h="751" extrusionOk="0">
                  <a:moveTo>
                    <a:pt x="394" y="0"/>
                  </a:moveTo>
                  <a:cubicBezTo>
                    <a:pt x="203" y="0"/>
                    <a:pt x="1" y="167"/>
                    <a:pt x="24" y="381"/>
                  </a:cubicBezTo>
                  <a:cubicBezTo>
                    <a:pt x="36" y="584"/>
                    <a:pt x="179" y="751"/>
                    <a:pt x="394" y="751"/>
                  </a:cubicBezTo>
                  <a:lnTo>
                    <a:pt x="798" y="751"/>
                  </a:lnTo>
                  <a:cubicBezTo>
                    <a:pt x="989" y="751"/>
                    <a:pt x="1179" y="584"/>
                    <a:pt x="1167" y="381"/>
                  </a:cubicBezTo>
                  <a:cubicBezTo>
                    <a:pt x="1144" y="167"/>
                    <a:pt x="1001"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7;p22">
              <a:extLst>
                <a:ext uri="{FF2B5EF4-FFF2-40B4-BE49-F238E27FC236}">
                  <a16:creationId xmlns:a16="http://schemas.microsoft.com/office/drawing/2014/main" id="{8BB56945-D58D-5F97-0076-C39C0AEFFA28}"/>
                </a:ext>
              </a:extLst>
            </p:cNvPr>
            <p:cNvSpPr/>
            <p:nvPr/>
          </p:nvSpPr>
          <p:spPr>
            <a:xfrm>
              <a:off x="2339822" y="81376"/>
              <a:ext cx="112328" cy="169633"/>
            </a:xfrm>
            <a:custGeom>
              <a:avLst/>
              <a:gdLst/>
              <a:ahLst/>
              <a:cxnLst/>
              <a:rect l="l" t="t" r="r" b="b"/>
              <a:pathLst>
                <a:path w="1133" h="1711" extrusionOk="0">
                  <a:moveTo>
                    <a:pt x="429" y="1"/>
                  </a:moveTo>
                  <a:cubicBezTo>
                    <a:pt x="370" y="1"/>
                    <a:pt x="310" y="14"/>
                    <a:pt x="251" y="44"/>
                  </a:cubicBezTo>
                  <a:cubicBezTo>
                    <a:pt x="96" y="139"/>
                    <a:pt x="1" y="389"/>
                    <a:pt x="120" y="556"/>
                  </a:cubicBezTo>
                  <a:cubicBezTo>
                    <a:pt x="299" y="794"/>
                    <a:pt x="382" y="1056"/>
                    <a:pt x="382" y="1353"/>
                  </a:cubicBezTo>
                  <a:cubicBezTo>
                    <a:pt x="370" y="1591"/>
                    <a:pt x="552" y="1711"/>
                    <a:pt x="738" y="1711"/>
                  </a:cubicBezTo>
                  <a:cubicBezTo>
                    <a:pt x="924" y="1711"/>
                    <a:pt x="1114" y="1591"/>
                    <a:pt x="1120" y="1353"/>
                  </a:cubicBezTo>
                  <a:cubicBezTo>
                    <a:pt x="1132" y="937"/>
                    <a:pt x="1013" y="520"/>
                    <a:pt x="763" y="175"/>
                  </a:cubicBezTo>
                  <a:cubicBezTo>
                    <a:pt x="681" y="68"/>
                    <a:pt x="559"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8;p22">
              <a:extLst>
                <a:ext uri="{FF2B5EF4-FFF2-40B4-BE49-F238E27FC236}">
                  <a16:creationId xmlns:a16="http://schemas.microsoft.com/office/drawing/2014/main" id="{B027F670-DAE3-A118-801E-276745E1D0C2}"/>
                </a:ext>
              </a:extLst>
            </p:cNvPr>
            <p:cNvSpPr/>
            <p:nvPr/>
          </p:nvSpPr>
          <p:spPr>
            <a:xfrm>
              <a:off x="3059868" y="1056407"/>
              <a:ext cx="141774" cy="130670"/>
            </a:xfrm>
            <a:custGeom>
              <a:avLst/>
              <a:gdLst/>
              <a:ahLst/>
              <a:cxnLst/>
              <a:rect l="l" t="t" r="r" b="b"/>
              <a:pathLst>
                <a:path w="1430" h="1318" extrusionOk="0">
                  <a:moveTo>
                    <a:pt x="402" y="0"/>
                  </a:moveTo>
                  <a:cubicBezTo>
                    <a:pt x="309" y="0"/>
                    <a:pt x="220" y="33"/>
                    <a:pt x="156" y="103"/>
                  </a:cubicBezTo>
                  <a:cubicBezTo>
                    <a:pt x="25" y="246"/>
                    <a:pt x="1" y="496"/>
                    <a:pt x="156" y="627"/>
                  </a:cubicBezTo>
                  <a:cubicBezTo>
                    <a:pt x="358" y="829"/>
                    <a:pt x="560" y="1020"/>
                    <a:pt x="763" y="1210"/>
                  </a:cubicBezTo>
                  <a:cubicBezTo>
                    <a:pt x="843" y="1278"/>
                    <a:pt x="947" y="1317"/>
                    <a:pt x="1045" y="1317"/>
                  </a:cubicBezTo>
                  <a:cubicBezTo>
                    <a:pt x="1136" y="1317"/>
                    <a:pt x="1224" y="1284"/>
                    <a:pt x="1287" y="1210"/>
                  </a:cubicBezTo>
                  <a:cubicBezTo>
                    <a:pt x="1418" y="1079"/>
                    <a:pt x="1430" y="829"/>
                    <a:pt x="1287" y="686"/>
                  </a:cubicBezTo>
                  <a:cubicBezTo>
                    <a:pt x="1072" y="496"/>
                    <a:pt x="882" y="305"/>
                    <a:pt x="679" y="103"/>
                  </a:cubicBezTo>
                  <a:cubicBezTo>
                    <a:pt x="600" y="36"/>
                    <a:pt x="500"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9;p22">
              <a:extLst>
                <a:ext uri="{FF2B5EF4-FFF2-40B4-BE49-F238E27FC236}">
                  <a16:creationId xmlns:a16="http://schemas.microsoft.com/office/drawing/2014/main" id="{8896D5E1-48C2-A54A-41B4-3EDC1EFCA7CB}"/>
                </a:ext>
              </a:extLst>
            </p:cNvPr>
            <p:cNvSpPr/>
            <p:nvPr/>
          </p:nvSpPr>
          <p:spPr>
            <a:xfrm>
              <a:off x="3317233" y="996130"/>
              <a:ext cx="112229" cy="142765"/>
            </a:xfrm>
            <a:custGeom>
              <a:avLst/>
              <a:gdLst/>
              <a:ahLst/>
              <a:cxnLst/>
              <a:rect l="l" t="t" r="r" b="b"/>
              <a:pathLst>
                <a:path w="1132" h="1440" extrusionOk="0">
                  <a:moveTo>
                    <a:pt x="686" y="0"/>
                  </a:moveTo>
                  <a:cubicBezTo>
                    <a:pt x="532" y="0"/>
                    <a:pt x="404" y="116"/>
                    <a:pt x="346" y="270"/>
                  </a:cubicBezTo>
                  <a:cubicBezTo>
                    <a:pt x="250" y="508"/>
                    <a:pt x="167" y="746"/>
                    <a:pt x="72" y="973"/>
                  </a:cubicBezTo>
                  <a:cubicBezTo>
                    <a:pt x="0" y="1163"/>
                    <a:pt x="143" y="1366"/>
                    <a:pt x="322" y="1425"/>
                  </a:cubicBezTo>
                  <a:cubicBezTo>
                    <a:pt x="358" y="1435"/>
                    <a:pt x="392" y="1440"/>
                    <a:pt x="426" y="1440"/>
                  </a:cubicBezTo>
                  <a:cubicBezTo>
                    <a:pt x="593" y="1440"/>
                    <a:pt x="727" y="1324"/>
                    <a:pt x="786" y="1175"/>
                  </a:cubicBezTo>
                  <a:cubicBezTo>
                    <a:pt x="881" y="937"/>
                    <a:pt x="965" y="699"/>
                    <a:pt x="1060" y="485"/>
                  </a:cubicBezTo>
                  <a:cubicBezTo>
                    <a:pt x="1131" y="282"/>
                    <a:pt x="977" y="80"/>
                    <a:pt x="798" y="20"/>
                  </a:cubicBezTo>
                  <a:cubicBezTo>
                    <a:pt x="760" y="7"/>
                    <a:pt x="722"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0;p22">
              <a:extLst>
                <a:ext uri="{FF2B5EF4-FFF2-40B4-BE49-F238E27FC236}">
                  <a16:creationId xmlns:a16="http://schemas.microsoft.com/office/drawing/2014/main" id="{5E21B5FD-40FA-60AA-1B88-6E6462A82A47}"/>
                </a:ext>
              </a:extLst>
            </p:cNvPr>
            <p:cNvSpPr/>
            <p:nvPr/>
          </p:nvSpPr>
          <p:spPr>
            <a:xfrm>
              <a:off x="1861775" y="817878"/>
              <a:ext cx="121747" cy="121350"/>
            </a:xfrm>
            <a:custGeom>
              <a:avLst/>
              <a:gdLst/>
              <a:ahLst/>
              <a:cxnLst/>
              <a:rect l="l" t="t" r="r" b="b"/>
              <a:pathLst>
                <a:path w="1228" h="1224" extrusionOk="0">
                  <a:moveTo>
                    <a:pt x="424" y="1"/>
                  </a:moveTo>
                  <a:cubicBezTo>
                    <a:pt x="321" y="1"/>
                    <a:pt x="217" y="37"/>
                    <a:pt x="156" y="104"/>
                  </a:cubicBezTo>
                  <a:cubicBezTo>
                    <a:pt x="1" y="270"/>
                    <a:pt x="25" y="473"/>
                    <a:pt x="156" y="628"/>
                  </a:cubicBezTo>
                  <a:lnTo>
                    <a:pt x="561" y="1116"/>
                  </a:lnTo>
                  <a:cubicBezTo>
                    <a:pt x="618" y="1190"/>
                    <a:pt x="710" y="1223"/>
                    <a:pt x="804" y="1223"/>
                  </a:cubicBezTo>
                  <a:cubicBezTo>
                    <a:pt x="907" y="1223"/>
                    <a:pt x="1010" y="1184"/>
                    <a:pt x="1072" y="1116"/>
                  </a:cubicBezTo>
                  <a:cubicBezTo>
                    <a:pt x="1227" y="949"/>
                    <a:pt x="1215" y="759"/>
                    <a:pt x="1072" y="592"/>
                  </a:cubicBezTo>
                  <a:lnTo>
                    <a:pt x="680" y="104"/>
                  </a:lnTo>
                  <a:cubicBezTo>
                    <a:pt x="621" y="34"/>
                    <a:pt x="523"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1;p22">
              <a:extLst>
                <a:ext uri="{FF2B5EF4-FFF2-40B4-BE49-F238E27FC236}">
                  <a16:creationId xmlns:a16="http://schemas.microsoft.com/office/drawing/2014/main" id="{39CCA9B5-C22C-F890-5043-712090FBFE7A}"/>
                </a:ext>
              </a:extLst>
            </p:cNvPr>
            <p:cNvSpPr/>
            <p:nvPr/>
          </p:nvSpPr>
          <p:spPr>
            <a:xfrm>
              <a:off x="2147493" y="859219"/>
              <a:ext cx="100431" cy="91806"/>
            </a:xfrm>
            <a:custGeom>
              <a:avLst/>
              <a:gdLst/>
              <a:ahLst/>
              <a:cxnLst/>
              <a:rect l="l" t="t" r="r" b="b"/>
              <a:pathLst>
                <a:path w="1013" h="926" extrusionOk="0">
                  <a:moveTo>
                    <a:pt x="399" y="1"/>
                  </a:moveTo>
                  <a:cubicBezTo>
                    <a:pt x="303" y="1"/>
                    <a:pt x="207" y="34"/>
                    <a:pt x="143" y="103"/>
                  </a:cubicBezTo>
                  <a:cubicBezTo>
                    <a:pt x="0" y="258"/>
                    <a:pt x="0" y="472"/>
                    <a:pt x="143" y="627"/>
                  </a:cubicBezTo>
                  <a:lnTo>
                    <a:pt x="334" y="818"/>
                  </a:lnTo>
                  <a:cubicBezTo>
                    <a:pt x="408" y="886"/>
                    <a:pt x="511" y="925"/>
                    <a:pt x="612" y="925"/>
                  </a:cubicBezTo>
                  <a:cubicBezTo>
                    <a:pt x="705" y="925"/>
                    <a:pt x="795" y="892"/>
                    <a:pt x="857" y="818"/>
                  </a:cubicBezTo>
                  <a:cubicBezTo>
                    <a:pt x="988" y="675"/>
                    <a:pt x="1012" y="437"/>
                    <a:pt x="857" y="294"/>
                  </a:cubicBezTo>
                  <a:lnTo>
                    <a:pt x="667" y="103"/>
                  </a:lnTo>
                  <a:cubicBezTo>
                    <a:pt x="600" y="36"/>
                    <a:pt x="499" y="1"/>
                    <a:pt x="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p:cNvSpPr/>
          <p:nvPr/>
        </p:nvSpPr>
        <p:spPr>
          <a:xfrm>
            <a:off x="472545" y="362647"/>
            <a:ext cx="17394892" cy="9561706"/>
          </a:xfrm>
          <a:prstGeom prst="rect">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Google Shape;195;p10"/>
          <p:cNvSpPr/>
          <p:nvPr/>
        </p:nvSpPr>
        <p:spPr>
          <a:xfrm>
            <a:off x="1317062" y="1667361"/>
            <a:ext cx="753909" cy="753909"/>
          </a:xfrm>
          <a:prstGeom prst="roundRect">
            <a:avLst>
              <a:gd name="adj" fmla="val 16667"/>
            </a:avLst>
          </a:prstGeom>
          <a:solidFill>
            <a:srgbClr val="F26532"/>
          </a:solidFill>
          <a:ln>
            <a:noFill/>
          </a:ln>
        </p:spPr>
        <p:txBody>
          <a:bodyPr spcFirstLastPara="1" wrap="square" lIns="137138" tIns="68550" rIns="137138" bIns="68550" anchor="ctr" anchorCtr="0">
            <a:noAutofit/>
          </a:bodyPr>
          <a:lstStyle/>
          <a:p>
            <a:pPr algn="ctr"/>
            <a:endParaRPr sz="2700">
              <a:solidFill>
                <a:srgbClr val="048DA4"/>
              </a:solidFill>
              <a:latin typeface="Calibri" panose="020F0502020204030204"/>
              <a:ea typeface="Calibri" panose="020F0502020204030204"/>
              <a:cs typeface="Calibri" panose="020F0502020204030204"/>
              <a:sym typeface="Calibri" panose="020F0502020204030204"/>
            </a:endParaRPr>
          </a:p>
        </p:txBody>
      </p:sp>
      <p:sp>
        <p:nvSpPr>
          <p:cNvPr id="17" name="Google Shape;196;p10"/>
          <p:cNvSpPr txBox="1"/>
          <p:nvPr/>
        </p:nvSpPr>
        <p:spPr>
          <a:xfrm>
            <a:off x="1362320" y="1523891"/>
            <a:ext cx="674732" cy="1061769"/>
          </a:xfrm>
          <a:prstGeom prst="rect">
            <a:avLst/>
          </a:prstGeom>
          <a:noFill/>
          <a:ln>
            <a:noFill/>
          </a:ln>
        </p:spPr>
        <p:txBody>
          <a:bodyPr spcFirstLastPara="1" wrap="square" lIns="137138" tIns="68550" rIns="137138" bIns="68550" anchor="t" anchorCtr="0">
            <a:spAutoFit/>
          </a:bodyPr>
          <a:lstStyle/>
          <a:p>
            <a:pPr algn="ctr"/>
            <a:r>
              <a:rPr lang="en-US" sz="6000" b="1">
                <a:solidFill>
                  <a:schemeClr val="lt1"/>
                </a:solidFill>
                <a:latin typeface="Open Sans" panose="020B0606030504020204"/>
                <a:ea typeface="Open Sans" panose="020B0606030504020204"/>
                <a:cs typeface="Open Sans" panose="020B0606030504020204"/>
                <a:sym typeface="Open Sans" panose="020B0606030504020204"/>
              </a:rPr>
              <a:t>2</a:t>
            </a:r>
            <a:endParaRPr sz="2700"/>
          </a:p>
        </p:txBody>
      </p:sp>
      <p:sp>
        <p:nvSpPr>
          <p:cNvPr id="18" name="Google Shape;197;p10"/>
          <p:cNvSpPr txBox="1"/>
          <p:nvPr/>
        </p:nvSpPr>
        <p:spPr>
          <a:xfrm>
            <a:off x="2360901" y="1489480"/>
            <a:ext cx="15257628" cy="1431100"/>
          </a:xfrm>
          <a:prstGeom prst="rect">
            <a:avLst/>
          </a:prstGeom>
          <a:noFill/>
          <a:ln>
            <a:noFill/>
          </a:ln>
        </p:spPr>
        <p:txBody>
          <a:bodyPr spcFirstLastPara="1" wrap="square" lIns="137138" tIns="68550" rIns="137138" bIns="68550" anchor="t" anchorCtr="0">
            <a:spAutoFit/>
          </a:bodyPr>
          <a:lstStyle/>
          <a:p>
            <a:r>
              <a:rPr lang="en-US" sz="4200" b="1" dirty="0">
                <a:solidFill>
                  <a:schemeClr val="dk1"/>
                </a:solidFill>
                <a:latin typeface="Arial" panose="020B0604020202020204"/>
                <a:ea typeface="Arial" panose="020B0604020202020204"/>
                <a:cs typeface="Arial" panose="020B0604020202020204"/>
                <a:sym typeface="Arial" panose="020B0604020202020204"/>
              </a:rPr>
              <a:t>Write a sentence to express each message below. Begin with the words given. </a:t>
            </a:r>
            <a:endParaRPr sz="2700" dirty="0"/>
          </a:p>
        </p:txBody>
      </p:sp>
      <p:pic>
        <p:nvPicPr>
          <p:cNvPr id="19" name="Google Shape;200;p10"/>
          <p:cNvPicPr preferRelativeResize="0"/>
          <p:nvPr/>
        </p:nvPicPr>
        <p:blipFill rotWithShape="1">
          <a:blip r:embed="rId2"/>
          <a:srcRect/>
          <a:stretch>
            <a:fillRect/>
          </a:stretch>
        </p:blipFill>
        <p:spPr>
          <a:xfrm>
            <a:off x="533501" y="3248200"/>
            <a:ext cx="17220998" cy="6439256"/>
          </a:xfrm>
          <a:prstGeom prst="rect">
            <a:avLst/>
          </a:prstGeom>
          <a:noFill/>
          <a:ln>
            <a:noFill/>
          </a:ln>
        </p:spPr>
      </p:pic>
      <p:sp>
        <p:nvSpPr>
          <p:cNvPr id="21" name="Google Shape;201;p10"/>
          <p:cNvSpPr/>
          <p:nvPr/>
        </p:nvSpPr>
        <p:spPr>
          <a:xfrm>
            <a:off x="3412761" y="4857609"/>
            <a:ext cx="8292249" cy="914036"/>
          </a:xfrm>
          <a:prstGeom prst="rect">
            <a:avLst/>
          </a:prstGeom>
          <a:noFill/>
          <a:ln>
            <a:noFill/>
          </a:ln>
        </p:spPr>
        <p:txBody>
          <a:bodyPr spcFirstLastPara="1" wrap="square" lIns="137138" tIns="68550" rIns="137138" bIns="68550" anchor="t" anchorCtr="0">
            <a:spAutoFit/>
          </a:bodyPr>
          <a:lstStyle/>
          <a:p>
            <a:pPr>
              <a:lnSpc>
                <a:spcPct val="120000"/>
              </a:lnSpc>
            </a:pPr>
            <a:r>
              <a:rPr lang="en-US" sz="4200" b="1" dirty="0">
                <a:solidFill>
                  <a:srgbClr val="FF0000"/>
                </a:solidFill>
                <a:latin typeface="+mj-lt"/>
                <a:ea typeface="Calibri" panose="020F0502020204030204"/>
                <a:cs typeface="Calibri" panose="020F0502020204030204"/>
                <a:sym typeface="Calibri" panose="020F0502020204030204"/>
              </a:rPr>
              <a:t> joining the reading club with me</a:t>
            </a:r>
            <a:endParaRPr sz="4200" b="1" dirty="0">
              <a:solidFill>
                <a:srgbClr val="FF0000"/>
              </a:solidFill>
              <a:latin typeface="+mj-lt"/>
              <a:ea typeface="Calibri" panose="020F0502020204030204"/>
              <a:cs typeface="Calibri" panose="020F0502020204030204"/>
              <a:sym typeface="Calibri" panose="020F0502020204030204"/>
            </a:endParaRPr>
          </a:p>
        </p:txBody>
      </p:sp>
      <p:sp>
        <p:nvSpPr>
          <p:cNvPr id="22" name="Google Shape;202;p10"/>
          <p:cNvSpPr/>
          <p:nvPr/>
        </p:nvSpPr>
        <p:spPr>
          <a:xfrm>
            <a:off x="2360902" y="6156960"/>
            <a:ext cx="9866504" cy="914036"/>
          </a:xfrm>
          <a:prstGeom prst="rect">
            <a:avLst/>
          </a:prstGeom>
          <a:noFill/>
          <a:ln>
            <a:noFill/>
          </a:ln>
        </p:spPr>
        <p:txBody>
          <a:bodyPr spcFirstLastPara="1" wrap="square" lIns="137138" tIns="68550" rIns="137138" bIns="68550" anchor="t" anchorCtr="0">
            <a:spAutoFit/>
          </a:bodyPr>
          <a:lstStyle/>
          <a:p>
            <a:pPr>
              <a:lnSpc>
                <a:spcPct val="120000"/>
              </a:lnSpc>
            </a:pPr>
            <a:r>
              <a:rPr lang="en-US" sz="4200" b="1">
                <a:solidFill>
                  <a:srgbClr val="FF0000"/>
                </a:solidFill>
                <a:latin typeface="+mj-lt"/>
                <a:ea typeface="Calibri" panose="020F0502020204030204"/>
                <a:cs typeface="Calibri" panose="020F0502020204030204"/>
                <a:sym typeface="Calibri" panose="020F0502020204030204"/>
              </a:rPr>
              <a:t> forget to return the book to the library</a:t>
            </a:r>
            <a:endParaRPr sz="4200" b="1">
              <a:solidFill>
                <a:srgbClr val="FF0000"/>
              </a:solidFill>
              <a:latin typeface="+mj-lt"/>
              <a:ea typeface="Calibri" panose="020F0502020204030204"/>
              <a:cs typeface="Calibri" panose="020F0502020204030204"/>
              <a:sym typeface="Calibri" panose="020F0502020204030204"/>
            </a:endParaRPr>
          </a:p>
        </p:txBody>
      </p:sp>
      <p:sp>
        <p:nvSpPr>
          <p:cNvPr id="23" name="Google Shape;203;p10"/>
          <p:cNvSpPr/>
          <p:nvPr/>
        </p:nvSpPr>
        <p:spPr>
          <a:xfrm>
            <a:off x="3384631" y="7468894"/>
            <a:ext cx="7478222" cy="1689633"/>
          </a:xfrm>
          <a:prstGeom prst="rect">
            <a:avLst/>
          </a:prstGeom>
          <a:noFill/>
          <a:ln>
            <a:noFill/>
          </a:ln>
        </p:spPr>
        <p:txBody>
          <a:bodyPr spcFirstLastPara="1" wrap="square" lIns="137138" tIns="68550" rIns="137138" bIns="68550" anchor="t" anchorCtr="0">
            <a:spAutoFit/>
          </a:bodyPr>
          <a:lstStyle/>
          <a:p>
            <a:pPr>
              <a:lnSpc>
                <a:spcPct val="120000"/>
              </a:lnSpc>
            </a:pPr>
            <a:r>
              <a:rPr lang="en-US" sz="4200" b="1">
                <a:solidFill>
                  <a:srgbClr val="FF0000"/>
                </a:solidFill>
                <a:latin typeface="+mj-lt"/>
                <a:ea typeface="Calibri" panose="020F0502020204030204"/>
                <a:cs typeface="Calibri" panose="020F0502020204030204"/>
                <a:sym typeface="Calibri" panose="020F0502020204030204"/>
              </a:rPr>
              <a:t> come to your birthday party</a:t>
            </a:r>
            <a:endParaRPr sz="2700" b="1">
              <a:solidFill>
                <a:srgbClr val="FF0000"/>
              </a:solidFill>
              <a:latin typeface="+mj-lt"/>
            </a:endParaRPr>
          </a:p>
          <a:p>
            <a:pPr>
              <a:lnSpc>
                <a:spcPct val="120000"/>
              </a:lnSpc>
            </a:pPr>
            <a:endParaRPr sz="4200" b="1">
              <a:solidFill>
                <a:srgbClr val="FF0000"/>
              </a:solidFill>
              <a:latin typeface="+mj-lt"/>
              <a:ea typeface="Calibri" panose="020F0502020204030204"/>
              <a:cs typeface="Calibri" panose="020F0502020204030204"/>
              <a:sym typeface="Calibri" panose="020F0502020204030204"/>
            </a:endParaRPr>
          </a:p>
        </p:txBody>
      </p:sp>
      <p:sp>
        <p:nvSpPr>
          <p:cNvPr id="24" name="Google Shape;204;p10"/>
          <p:cNvSpPr/>
          <p:nvPr/>
        </p:nvSpPr>
        <p:spPr>
          <a:xfrm>
            <a:off x="1939078" y="8763322"/>
            <a:ext cx="9262322" cy="1689633"/>
          </a:xfrm>
          <a:prstGeom prst="rect">
            <a:avLst/>
          </a:prstGeom>
          <a:noFill/>
          <a:ln>
            <a:noFill/>
          </a:ln>
        </p:spPr>
        <p:txBody>
          <a:bodyPr spcFirstLastPara="1" wrap="square" lIns="137138" tIns="68550" rIns="137138" bIns="68550" anchor="t" anchorCtr="0">
            <a:spAutoFit/>
          </a:bodyPr>
          <a:lstStyle/>
          <a:p>
            <a:pPr>
              <a:lnSpc>
                <a:spcPct val="120000"/>
              </a:lnSpc>
            </a:pPr>
            <a:r>
              <a:rPr lang="en-US" sz="4200" b="1">
                <a:solidFill>
                  <a:srgbClr val="FF0000"/>
                </a:solidFill>
                <a:latin typeface="+mj-lt"/>
                <a:ea typeface="Calibri" panose="020F0502020204030204"/>
                <a:cs typeface="Calibri" panose="020F0502020204030204"/>
                <a:sym typeface="Calibri" panose="020F0502020204030204"/>
              </a:rPr>
              <a:t> I have to dress formally for the party</a:t>
            </a:r>
            <a:endParaRPr sz="2700" b="1">
              <a:solidFill>
                <a:srgbClr val="FF0000"/>
              </a:solidFill>
              <a:latin typeface="+mj-lt"/>
            </a:endParaRPr>
          </a:p>
          <a:p>
            <a:pPr>
              <a:lnSpc>
                <a:spcPct val="120000"/>
              </a:lnSpc>
            </a:pPr>
            <a:endParaRPr sz="4200" b="1">
              <a:solidFill>
                <a:srgbClr val="FF0000"/>
              </a:solidFill>
              <a:latin typeface="+mj-lt"/>
              <a:ea typeface="Calibri" panose="020F0502020204030204"/>
              <a:cs typeface="Calibri" panose="020F0502020204030204"/>
              <a:sym typeface="Calibri" panose="020F0502020204030204"/>
            </a:endParaRPr>
          </a:p>
        </p:txBody>
      </p:sp>
      <p:sp>
        <p:nvSpPr>
          <p:cNvPr id="14" name="Google Shape;199;p10"/>
          <p:cNvSpPr txBox="1"/>
          <p:nvPr/>
        </p:nvSpPr>
        <p:spPr>
          <a:xfrm>
            <a:off x="2300518" y="599544"/>
            <a:ext cx="750656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0000"/>
                </a:solidFill>
                <a:latin typeface="+mj-lt"/>
                <a:ea typeface="Arial" panose="020B0604020202020204"/>
                <a:cs typeface="Arial" panose="020B0604020202020204"/>
                <a:sym typeface="Arial" panose="020B0604020202020204"/>
              </a:rPr>
              <a:t>WHILE-WRITING</a:t>
            </a:r>
            <a:endParaRPr sz="5400" b="1" dirty="0">
              <a:solidFill>
                <a:srgbClr val="FF0000"/>
              </a:solidFill>
              <a:latin typeface="+mj-lt"/>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4" name="Google Shape;1354;p41"/>
          <p:cNvSpPr/>
          <p:nvPr/>
        </p:nvSpPr>
        <p:spPr>
          <a:xfrm>
            <a:off x="13151440" y="5274353"/>
            <a:ext cx="238034" cy="436530"/>
          </a:xfrm>
          <a:custGeom>
            <a:avLst/>
            <a:gdLst/>
            <a:ahLst/>
            <a:cxnLst/>
            <a:rect l="l" t="t" r="r" b="b"/>
            <a:pathLst>
              <a:path w="2084" h="3822" extrusionOk="0">
                <a:moveTo>
                  <a:pt x="1584" y="334"/>
                </a:moveTo>
                <a:cubicBezTo>
                  <a:pt x="1691" y="632"/>
                  <a:pt x="1691" y="894"/>
                  <a:pt x="1703" y="1132"/>
                </a:cubicBezTo>
                <a:cubicBezTo>
                  <a:pt x="1739" y="1644"/>
                  <a:pt x="1715" y="2144"/>
                  <a:pt x="1584" y="2632"/>
                </a:cubicBezTo>
                <a:cubicBezTo>
                  <a:pt x="1501" y="2894"/>
                  <a:pt x="1405" y="3132"/>
                  <a:pt x="1227" y="3323"/>
                </a:cubicBezTo>
                <a:cubicBezTo>
                  <a:pt x="1114" y="3450"/>
                  <a:pt x="987" y="3511"/>
                  <a:pt x="867" y="3511"/>
                </a:cubicBezTo>
                <a:cubicBezTo>
                  <a:pt x="697" y="3511"/>
                  <a:pt x="542" y="3387"/>
                  <a:pt x="465" y="3156"/>
                </a:cubicBezTo>
                <a:cubicBezTo>
                  <a:pt x="405" y="2978"/>
                  <a:pt x="405" y="2787"/>
                  <a:pt x="453" y="2609"/>
                </a:cubicBezTo>
                <a:cubicBezTo>
                  <a:pt x="489" y="2430"/>
                  <a:pt x="560" y="2251"/>
                  <a:pt x="631" y="2085"/>
                </a:cubicBezTo>
                <a:cubicBezTo>
                  <a:pt x="762" y="1787"/>
                  <a:pt x="917" y="1501"/>
                  <a:pt x="1060" y="1227"/>
                </a:cubicBezTo>
                <a:cubicBezTo>
                  <a:pt x="1191" y="965"/>
                  <a:pt x="1346" y="715"/>
                  <a:pt x="1477" y="465"/>
                </a:cubicBezTo>
                <a:cubicBezTo>
                  <a:pt x="1489" y="430"/>
                  <a:pt x="1524" y="406"/>
                  <a:pt x="1584" y="334"/>
                </a:cubicBezTo>
                <a:close/>
                <a:moveTo>
                  <a:pt x="1591" y="1"/>
                </a:moveTo>
                <a:cubicBezTo>
                  <a:pt x="1493" y="1"/>
                  <a:pt x="1417" y="61"/>
                  <a:pt x="1346" y="180"/>
                </a:cubicBezTo>
                <a:cubicBezTo>
                  <a:pt x="1334" y="192"/>
                  <a:pt x="1310" y="227"/>
                  <a:pt x="1298" y="251"/>
                </a:cubicBezTo>
                <a:cubicBezTo>
                  <a:pt x="1155" y="465"/>
                  <a:pt x="1012" y="680"/>
                  <a:pt x="881" y="906"/>
                </a:cubicBezTo>
                <a:cubicBezTo>
                  <a:pt x="750" y="1144"/>
                  <a:pt x="584" y="1382"/>
                  <a:pt x="453" y="1620"/>
                </a:cubicBezTo>
                <a:cubicBezTo>
                  <a:pt x="274" y="1930"/>
                  <a:pt x="143" y="2251"/>
                  <a:pt x="60" y="2609"/>
                </a:cubicBezTo>
                <a:cubicBezTo>
                  <a:pt x="0" y="2906"/>
                  <a:pt x="24" y="3192"/>
                  <a:pt x="167" y="3454"/>
                </a:cubicBezTo>
                <a:cubicBezTo>
                  <a:pt x="274" y="3644"/>
                  <a:pt x="453" y="3775"/>
                  <a:pt x="655" y="3811"/>
                </a:cubicBezTo>
                <a:cubicBezTo>
                  <a:pt x="712" y="3818"/>
                  <a:pt x="767" y="3822"/>
                  <a:pt x="821" y="3822"/>
                </a:cubicBezTo>
                <a:cubicBezTo>
                  <a:pt x="1130" y="3822"/>
                  <a:pt x="1391" y="3702"/>
                  <a:pt x="1584" y="3418"/>
                </a:cubicBezTo>
                <a:cubicBezTo>
                  <a:pt x="1786" y="3109"/>
                  <a:pt x="1905" y="2763"/>
                  <a:pt x="1965" y="2418"/>
                </a:cubicBezTo>
                <a:cubicBezTo>
                  <a:pt x="2084" y="1680"/>
                  <a:pt x="2013" y="965"/>
                  <a:pt x="1846" y="251"/>
                </a:cubicBezTo>
                <a:cubicBezTo>
                  <a:pt x="1822" y="180"/>
                  <a:pt x="1786" y="108"/>
                  <a:pt x="1762" y="49"/>
                </a:cubicBezTo>
                <a:cubicBezTo>
                  <a:pt x="1698" y="16"/>
                  <a:pt x="1642" y="1"/>
                  <a:pt x="1591"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355" name="Google Shape;1355;p41"/>
          <p:cNvSpPr/>
          <p:nvPr/>
        </p:nvSpPr>
        <p:spPr>
          <a:xfrm>
            <a:off x="12876746" y="4829704"/>
            <a:ext cx="224442" cy="458688"/>
          </a:xfrm>
          <a:custGeom>
            <a:avLst/>
            <a:gdLst/>
            <a:ahLst/>
            <a:cxnLst/>
            <a:rect l="l" t="t" r="r" b="b"/>
            <a:pathLst>
              <a:path w="1965" h="4016" extrusionOk="0">
                <a:moveTo>
                  <a:pt x="1572" y="477"/>
                </a:moveTo>
                <a:cubicBezTo>
                  <a:pt x="1596" y="489"/>
                  <a:pt x="1620" y="489"/>
                  <a:pt x="1631" y="489"/>
                </a:cubicBezTo>
                <a:cubicBezTo>
                  <a:pt x="1655" y="620"/>
                  <a:pt x="1667" y="775"/>
                  <a:pt x="1679" y="906"/>
                </a:cubicBezTo>
                <a:cubicBezTo>
                  <a:pt x="1703" y="1584"/>
                  <a:pt x="1703" y="2275"/>
                  <a:pt x="1512" y="2942"/>
                </a:cubicBezTo>
                <a:cubicBezTo>
                  <a:pt x="1465" y="3120"/>
                  <a:pt x="1381" y="3275"/>
                  <a:pt x="1310" y="3430"/>
                </a:cubicBezTo>
                <a:cubicBezTo>
                  <a:pt x="1262" y="3513"/>
                  <a:pt x="1203" y="3573"/>
                  <a:pt x="1143" y="3632"/>
                </a:cubicBezTo>
                <a:cubicBezTo>
                  <a:pt x="1055" y="3707"/>
                  <a:pt x="951" y="3743"/>
                  <a:pt x="851" y="3743"/>
                </a:cubicBezTo>
                <a:cubicBezTo>
                  <a:pt x="694" y="3743"/>
                  <a:pt x="544" y="3656"/>
                  <a:pt x="465" y="3489"/>
                </a:cubicBezTo>
                <a:cubicBezTo>
                  <a:pt x="369" y="3311"/>
                  <a:pt x="369" y="3120"/>
                  <a:pt x="417" y="2942"/>
                </a:cubicBezTo>
                <a:cubicBezTo>
                  <a:pt x="477" y="2763"/>
                  <a:pt x="524" y="2584"/>
                  <a:pt x="596" y="2406"/>
                </a:cubicBezTo>
                <a:cubicBezTo>
                  <a:pt x="846" y="1799"/>
                  <a:pt x="1155" y="1227"/>
                  <a:pt x="1453" y="656"/>
                </a:cubicBezTo>
                <a:cubicBezTo>
                  <a:pt x="1489" y="596"/>
                  <a:pt x="1536" y="536"/>
                  <a:pt x="1572" y="477"/>
                </a:cubicBezTo>
                <a:close/>
                <a:moveTo>
                  <a:pt x="1693" y="0"/>
                </a:moveTo>
                <a:cubicBezTo>
                  <a:pt x="1633" y="0"/>
                  <a:pt x="1579" y="39"/>
                  <a:pt x="1524" y="84"/>
                </a:cubicBezTo>
                <a:cubicBezTo>
                  <a:pt x="1453" y="155"/>
                  <a:pt x="1405" y="251"/>
                  <a:pt x="1346" y="334"/>
                </a:cubicBezTo>
                <a:cubicBezTo>
                  <a:pt x="1215" y="560"/>
                  <a:pt x="1096" y="787"/>
                  <a:pt x="953" y="1001"/>
                </a:cubicBezTo>
                <a:cubicBezTo>
                  <a:pt x="715" y="1394"/>
                  <a:pt x="500" y="1775"/>
                  <a:pt x="310" y="2180"/>
                </a:cubicBezTo>
                <a:cubicBezTo>
                  <a:pt x="203" y="2382"/>
                  <a:pt x="143" y="2584"/>
                  <a:pt x="72" y="2787"/>
                </a:cubicBezTo>
                <a:cubicBezTo>
                  <a:pt x="0" y="2953"/>
                  <a:pt x="0" y="3132"/>
                  <a:pt x="24" y="3311"/>
                </a:cubicBezTo>
                <a:cubicBezTo>
                  <a:pt x="72" y="3596"/>
                  <a:pt x="203" y="3823"/>
                  <a:pt x="477" y="3942"/>
                </a:cubicBezTo>
                <a:cubicBezTo>
                  <a:pt x="580" y="3987"/>
                  <a:pt x="712" y="4015"/>
                  <a:pt x="851" y="4015"/>
                </a:cubicBezTo>
                <a:cubicBezTo>
                  <a:pt x="1111" y="4015"/>
                  <a:pt x="1393" y="3916"/>
                  <a:pt x="1548" y="3644"/>
                </a:cubicBezTo>
                <a:cubicBezTo>
                  <a:pt x="1679" y="3418"/>
                  <a:pt x="1774" y="3180"/>
                  <a:pt x="1834" y="2930"/>
                </a:cubicBezTo>
                <a:cubicBezTo>
                  <a:pt x="1929" y="2465"/>
                  <a:pt x="1965" y="2001"/>
                  <a:pt x="1953" y="1549"/>
                </a:cubicBezTo>
                <a:cubicBezTo>
                  <a:pt x="1953" y="1394"/>
                  <a:pt x="1953" y="1251"/>
                  <a:pt x="1965" y="1084"/>
                </a:cubicBezTo>
                <a:cubicBezTo>
                  <a:pt x="1941" y="787"/>
                  <a:pt x="1929" y="489"/>
                  <a:pt x="1905" y="191"/>
                </a:cubicBezTo>
                <a:cubicBezTo>
                  <a:pt x="1893" y="96"/>
                  <a:pt x="1846" y="36"/>
                  <a:pt x="1751" y="13"/>
                </a:cubicBezTo>
                <a:cubicBezTo>
                  <a:pt x="1731" y="4"/>
                  <a:pt x="1711" y="0"/>
                  <a:pt x="1693"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356" name="Google Shape;1356;p41"/>
          <p:cNvSpPr/>
          <p:nvPr/>
        </p:nvSpPr>
        <p:spPr>
          <a:xfrm>
            <a:off x="13639360" y="4603149"/>
            <a:ext cx="220444" cy="387074"/>
          </a:xfrm>
          <a:custGeom>
            <a:avLst/>
            <a:gdLst/>
            <a:ahLst/>
            <a:cxnLst/>
            <a:rect l="l" t="t" r="r" b="b"/>
            <a:pathLst>
              <a:path w="1930" h="3389" extrusionOk="0">
                <a:moveTo>
                  <a:pt x="1370" y="344"/>
                </a:moveTo>
                <a:cubicBezTo>
                  <a:pt x="1560" y="986"/>
                  <a:pt x="1608" y="1582"/>
                  <a:pt x="1500" y="2177"/>
                </a:cubicBezTo>
                <a:cubicBezTo>
                  <a:pt x="1477" y="2391"/>
                  <a:pt x="1417" y="2582"/>
                  <a:pt x="1322" y="2772"/>
                </a:cubicBezTo>
                <a:cubicBezTo>
                  <a:pt x="1274" y="2891"/>
                  <a:pt x="1203" y="2999"/>
                  <a:pt x="1096" y="3070"/>
                </a:cubicBezTo>
                <a:cubicBezTo>
                  <a:pt x="1018" y="3141"/>
                  <a:pt x="940" y="3174"/>
                  <a:pt x="854" y="3174"/>
                </a:cubicBezTo>
                <a:cubicBezTo>
                  <a:pt x="796" y="3174"/>
                  <a:pt x="735" y="3159"/>
                  <a:pt x="667" y="3130"/>
                </a:cubicBezTo>
                <a:cubicBezTo>
                  <a:pt x="429" y="3011"/>
                  <a:pt x="322" y="2844"/>
                  <a:pt x="334" y="2582"/>
                </a:cubicBezTo>
                <a:cubicBezTo>
                  <a:pt x="334" y="2475"/>
                  <a:pt x="369" y="2368"/>
                  <a:pt x="405" y="2284"/>
                </a:cubicBezTo>
                <a:cubicBezTo>
                  <a:pt x="477" y="2070"/>
                  <a:pt x="560" y="1868"/>
                  <a:pt x="655" y="1677"/>
                </a:cubicBezTo>
                <a:cubicBezTo>
                  <a:pt x="822" y="1332"/>
                  <a:pt x="977" y="998"/>
                  <a:pt x="1143" y="665"/>
                </a:cubicBezTo>
                <a:cubicBezTo>
                  <a:pt x="1191" y="558"/>
                  <a:pt x="1250" y="451"/>
                  <a:pt x="1370" y="344"/>
                </a:cubicBezTo>
                <a:close/>
                <a:moveTo>
                  <a:pt x="1394" y="1"/>
                </a:moveTo>
                <a:cubicBezTo>
                  <a:pt x="1292" y="1"/>
                  <a:pt x="1212" y="51"/>
                  <a:pt x="1155" y="141"/>
                </a:cubicBezTo>
                <a:cubicBezTo>
                  <a:pt x="1072" y="308"/>
                  <a:pt x="953" y="451"/>
                  <a:pt x="858" y="617"/>
                </a:cubicBezTo>
                <a:cubicBezTo>
                  <a:pt x="679" y="927"/>
                  <a:pt x="500" y="1236"/>
                  <a:pt x="334" y="1570"/>
                </a:cubicBezTo>
                <a:cubicBezTo>
                  <a:pt x="203" y="1832"/>
                  <a:pt x="84" y="2106"/>
                  <a:pt x="24" y="2391"/>
                </a:cubicBezTo>
                <a:cubicBezTo>
                  <a:pt x="0" y="2570"/>
                  <a:pt x="0" y="2749"/>
                  <a:pt x="72" y="2903"/>
                </a:cubicBezTo>
                <a:cubicBezTo>
                  <a:pt x="191" y="3189"/>
                  <a:pt x="429" y="3356"/>
                  <a:pt x="738" y="3380"/>
                </a:cubicBezTo>
                <a:cubicBezTo>
                  <a:pt x="785" y="3385"/>
                  <a:pt x="831" y="3388"/>
                  <a:pt x="876" y="3388"/>
                </a:cubicBezTo>
                <a:cubicBezTo>
                  <a:pt x="1123" y="3388"/>
                  <a:pt x="1350" y="3301"/>
                  <a:pt x="1500" y="3070"/>
                </a:cubicBezTo>
                <a:cubicBezTo>
                  <a:pt x="1667" y="2832"/>
                  <a:pt x="1739" y="2546"/>
                  <a:pt x="1798" y="2272"/>
                </a:cubicBezTo>
                <a:cubicBezTo>
                  <a:pt x="1929" y="1570"/>
                  <a:pt x="1846" y="879"/>
                  <a:pt x="1631" y="213"/>
                </a:cubicBezTo>
                <a:lnTo>
                  <a:pt x="1548" y="34"/>
                </a:lnTo>
                <a:cubicBezTo>
                  <a:pt x="1492" y="11"/>
                  <a:pt x="1440" y="1"/>
                  <a:pt x="1394"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357" name="Google Shape;1357;p41"/>
          <p:cNvSpPr/>
          <p:nvPr/>
        </p:nvSpPr>
        <p:spPr>
          <a:xfrm>
            <a:off x="13910633" y="5193061"/>
            <a:ext cx="206852" cy="392442"/>
          </a:xfrm>
          <a:custGeom>
            <a:avLst/>
            <a:gdLst/>
            <a:ahLst/>
            <a:cxnLst/>
            <a:rect l="l" t="t" r="r" b="b"/>
            <a:pathLst>
              <a:path w="1811" h="3436" extrusionOk="0">
                <a:moveTo>
                  <a:pt x="1501" y="375"/>
                </a:moveTo>
                <a:cubicBezTo>
                  <a:pt x="1501" y="411"/>
                  <a:pt x="1513" y="423"/>
                  <a:pt x="1501" y="459"/>
                </a:cubicBezTo>
                <a:cubicBezTo>
                  <a:pt x="1536" y="994"/>
                  <a:pt x="1536" y="1554"/>
                  <a:pt x="1501" y="2090"/>
                </a:cubicBezTo>
                <a:cubicBezTo>
                  <a:pt x="1477" y="2245"/>
                  <a:pt x="1453" y="2399"/>
                  <a:pt x="1405" y="2542"/>
                </a:cubicBezTo>
                <a:cubicBezTo>
                  <a:pt x="1358" y="2757"/>
                  <a:pt x="1263" y="2923"/>
                  <a:pt x="1108" y="3054"/>
                </a:cubicBezTo>
                <a:cubicBezTo>
                  <a:pt x="1012" y="3141"/>
                  <a:pt x="904" y="3182"/>
                  <a:pt x="799" y="3182"/>
                </a:cubicBezTo>
                <a:cubicBezTo>
                  <a:pt x="618" y="3182"/>
                  <a:pt x="450" y="3059"/>
                  <a:pt x="382" y="2840"/>
                </a:cubicBezTo>
                <a:cubicBezTo>
                  <a:pt x="346" y="2733"/>
                  <a:pt x="334" y="2626"/>
                  <a:pt x="370" y="2507"/>
                </a:cubicBezTo>
                <a:cubicBezTo>
                  <a:pt x="429" y="2328"/>
                  <a:pt x="453" y="2137"/>
                  <a:pt x="524" y="1971"/>
                </a:cubicBezTo>
                <a:cubicBezTo>
                  <a:pt x="751" y="1483"/>
                  <a:pt x="977" y="994"/>
                  <a:pt x="1286" y="566"/>
                </a:cubicBezTo>
                <a:cubicBezTo>
                  <a:pt x="1346" y="494"/>
                  <a:pt x="1394" y="411"/>
                  <a:pt x="1501" y="375"/>
                </a:cubicBezTo>
                <a:close/>
                <a:moveTo>
                  <a:pt x="1551" y="1"/>
                </a:moveTo>
                <a:cubicBezTo>
                  <a:pt x="1507" y="1"/>
                  <a:pt x="1458" y="18"/>
                  <a:pt x="1405" y="54"/>
                </a:cubicBezTo>
                <a:cubicBezTo>
                  <a:pt x="1263" y="149"/>
                  <a:pt x="1096" y="256"/>
                  <a:pt x="1001" y="423"/>
                </a:cubicBezTo>
                <a:cubicBezTo>
                  <a:pt x="810" y="768"/>
                  <a:pt x="620" y="1078"/>
                  <a:pt x="417" y="1423"/>
                </a:cubicBezTo>
                <a:cubicBezTo>
                  <a:pt x="274" y="1721"/>
                  <a:pt x="108" y="2018"/>
                  <a:pt x="48" y="2340"/>
                </a:cubicBezTo>
                <a:cubicBezTo>
                  <a:pt x="36" y="2471"/>
                  <a:pt x="1" y="2614"/>
                  <a:pt x="24" y="2745"/>
                </a:cubicBezTo>
                <a:cubicBezTo>
                  <a:pt x="66" y="3208"/>
                  <a:pt x="406" y="3436"/>
                  <a:pt x="753" y="3436"/>
                </a:cubicBezTo>
                <a:cubicBezTo>
                  <a:pt x="906" y="3436"/>
                  <a:pt x="1060" y="3392"/>
                  <a:pt x="1191" y="3304"/>
                </a:cubicBezTo>
                <a:cubicBezTo>
                  <a:pt x="1477" y="3126"/>
                  <a:pt x="1632" y="2864"/>
                  <a:pt x="1703" y="2554"/>
                </a:cubicBezTo>
                <a:cubicBezTo>
                  <a:pt x="1810" y="2114"/>
                  <a:pt x="1810" y="1685"/>
                  <a:pt x="1810" y="1328"/>
                </a:cubicBezTo>
                <a:cubicBezTo>
                  <a:pt x="1798" y="971"/>
                  <a:pt x="1775" y="685"/>
                  <a:pt x="1727" y="399"/>
                </a:cubicBezTo>
                <a:cubicBezTo>
                  <a:pt x="1727" y="328"/>
                  <a:pt x="1727" y="256"/>
                  <a:pt x="1715" y="185"/>
                </a:cubicBezTo>
                <a:cubicBezTo>
                  <a:pt x="1699" y="67"/>
                  <a:pt x="1636" y="1"/>
                  <a:pt x="1551"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grpSp>
        <p:nvGrpSpPr>
          <p:cNvPr id="1358" name="Google Shape;1358;p41"/>
          <p:cNvGrpSpPr/>
          <p:nvPr/>
        </p:nvGrpSpPr>
        <p:grpSpPr>
          <a:xfrm>
            <a:off x="14249400" y="2400300"/>
            <a:ext cx="3111352" cy="3435930"/>
            <a:chOff x="5888982" y="1100800"/>
            <a:chExt cx="1555676" cy="1717965"/>
          </a:xfrm>
        </p:grpSpPr>
        <p:sp>
          <p:nvSpPr>
            <p:cNvPr id="1359" name="Google Shape;1359;p41"/>
            <p:cNvSpPr/>
            <p:nvPr/>
          </p:nvSpPr>
          <p:spPr>
            <a:xfrm>
              <a:off x="5935183" y="2171930"/>
              <a:ext cx="47687" cy="153048"/>
            </a:xfrm>
            <a:custGeom>
              <a:avLst/>
              <a:gdLst/>
              <a:ahLst/>
              <a:cxnLst/>
              <a:rect l="l" t="t" r="r" b="b"/>
              <a:pathLst>
                <a:path w="835" h="2680" extrusionOk="0">
                  <a:moveTo>
                    <a:pt x="692" y="0"/>
                  </a:moveTo>
                  <a:cubicBezTo>
                    <a:pt x="596" y="0"/>
                    <a:pt x="561" y="48"/>
                    <a:pt x="537" y="119"/>
                  </a:cubicBezTo>
                  <a:cubicBezTo>
                    <a:pt x="525" y="179"/>
                    <a:pt x="525" y="250"/>
                    <a:pt x="525" y="310"/>
                  </a:cubicBezTo>
                  <a:cubicBezTo>
                    <a:pt x="537" y="572"/>
                    <a:pt x="537" y="834"/>
                    <a:pt x="561" y="1084"/>
                  </a:cubicBezTo>
                  <a:cubicBezTo>
                    <a:pt x="572" y="1405"/>
                    <a:pt x="513" y="1715"/>
                    <a:pt x="382" y="2000"/>
                  </a:cubicBezTo>
                  <a:cubicBezTo>
                    <a:pt x="287" y="2155"/>
                    <a:pt x="180" y="2322"/>
                    <a:pt x="96" y="2489"/>
                  </a:cubicBezTo>
                  <a:cubicBezTo>
                    <a:pt x="61" y="2548"/>
                    <a:pt x="1" y="2596"/>
                    <a:pt x="61" y="2679"/>
                  </a:cubicBezTo>
                  <a:cubicBezTo>
                    <a:pt x="96" y="2679"/>
                    <a:pt x="120" y="2679"/>
                    <a:pt x="156" y="2655"/>
                  </a:cubicBezTo>
                  <a:cubicBezTo>
                    <a:pt x="299" y="2560"/>
                    <a:pt x="442" y="2429"/>
                    <a:pt x="513" y="2262"/>
                  </a:cubicBezTo>
                  <a:cubicBezTo>
                    <a:pt x="632" y="2012"/>
                    <a:pt x="751" y="1738"/>
                    <a:pt x="775" y="1441"/>
                  </a:cubicBezTo>
                  <a:cubicBezTo>
                    <a:pt x="823" y="988"/>
                    <a:pt x="834" y="536"/>
                    <a:pt x="739" y="72"/>
                  </a:cubicBezTo>
                  <a:cubicBezTo>
                    <a:pt x="715" y="48"/>
                    <a:pt x="703" y="36"/>
                    <a:pt x="692"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grpSp>
          <p:nvGrpSpPr>
            <p:cNvPr id="1360" name="Google Shape;1360;p41"/>
            <p:cNvGrpSpPr/>
            <p:nvPr/>
          </p:nvGrpSpPr>
          <p:grpSpPr>
            <a:xfrm>
              <a:off x="5888982" y="1100800"/>
              <a:ext cx="1555676" cy="1717965"/>
              <a:chOff x="5888982" y="1100800"/>
              <a:chExt cx="1555676" cy="1717965"/>
            </a:xfrm>
          </p:grpSpPr>
          <p:sp>
            <p:nvSpPr>
              <p:cNvPr id="1361" name="Google Shape;1361;p41"/>
              <p:cNvSpPr/>
              <p:nvPr/>
            </p:nvSpPr>
            <p:spPr>
              <a:xfrm>
                <a:off x="5888982" y="1100800"/>
                <a:ext cx="1555676" cy="1717965"/>
              </a:xfrm>
              <a:custGeom>
                <a:avLst/>
                <a:gdLst/>
                <a:ahLst/>
                <a:cxnLst/>
                <a:rect l="l" t="t" r="r" b="b"/>
                <a:pathLst>
                  <a:path w="27240" h="30083" extrusionOk="0">
                    <a:moveTo>
                      <a:pt x="9490" y="349"/>
                    </a:moveTo>
                    <a:cubicBezTo>
                      <a:pt x="9728" y="575"/>
                      <a:pt x="9799" y="873"/>
                      <a:pt x="9942" y="1135"/>
                    </a:cubicBezTo>
                    <a:cubicBezTo>
                      <a:pt x="10073" y="1397"/>
                      <a:pt x="10216" y="1671"/>
                      <a:pt x="10371" y="1956"/>
                    </a:cubicBezTo>
                    <a:cubicBezTo>
                      <a:pt x="10311" y="1980"/>
                      <a:pt x="10264" y="2028"/>
                      <a:pt x="10204" y="2064"/>
                    </a:cubicBezTo>
                    <a:cubicBezTo>
                      <a:pt x="8454" y="2980"/>
                      <a:pt x="6704" y="3909"/>
                      <a:pt x="4965" y="4826"/>
                    </a:cubicBezTo>
                    <a:cubicBezTo>
                      <a:pt x="4668" y="4981"/>
                      <a:pt x="4382" y="5135"/>
                      <a:pt x="4084" y="5302"/>
                    </a:cubicBezTo>
                    <a:cubicBezTo>
                      <a:pt x="3715" y="4695"/>
                      <a:pt x="3370" y="4100"/>
                      <a:pt x="3036" y="3504"/>
                    </a:cubicBezTo>
                    <a:cubicBezTo>
                      <a:pt x="3108" y="3457"/>
                      <a:pt x="3167" y="3409"/>
                      <a:pt x="3239" y="3385"/>
                    </a:cubicBezTo>
                    <a:cubicBezTo>
                      <a:pt x="3810" y="3088"/>
                      <a:pt x="4382" y="2802"/>
                      <a:pt x="4953" y="2516"/>
                    </a:cubicBezTo>
                    <a:cubicBezTo>
                      <a:pt x="5858" y="2064"/>
                      <a:pt x="6763" y="1587"/>
                      <a:pt x="7680" y="1135"/>
                    </a:cubicBezTo>
                    <a:cubicBezTo>
                      <a:pt x="8180" y="897"/>
                      <a:pt x="8704" y="671"/>
                      <a:pt x="9204" y="456"/>
                    </a:cubicBezTo>
                    <a:cubicBezTo>
                      <a:pt x="9299" y="409"/>
                      <a:pt x="9382" y="373"/>
                      <a:pt x="9490" y="349"/>
                    </a:cubicBezTo>
                    <a:close/>
                    <a:moveTo>
                      <a:pt x="10964" y="503"/>
                    </a:moveTo>
                    <a:cubicBezTo>
                      <a:pt x="11918" y="503"/>
                      <a:pt x="12847" y="690"/>
                      <a:pt x="13752" y="1063"/>
                    </a:cubicBezTo>
                    <a:cubicBezTo>
                      <a:pt x="15264" y="1671"/>
                      <a:pt x="16455" y="2683"/>
                      <a:pt x="17383" y="4028"/>
                    </a:cubicBezTo>
                    <a:cubicBezTo>
                      <a:pt x="18253" y="5290"/>
                      <a:pt x="18812" y="6683"/>
                      <a:pt x="19074" y="8207"/>
                    </a:cubicBezTo>
                    <a:cubicBezTo>
                      <a:pt x="19229" y="9005"/>
                      <a:pt x="19288" y="9886"/>
                      <a:pt x="19241" y="10600"/>
                    </a:cubicBezTo>
                    <a:cubicBezTo>
                      <a:pt x="19062" y="10588"/>
                      <a:pt x="18931" y="10469"/>
                      <a:pt x="18765" y="10398"/>
                    </a:cubicBezTo>
                    <a:cubicBezTo>
                      <a:pt x="18598" y="10315"/>
                      <a:pt x="18455" y="10243"/>
                      <a:pt x="18288" y="10160"/>
                    </a:cubicBezTo>
                    <a:cubicBezTo>
                      <a:pt x="18360" y="9219"/>
                      <a:pt x="18241" y="8314"/>
                      <a:pt x="17979" y="7433"/>
                    </a:cubicBezTo>
                    <a:cubicBezTo>
                      <a:pt x="17657" y="6386"/>
                      <a:pt x="17217" y="5409"/>
                      <a:pt x="16574" y="4528"/>
                    </a:cubicBezTo>
                    <a:cubicBezTo>
                      <a:pt x="15895" y="3576"/>
                      <a:pt x="15062" y="2778"/>
                      <a:pt x="14026" y="2206"/>
                    </a:cubicBezTo>
                    <a:cubicBezTo>
                      <a:pt x="13312" y="1825"/>
                      <a:pt x="12573" y="1587"/>
                      <a:pt x="11752" y="1540"/>
                    </a:cubicBezTo>
                    <a:cubicBezTo>
                      <a:pt x="11720" y="1539"/>
                      <a:pt x="11688" y="1538"/>
                      <a:pt x="11656" y="1538"/>
                    </a:cubicBezTo>
                    <a:cubicBezTo>
                      <a:pt x="11319" y="1538"/>
                      <a:pt x="10979" y="1594"/>
                      <a:pt x="10609" y="1659"/>
                    </a:cubicBezTo>
                    <a:cubicBezTo>
                      <a:pt x="10442" y="1302"/>
                      <a:pt x="10275" y="956"/>
                      <a:pt x="10121" y="599"/>
                    </a:cubicBezTo>
                    <a:cubicBezTo>
                      <a:pt x="10167" y="534"/>
                      <a:pt x="10228" y="527"/>
                      <a:pt x="10297" y="527"/>
                    </a:cubicBezTo>
                    <a:cubicBezTo>
                      <a:pt x="10317" y="527"/>
                      <a:pt x="10338" y="528"/>
                      <a:pt x="10359" y="528"/>
                    </a:cubicBezTo>
                    <a:cubicBezTo>
                      <a:pt x="10562" y="511"/>
                      <a:pt x="10764" y="503"/>
                      <a:pt x="10964" y="503"/>
                    </a:cubicBezTo>
                    <a:close/>
                    <a:moveTo>
                      <a:pt x="10755" y="9171"/>
                    </a:moveTo>
                    <a:cubicBezTo>
                      <a:pt x="11119" y="9171"/>
                      <a:pt x="11323" y="9407"/>
                      <a:pt x="11323" y="9779"/>
                    </a:cubicBezTo>
                    <a:cubicBezTo>
                      <a:pt x="11323" y="9946"/>
                      <a:pt x="11276" y="10100"/>
                      <a:pt x="11192" y="10231"/>
                    </a:cubicBezTo>
                    <a:cubicBezTo>
                      <a:pt x="11121" y="10338"/>
                      <a:pt x="11037" y="10410"/>
                      <a:pt x="11037" y="10577"/>
                    </a:cubicBezTo>
                    <a:cubicBezTo>
                      <a:pt x="11109" y="10600"/>
                      <a:pt x="11192" y="10648"/>
                      <a:pt x="11264" y="10648"/>
                    </a:cubicBezTo>
                    <a:cubicBezTo>
                      <a:pt x="11657" y="10672"/>
                      <a:pt x="12049" y="10815"/>
                      <a:pt x="12430" y="10898"/>
                    </a:cubicBezTo>
                    <a:cubicBezTo>
                      <a:pt x="12752" y="10958"/>
                      <a:pt x="13014" y="11112"/>
                      <a:pt x="13300" y="11243"/>
                    </a:cubicBezTo>
                    <a:cubicBezTo>
                      <a:pt x="13443" y="11315"/>
                      <a:pt x="13585" y="11422"/>
                      <a:pt x="13728" y="11493"/>
                    </a:cubicBezTo>
                    <a:cubicBezTo>
                      <a:pt x="13824" y="11541"/>
                      <a:pt x="13895" y="11565"/>
                      <a:pt x="13990" y="11612"/>
                    </a:cubicBezTo>
                    <a:cubicBezTo>
                      <a:pt x="13954" y="11731"/>
                      <a:pt x="13859" y="11803"/>
                      <a:pt x="13776" y="11862"/>
                    </a:cubicBezTo>
                    <a:cubicBezTo>
                      <a:pt x="13466" y="12077"/>
                      <a:pt x="13169" y="12303"/>
                      <a:pt x="12847" y="12493"/>
                    </a:cubicBezTo>
                    <a:cubicBezTo>
                      <a:pt x="12347" y="12803"/>
                      <a:pt x="11811" y="13077"/>
                      <a:pt x="11264" y="13291"/>
                    </a:cubicBezTo>
                    <a:cubicBezTo>
                      <a:pt x="10466" y="13625"/>
                      <a:pt x="9680" y="13875"/>
                      <a:pt x="8835" y="13970"/>
                    </a:cubicBezTo>
                    <a:cubicBezTo>
                      <a:pt x="8803" y="13974"/>
                      <a:pt x="8771" y="13975"/>
                      <a:pt x="8739" y="13975"/>
                    </a:cubicBezTo>
                    <a:cubicBezTo>
                      <a:pt x="8673" y="13975"/>
                      <a:pt x="8605" y="13970"/>
                      <a:pt x="8525" y="13970"/>
                    </a:cubicBezTo>
                    <a:cubicBezTo>
                      <a:pt x="8585" y="13577"/>
                      <a:pt x="8728" y="13232"/>
                      <a:pt x="8847" y="12898"/>
                    </a:cubicBezTo>
                    <a:cubicBezTo>
                      <a:pt x="8966" y="12553"/>
                      <a:pt x="9132" y="12220"/>
                      <a:pt x="9299" y="11910"/>
                    </a:cubicBezTo>
                    <a:cubicBezTo>
                      <a:pt x="9466" y="11589"/>
                      <a:pt x="9680" y="11267"/>
                      <a:pt x="9799" y="10946"/>
                    </a:cubicBezTo>
                    <a:cubicBezTo>
                      <a:pt x="9760" y="10882"/>
                      <a:pt x="9715" y="10872"/>
                      <a:pt x="9671" y="10872"/>
                    </a:cubicBezTo>
                    <a:cubicBezTo>
                      <a:pt x="9650" y="10872"/>
                      <a:pt x="9629" y="10874"/>
                      <a:pt x="9609" y="10874"/>
                    </a:cubicBezTo>
                    <a:cubicBezTo>
                      <a:pt x="9537" y="10874"/>
                      <a:pt x="9461" y="10880"/>
                      <a:pt x="9389" y="10880"/>
                    </a:cubicBezTo>
                    <a:cubicBezTo>
                      <a:pt x="9353" y="10880"/>
                      <a:pt x="9319" y="10878"/>
                      <a:pt x="9287" y="10874"/>
                    </a:cubicBezTo>
                    <a:cubicBezTo>
                      <a:pt x="9073" y="10827"/>
                      <a:pt x="8954" y="10672"/>
                      <a:pt x="8942" y="10469"/>
                    </a:cubicBezTo>
                    <a:cubicBezTo>
                      <a:pt x="8930" y="10279"/>
                      <a:pt x="8990" y="10100"/>
                      <a:pt x="9109" y="9934"/>
                    </a:cubicBezTo>
                    <a:cubicBezTo>
                      <a:pt x="9359" y="9588"/>
                      <a:pt x="9716" y="9398"/>
                      <a:pt x="10097" y="9279"/>
                    </a:cubicBezTo>
                    <a:cubicBezTo>
                      <a:pt x="10299" y="9207"/>
                      <a:pt x="10514" y="9172"/>
                      <a:pt x="10728" y="9172"/>
                    </a:cubicBezTo>
                    <a:cubicBezTo>
                      <a:pt x="10737" y="9171"/>
                      <a:pt x="10746" y="9171"/>
                      <a:pt x="10755" y="9171"/>
                    </a:cubicBezTo>
                    <a:close/>
                    <a:moveTo>
                      <a:pt x="11449" y="1769"/>
                    </a:moveTo>
                    <a:cubicBezTo>
                      <a:pt x="12294" y="1769"/>
                      <a:pt x="13084" y="2005"/>
                      <a:pt x="13847" y="2433"/>
                    </a:cubicBezTo>
                    <a:cubicBezTo>
                      <a:pt x="14824" y="2968"/>
                      <a:pt x="15609" y="3695"/>
                      <a:pt x="16252" y="4576"/>
                    </a:cubicBezTo>
                    <a:cubicBezTo>
                      <a:pt x="16669" y="5135"/>
                      <a:pt x="17026" y="5731"/>
                      <a:pt x="17288" y="6374"/>
                    </a:cubicBezTo>
                    <a:cubicBezTo>
                      <a:pt x="17538" y="6969"/>
                      <a:pt x="17741" y="7588"/>
                      <a:pt x="17860" y="8231"/>
                    </a:cubicBezTo>
                    <a:cubicBezTo>
                      <a:pt x="17943" y="8743"/>
                      <a:pt x="18038" y="9255"/>
                      <a:pt x="18038" y="9791"/>
                    </a:cubicBezTo>
                    <a:cubicBezTo>
                      <a:pt x="18038" y="9838"/>
                      <a:pt x="18015" y="9886"/>
                      <a:pt x="18015" y="9934"/>
                    </a:cubicBezTo>
                    <a:cubicBezTo>
                      <a:pt x="17909" y="9943"/>
                      <a:pt x="17818" y="9961"/>
                      <a:pt x="17737" y="9961"/>
                    </a:cubicBezTo>
                    <a:cubicBezTo>
                      <a:pt x="17718" y="9961"/>
                      <a:pt x="17699" y="9960"/>
                      <a:pt x="17681" y="9957"/>
                    </a:cubicBezTo>
                    <a:cubicBezTo>
                      <a:pt x="17561" y="9942"/>
                      <a:pt x="17443" y="9936"/>
                      <a:pt x="17326" y="9936"/>
                    </a:cubicBezTo>
                    <a:cubicBezTo>
                      <a:pt x="16885" y="9936"/>
                      <a:pt x="16462" y="10030"/>
                      <a:pt x="16038" y="10124"/>
                    </a:cubicBezTo>
                    <a:cubicBezTo>
                      <a:pt x="15371" y="10267"/>
                      <a:pt x="14716" y="10481"/>
                      <a:pt x="14074" y="10719"/>
                    </a:cubicBezTo>
                    <a:cubicBezTo>
                      <a:pt x="13943" y="10767"/>
                      <a:pt x="13824" y="10815"/>
                      <a:pt x="13693" y="10850"/>
                    </a:cubicBezTo>
                    <a:cubicBezTo>
                      <a:pt x="13609" y="10880"/>
                      <a:pt x="13526" y="10895"/>
                      <a:pt x="13443" y="10895"/>
                    </a:cubicBezTo>
                    <a:cubicBezTo>
                      <a:pt x="13359" y="10895"/>
                      <a:pt x="13276" y="10880"/>
                      <a:pt x="13192" y="10850"/>
                    </a:cubicBezTo>
                    <a:cubicBezTo>
                      <a:pt x="12764" y="10708"/>
                      <a:pt x="12323" y="10600"/>
                      <a:pt x="11871" y="10517"/>
                    </a:cubicBezTo>
                    <a:cubicBezTo>
                      <a:pt x="11692" y="10481"/>
                      <a:pt x="11514" y="10481"/>
                      <a:pt x="11276" y="10457"/>
                    </a:cubicBezTo>
                    <a:cubicBezTo>
                      <a:pt x="11502" y="10219"/>
                      <a:pt x="11585" y="9993"/>
                      <a:pt x="11633" y="9743"/>
                    </a:cubicBezTo>
                    <a:cubicBezTo>
                      <a:pt x="11633" y="9338"/>
                      <a:pt x="11442" y="9088"/>
                      <a:pt x="11049" y="8981"/>
                    </a:cubicBezTo>
                    <a:cubicBezTo>
                      <a:pt x="10918" y="8945"/>
                      <a:pt x="10790" y="8931"/>
                      <a:pt x="10662" y="8931"/>
                    </a:cubicBezTo>
                    <a:cubicBezTo>
                      <a:pt x="10534" y="8931"/>
                      <a:pt x="10406" y="8945"/>
                      <a:pt x="10275" y="8969"/>
                    </a:cubicBezTo>
                    <a:cubicBezTo>
                      <a:pt x="9799" y="9041"/>
                      <a:pt x="9382" y="9243"/>
                      <a:pt x="9025" y="9576"/>
                    </a:cubicBezTo>
                    <a:cubicBezTo>
                      <a:pt x="8775" y="9815"/>
                      <a:pt x="8632" y="10112"/>
                      <a:pt x="8644" y="10469"/>
                    </a:cubicBezTo>
                    <a:cubicBezTo>
                      <a:pt x="8668" y="10850"/>
                      <a:pt x="8835" y="11029"/>
                      <a:pt x="9204" y="11112"/>
                    </a:cubicBezTo>
                    <a:cubicBezTo>
                      <a:pt x="9287" y="11124"/>
                      <a:pt x="9371" y="11136"/>
                      <a:pt x="9490" y="11148"/>
                    </a:cubicBezTo>
                    <a:cubicBezTo>
                      <a:pt x="9287" y="11493"/>
                      <a:pt x="9073" y="11803"/>
                      <a:pt x="8906" y="12148"/>
                    </a:cubicBezTo>
                    <a:cubicBezTo>
                      <a:pt x="8751" y="12482"/>
                      <a:pt x="8632" y="12839"/>
                      <a:pt x="8466" y="13208"/>
                    </a:cubicBezTo>
                    <a:lnTo>
                      <a:pt x="7692" y="13589"/>
                    </a:lnTo>
                    <a:cubicBezTo>
                      <a:pt x="6977" y="13970"/>
                      <a:pt x="6287" y="14363"/>
                      <a:pt x="5632" y="14827"/>
                    </a:cubicBezTo>
                    <a:cubicBezTo>
                      <a:pt x="5275" y="15077"/>
                      <a:pt x="4953" y="15351"/>
                      <a:pt x="4680" y="15708"/>
                    </a:cubicBezTo>
                    <a:cubicBezTo>
                      <a:pt x="4406" y="15530"/>
                      <a:pt x="4144" y="15339"/>
                      <a:pt x="3929" y="15101"/>
                    </a:cubicBezTo>
                    <a:cubicBezTo>
                      <a:pt x="3691" y="14839"/>
                      <a:pt x="3477" y="14577"/>
                      <a:pt x="3310" y="14267"/>
                    </a:cubicBezTo>
                    <a:cubicBezTo>
                      <a:pt x="2679" y="13089"/>
                      <a:pt x="2263" y="11839"/>
                      <a:pt x="2155" y="10493"/>
                    </a:cubicBezTo>
                    <a:cubicBezTo>
                      <a:pt x="2048" y="9148"/>
                      <a:pt x="2322" y="7874"/>
                      <a:pt x="2929" y="6683"/>
                    </a:cubicBezTo>
                    <a:cubicBezTo>
                      <a:pt x="3120" y="6314"/>
                      <a:pt x="3358" y="5969"/>
                      <a:pt x="3632" y="5659"/>
                    </a:cubicBezTo>
                    <a:cubicBezTo>
                      <a:pt x="3691" y="5588"/>
                      <a:pt x="3775" y="5516"/>
                      <a:pt x="3834" y="5457"/>
                    </a:cubicBezTo>
                    <a:cubicBezTo>
                      <a:pt x="3947" y="5489"/>
                      <a:pt x="4008" y="5507"/>
                      <a:pt x="4064" y="5507"/>
                    </a:cubicBezTo>
                    <a:cubicBezTo>
                      <a:pt x="4132" y="5507"/>
                      <a:pt x="4191" y="5480"/>
                      <a:pt x="4322" y="5421"/>
                    </a:cubicBezTo>
                    <a:cubicBezTo>
                      <a:pt x="4906" y="5135"/>
                      <a:pt x="5501" y="4873"/>
                      <a:pt x="6084" y="4576"/>
                    </a:cubicBezTo>
                    <a:cubicBezTo>
                      <a:pt x="7144" y="4040"/>
                      <a:pt x="8192" y="3469"/>
                      <a:pt x="9252" y="2933"/>
                    </a:cubicBezTo>
                    <a:cubicBezTo>
                      <a:pt x="9585" y="2778"/>
                      <a:pt x="9918" y="2611"/>
                      <a:pt x="10252" y="2445"/>
                    </a:cubicBezTo>
                    <a:cubicBezTo>
                      <a:pt x="10371" y="2385"/>
                      <a:pt x="10478" y="2326"/>
                      <a:pt x="10573" y="2266"/>
                    </a:cubicBezTo>
                    <a:cubicBezTo>
                      <a:pt x="10776" y="2147"/>
                      <a:pt x="10811" y="2195"/>
                      <a:pt x="10776" y="1861"/>
                    </a:cubicBezTo>
                    <a:cubicBezTo>
                      <a:pt x="10835" y="1778"/>
                      <a:pt x="10918" y="1802"/>
                      <a:pt x="11014" y="1790"/>
                    </a:cubicBezTo>
                    <a:cubicBezTo>
                      <a:pt x="11160" y="1776"/>
                      <a:pt x="11306" y="1769"/>
                      <a:pt x="11449" y="1769"/>
                    </a:cubicBezTo>
                    <a:close/>
                    <a:moveTo>
                      <a:pt x="17435" y="10144"/>
                    </a:moveTo>
                    <a:cubicBezTo>
                      <a:pt x="17526" y="10144"/>
                      <a:pt x="17617" y="10167"/>
                      <a:pt x="17693" y="10243"/>
                    </a:cubicBezTo>
                    <a:cubicBezTo>
                      <a:pt x="17705" y="10398"/>
                      <a:pt x="17622" y="10481"/>
                      <a:pt x="17526" y="10577"/>
                    </a:cubicBezTo>
                    <a:cubicBezTo>
                      <a:pt x="17360" y="10731"/>
                      <a:pt x="17205" y="10898"/>
                      <a:pt x="17026" y="11017"/>
                    </a:cubicBezTo>
                    <a:cubicBezTo>
                      <a:pt x="16610" y="11303"/>
                      <a:pt x="16193" y="11589"/>
                      <a:pt x="15752" y="11839"/>
                    </a:cubicBezTo>
                    <a:cubicBezTo>
                      <a:pt x="14502" y="12565"/>
                      <a:pt x="13216" y="13208"/>
                      <a:pt x="11883" y="13791"/>
                    </a:cubicBezTo>
                    <a:cubicBezTo>
                      <a:pt x="11073" y="14148"/>
                      <a:pt x="10264" y="14506"/>
                      <a:pt x="9430" y="14815"/>
                    </a:cubicBezTo>
                    <a:cubicBezTo>
                      <a:pt x="8263" y="15244"/>
                      <a:pt x="7096" y="15672"/>
                      <a:pt x="5870" y="15911"/>
                    </a:cubicBezTo>
                    <a:cubicBezTo>
                      <a:pt x="5656" y="15958"/>
                      <a:pt x="5430" y="15970"/>
                      <a:pt x="5203" y="15994"/>
                    </a:cubicBezTo>
                    <a:cubicBezTo>
                      <a:pt x="5193" y="15996"/>
                      <a:pt x="5183" y="15996"/>
                      <a:pt x="5173" y="15996"/>
                    </a:cubicBezTo>
                    <a:cubicBezTo>
                      <a:pt x="5112" y="15996"/>
                      <a:pt x="5047" y="15968"/>
                      <a:pt x="4965" y="15958"/>
                    </a:cubicBezTo>
                    <a:cubicBezTo>
                      <a:pt x="4941" y="15780"/>
                      <a:pt x="5013" y="15672"/>
                      <a:pt x="5096" y="15589"/>
                    </a:cubicBezTo>
                    <a:cubicBezTo>
                      <a:pt x="5287" y="15410"/>
                      <a:pt x="5501" y="15232"/>
                      <a:pt x="5703" y="15065"/>
                    </a:cubicBezTo>
                    <a:cubicBezTo>
                      <a:pt x="6299" y="14601"/>
                      <a:pt x="6954" y="14232"/>
                      <a:pt x="7608" y="13863"/>
                    </a:cubicBezTo>
                    <a:cubicBezTo>
                      <a:pt x="7835" y="13732"/>
                      <a:pt x="8073" y="13589"/>
                      <a:pt x="8323" y="13458"/>
                    </a:cubicBezTo>
                    <a:lnTo>
                      <a:pt x="8323" y="13458"/>
                    </a:lnTo>
                    <a:cubicBezTo>
                      <a:pt x="8359" y="13613"/>
                      <a:pt x="8299" y="13732"/>
                      <a:pt x="8287" y="13851"/>
                    </a:cubicBezTo>
                    <a:cubicBezTo>
                      <a:pt x="8239" y="14006"/>
                      <a:pt x="8287" y="14053"/>
                      <a:pt x="8430" y="14125"/>
                    </a:cubicBezTo>
                    <a:cubicBezTo>
                      <a:pt x="8549" y="14172"/>
                      <a:pt x="8668" y="14172"/>
                      <a:pt x="8787" y="14172"/>
                    </a:cubicBezTo>
                    <a:cubicBezTo>
                      <a:pt x="9382" y="14160"/>
                      <a:pt x="9966" y="14029"/>
                      <a:pt x="10525" y="13827"/>
                    </a:cubicBezTo>
                    <a:cubicBezTo>
                      <a:pt x="11240" y="13577"/>
                      <a:pt x="11942" y="13291"/>
                      <a:pt x="12597" y="12934"/>
                    </a:cubicBezTo>
                    <a:cubicBezTo>
                      <a:pt x="13109" y="12660"/>
                      <a:pt x="13609" y="12362"/>
                      <a:pt x="14038" y="11958"/>
                    </a:cubicBezTo>
                    <a:cubicBezTo>
                      <a:pt x="14157" y="11851"/>
                      <a:pt x="14252" y="11743"/>
                      <a:pt x="14335" y="11624"/>
                    </a:cubicBezTo>
                    <a:cubicBezTo>
                      <a:pt x="14371" y="11600"/>
                      <a:pt x="14371" y="11541"/>
                      <a:pt x="14395" y="11470"/>
                    </a:cubicBezTo>
                    <a:cubicBezTo>
                      <a:pt x="14157" y="11410"/>
                      <a:pt x="13943" y="11350"/>
                      <a:pt x="13788" y="11148"/>
                    </a:cubicBezTo>
                    <a:cubicBezTo>
                      <a:pt x="13800" y="11053"/>
                      <a:pt x="13907" y="11029"/>
                      <a:pt x="13966" y="11017"/>
                    </a:cubicBezTo>
                    <a:cubicBezTo>
                      <a:pt x="14728" y="10767"/>
                      <a:pt x="15490" y="10517"/>
                      <a:pt x="16264" y="10338"/>
                    </a:cubicBezTo>
                    <a:cubicBezTo>
                      <a:pt x="16610" y="10255"/>
                      <a:pt x="16943" y="10196"/>
                      <a:pt x="17288" y="10160"/>
                    </a:cubicBezTo>
                    <a:cubicBezTo>
                      <a:pt x="17335" y="10151"/>
                      <a:pt x="17385" y="10144"/>
                      <a:pt x="17435" y="10144"/>
                    </a:cubicBezTo>
                    <a:close/>
                    <a:moveTo>
                      <a:pt x="3156" y="4231"/>
                    </a:moveTo>
                    <a:cubicBezTo>
                      <a:pt x="3167" y="4266"/>
                      <a:pt x="3191" y="4290"/>
                      <a:pt x="3215" y="4314"/>
                    </a:cubicBezTo>
                    <a:cubicBezTo>
                      <a:pt x="3370" y="4600"/>
                      <a:pt x="3537" y="4873"/>
                      <a:pt x="3715" y="5171"/>
                    </a:cubicBezTo>
                    <a:cubicBezTo>
                      <a:pt x="3667" y="5207"/>
                      <a:pt x="3632" y="5278"/>
                      <a:pt x="3584" y="5314"/>
                    </a:cubicBezTo>
                    <a:cubicBezTo>
                      <a:pt x="3310" y="5588"/>
                      <a:pt x="3120" y="5897"/>
                      <a:pt x="2929" y="6207"/>
                    </a:cubicBezTo>
                    <a:cubicBezTo>
                      <a:pt x="2453" y="7029"/>
                      <a:pt x="2108" y="7910"/>
                      <a:pt x="1941" y="8850"/>
                    </a:cubicBezTo>
                    <a:cubicBezTo>
                      <a:pt x="1822" y="9517"/>
                      <a:pt x="1822" y="10196"/>
                      <a:pt x="1917" y="10886"/>
                    </a:cubicBezTo>
                    <a:cubicBezTo>
                      <a:pt x="2048" y="11946"/>
                      <a:pt x="2358" y="12958"/>
                      <a:pt x="2834" y="13922"/>
                    </a:cubicBezTo>
                    <a:cubicBezTo>
                      <a:pt x="2941" y="14125"/>
                      <a:pt x="3048" y="14327"/>
                      <a:pt x="3167" y="14518"/>
                    </a:cubicBezTo>
                    <a:cubicBezTo>
                      <a:pt x="3489" y="15053"/>
                      <a:pt x="3894" y="15494"/>
                      <a:pt x="4441" y="15827"/>
                    </a:cubicBezTo>
                    <a:lnTo>
                      <a:pt x="4584" y="15911"/>
                    </a:lnTo>
                    <a:lnTo>
                      <a:pt x="4656" y="15994"/>
                    </a:lnTo>
                    <a:cubicBezTo>
                      <a:pt x="4596" y="16327"/>
                      <a:pt x="4418" y="16649"/>
                      <a:pt x="4382" y="16994"/>
                    </a:cubicBezTo>
                    <a:cubicBezTo>
                      <a:pt x="4358" y="16994"/>
                      <a:pt x="4322" y="16994"/>
                      <a:pt x="4310" y="16982"/>
                    </a:cubicBezTo>
                    <a:cubicBezTo>
                      <a:pt x="3596" y="16434"/>
                      <a:pt x="2917" y="15863"/>
                      <a:pt x="2346" y="15149"/>
                    </a:cubicBezTo>
                    <a:cubicBezTo>
                      <a:pt x="1548" y="14137"/>
                      <a:pt x="1048" y="12994"/>
                      <a:pt x="834" y="11720"/>
                    </a:cubicBezTo>
                    <a:cubicBezTo>
                      <a:pt x="679" y="10838"/>
                      <a:pt x="655" y="9946"/>
                      <a:pt x="774" y="9064"/>
                    </a:cubicBezTo>
                    <a:cubicBezTo>
                      <a:pt x="917" y="7862"/>
                      <a:pt x="1298" y="6731"/>
                      <a:pt x="1965" y="5707"/>
                    </a:cubicBezTo>
                    <a:cubicBezTo>
                      <a:pt x="2263" y="5243"/>
                      <a:pt x="2560" y="4778"/>
                      <a:pt x="2953" y="4397"/>
                    </a:cubicBezTo>
                    <a:cubicBezTo>
                      <a:pt x="3013" y="4338"/>
                      <a:pt x="3072" y="4290"/>
                      <a:pt x="3156" y="4231"/>
                    </a:cubicBezTo>
                    <a:close/>
                    <a:moveTo>
                      <a:pt x="1215" y="18399"/>
                    </a:moveTo>
                    <a:cubicBezTo>
                      <a:pt x="2048" y="18530"/>
                      <a:pt x="2858" y="18649"/>
                      <a:pt x="3644" y="18792"/>
                    </a:cubicBezTo>
                    <a:cubicBezTo>
                      <a:pt x="4703" y="18982"/>
                      <a:pt x="5775" y="19125"/>
                      <a:pt x="6823" y="19292"/>
                    </a:cubicBezTo>
                    <a:cubicBezTo>
                      <a:pt x="7001" y="19328"/>
                      <a:pt x="7156" y="19399"/>
                      <a:pt x="7287" y="19530"/>
                    </a:cubicBezTo>
                    <a:cubicBezTo>
                      <a:pt x="8168" y="20352"/>
                      <a:pt x="8632" y="21387"/>
                      <a:pt x="8847" y="22554"/>
                    </a:cubicBezTo>
                    <a:cubicBezTo>
                      <a:pt x="8894" y="22769"/>
                      <a:pt x="8882" y="23019"/>
                      <a:pt x="8894" y="23257"/>
                    </a:cubicBezTo>
                    <a:cubicBezTo>
                      <a:pt x="8942" y="23876"/>
                      <a:pt x="8847" y="24507"/>
                      <a:pt x="8692" y="25114"/>
                    </a:cubicBezTo>
                    <a:cubicBezTo>
                      <a:pt x="8609" y="25400"/>
                      <a:pt x="8537" y="25650"/>
                      <a:pt x="8335" y="25888"/>
                    </a:cubicBezTo>
                    <a:cubicBezTo>
                      <a:pt x="8061" y="25769"/>
                      <a:pt x="7823" y="25650"/>
                      <a:pt x="7573" y="25519"/>
                    </a:cubicBezTo>
                    <a:cubicBezTo>
                      <a:pt x="6787" y="25102"/>
                      <a:pt x="5977" y="24685"/>
                      <a:pt x="5191" y="24269"/>
                    </a:cubicBezTo>
                    <a:cubicBezTo>
                      <a:pt x="4144" y="23709"/>
                      <a:pt x="3108" y="23138"/>
                      <a:pt x="2096" y="22507"/>
                    </a:cubicBezTo>
                    <a:cubicBezTo>
                      <a:pt x="1667" y="22245"/>
                      <a:pt x="1227" y="21971"/>
                      <a:pt x="798" y="21721"/>
                    </a:cubicBezTo>
                    <a:cubicBezTo>
                      <a:pt x="500" y="21542"/>
                      <a:pt x="393" y="21292"/>
                      <a:pt x="393" y="20959"/>
                    </a:cubicBezTo>
                    <a:cubicBezTo>
                      <a:pt x="381" y="20375"/>
                      <a:pt x="477" y="19804"/>
                      <a:pt x="727" y="19268"/>
                    </a:cubicBezTo>
                    <a:cubicBezTo>
                      <a:pt x="834" y="19042"/>
                      <a:pt x="905" y="18792"/>
                      <a:pt x="1072" y="18578"/>
                    </a:cubicBezTo>
                    <a:cubicBezTo>
                      <a:pt x="1108" y="18518"/>
                      <a:pt x="1167" y="18458"/>
                      <a:pt x="1215" y="18399"/>
                    </a:cubicBezTo>
                    <a:close/>
                    <a:moveTo>
                      <a:pt x="18050" y="10267"/>
                    </a:moveTo>
                    <a:cubicBezTo>
                      <a:pt x="18598" y="10541"/>
                      <a:pt x="19110" y="10827"/>
                      <a:pt x="19598" y="11136"/>
                    </a:cubicBezTo>
                    <a:cubicBezTo>
                      <a:pt x="20646" y="11803"/>
                      <a:pt x="21682" y="12505"/>
                      <a:pt x="22646" y="13291"/>
                    </a:cubicBezTo>
                    <a:cubicBezTo>
                      <a:pt x="23896" y="14303"/>
                      <a:pt x="24837" y="15565"/>
                      <a:pt x="25492" y="17042"/>
                    </a:cubicBezTo>
                    <a:cubicBezTo>
                      <a:pt x="25777" y="17708"/>
                      <a:pt x="25908" y="18423"/>
                      <a:pt x="25968" y="19137"/>
                    </a:cubicBezTo>
                    <a:cubicBezTo>
                      <a:pt x="25980" y="19316"/>
                      <a:pt x="25980" y="19494"/>
                      <a:pt x="25992" y="19673"/>
                    </a:cubicBezTo>
                    <a:cubicBezTo>
                      <a:pt x="25992" y="19828"/>
                      <a:pt x="25932" y="19947"/>
                      <a:pt x="25813" y="20054"/>
                    </a:cubicBezTo>
                    <a:cubicBezTo>
                      <a:pt x="25230" y="20566"/>
                      <a:pt x="24634" y="21042"/>
                      <a:pt x="24003" y="21495"/>
                    </a:cubicBezTo>
                    <a:cubicBezTo>
                      <a:pt x="22098" y="22828"/>
                      <a:pt x="20074" y="23935"/>
                      <a:pt x="17931" y="24828"/>
                    </a:cubicBezTo>
                    <a:cubicBezTo>
                      <a:pt x="16169" y="25555"/>
                      <a:pt x="14383" y="26126"/>
                      <a:pt x="12526" y="26495"/>
                    </a:cubicBezTo>
                    <a:cubicBezTo>
                      <a:pt x="11454" y="26721"/>
                      <a:pt x="10383" y="26900"/>
                      <a:pt x="9299" y="26960"/>
                    </a:cubicBezTo>
                    <a:cubicBezTo>
                      <a:pt x="8925" y="26975"/>
                      <a:pt x="8558" y="26984"/>
                      <a:pt x="8191" y="26984"/>
                    </a:cubicBezTo>
                    <a:cubicBezTo>
                      <a:pt x="7718" y="26984"/>
                      <a:pt x="7246" y="26969"/>
                      <a:pt x="6763" y="26936"/>
                    </a:cubicBezTo>
                    <a:cubicBezTo>
                      <a:pt x="6358" y="26912"/>
                      <a:pt x="5965" y="26876"/>
                      <a:pt x="5549" y="26852"/>
                    </a:cubicBezTo>
                    <a:cubicBezTo>
                      <a:pt x="5442" y="26567"/>
                      <a:pt x="5334" y="26305"/>
                      <a:pt x="5239" y="26031"/>
                    </a:cubicBezTo>
                    <a:cubicBezTo>
                      <a:pt x="5144" y="25781"/>
                      <a:pt x="5037" y="25507"/>
                      <a:pt x="4965" y="25245"/>
                    </a:cubicBezTo>
                    <a:cubicBezTo>
                      <a:pt x="4870" y="24959"/>
                      <a:pt x="4787" y="24697"/>
                      <a:pt x="4787" y="24364"/>
                    </a:cubicBezTo>
                    <a:lnTo>
                      <a:pt x="4787" y="24364"/>
                    </a:lnTo>
                    <a:cubicBezTo>
                      <a:pt x="5203" y="24578"/>
                      <a:pt x="5596" y="24781"/>
                      <a:pt x="5977" y="24971"/>
                    </a:cubicBezTo>
                    <a:cubicBezTo>
                      <a:pt x="6370" y="25174"/>
                      <a:pt x="6751" y="25364"/>
                      <a:pt x="7156" y="25555"/>
                    </a:cubicBezTo>
                    <a:cubicBezTo>
                      <a:pt x="7561" y="25745"/>
                      <a:pt x="7942" y="25959"/>
                      <a:pt x="8370" y="26078"/>
                    </a:cubicBezTo>
                    <a:cubicBezTo>
                      <a:pt x="8573" y="25924"/>
                      <a:pt x="8704" y="25733"/>
                      <a:pt x="8775" y="25507"/>
                    </a:cubicBezTo>
                    <a:cubicBezTo>
                      <a:pt x="9013" y="24852"/>
                      <a:pt x="9168" y="24173"/>
                      <a:pt x="9121" y="23471"/>
                    </a:cubicBezTo>
                    <a:cubicBezTo>
                      <a:pt x="9109" y="23245"/>
                      <a:pt x="9109" y="23007"/>
                      <a:pt x="9085" y="22769"/>
                    </a:cubicBezTo>
                    <a:cubicBezTo>
                      <a:pt x="9061" y="22173"/>
                      <a:pt x="8894" y="21614"/>
                      <a:pt x="8668" y="21078"/>
                    </a:cubicBezTo>
                    <a:cubicBezTo>
                      <a:pt x="8585" y="20852"/>
                      <a:pt x="8478" y="20649"/>
                      <a:pt x="8370" y="20435"/>
                    </a:cubicBezTo>
                    <a:cubicBezTo>
                      <a:pt x="8228" y="20125"/>
                      <a:pt x="8001" y="19852"/>
                      <a:pt x="7763" y="19601"/>
                    </a:cubicBezTo>
                    <a:cubicBezTo>
                      <a:pt x="7692" y="19518"/>
                      <a:pt x="7585" y="19447"/>
                      <a:pt x="7513" y="19340"/>
                    </a:cubicBezTo>
                    <a:cubicBezTo>
                      <a:pt x="7382" y="19161"/>
                      <a:pt x="7204" y="19101"/>
                      <a:pt x="6989" y="19066"/>
                    </a:cubicBezTo>
                    <a:lnTo>
                      <a:pt x="4620" y="18709"/>
                    </a:lnTo>
                    <a:cubicBezTo>
                      <a:pt x="4584" y="18697"/>
                      <a:pt x="4525" y="18685"/>
                      <a:pt x="4429" y="18649"/>
                    </a:cubicBezTo>
                    <a:cubicBezTo>
                      <a:pt x="4465" y="17792"/>
                      <a:pt x="4656" y="17006"/>
                      <a:pt x="4894" y="16208"/>
                    </a:cubicBezTo>
                    <a:cubicBezTo>
                      <a:pt x="4941" y="16208"/>
                      <a:pt x="4965" y="16196"/>
                      <a:pt x="4977" y="16196"/>
                    </a:cubicBezTo>
                    <a:cubicBezTo>
                      <a:pt x="5097" y="16211"/>
                      <a:pt x="5215" y="16218"/>
                      <a:pt x="5332" y="16218"/>
                    </a:cubicBezTo>
                    <a:cubicBezTo>
                      <a:pt x="5773" y="16218"/>
                      <a:pt x="6197" y="16124"/>
                      <a:pt x="6620" y="16030"/>
                    </a:cubicBezTo>
                    <a:cubicBezTo>
                      <a:pt x="7620" y="15803"/>
                      <a:pt x="8585" y="15470"/>
                      <a:pt x="9537" y="15113"/>
                    </a:cubicBezTo>
                    <a:cubicBezTo>
                      <a:pt x="10478" y="14768"/>
                      <a:pt x="11395" y="14375"/>
                      <a:pt x="12300" y="13958"/>
                    </a:cubicBezTo>
                    <a:cubicBezTo>
                      <a:pt x="13609" y="13363"/>
                      <a:pt x="14907" y="12708"/>
                      <a:pt x="16145" y="11934"/>
                    </a:cubicBezTo>
                    <a:cubicBezTo>
                      <a:pt x="16562" y="11672"/>
                      <a:pt x="16967" y="11386"/>
                      <a:pt x="17360" y="11089"/>
                    </a:cubicBezTo>
                    <a:cubicBezTo>
                      <a:pt x="17645" y="10886"/>
                      <a:pt x="17907" y="10624"/>
                      <a:pt x="18050" y="10267"/>
                    </a:cubicBezTo>
                    <a:close/>
                    <a:moveTo>
                      <a:pt x="26589" y="19218"/>
                    </a:moveTo>
                    <a:cubicBezTo>
                      <a:pt x="26608" y="19218"/>
                      <a:pt x="26627" y="19219"/>
                      <a:pt x="26647" y="19220"/>
                    </a:cubicBezTo>
                    <a:cubicBezTo>
                      <a:pt x="26801" y="19220"/>
                      <a:pt x="26873" y="19292"/>
                      <a:pt x="26908" y="19447"/>
                    </a:cubicBezTo>
                    <a:cubicBezTo>
                      <a:pt x="26932" y="19590"/>
                      <a:pt x="26908" y="19744"/>
                      <a:pt x="26861" y="19875"/>
                    </a:cubicBezTo>
                    <a:cubicBezTo>
                      <a:pt x="26766" y="20113"/>
                      <a:pt x="26635" y="20316"/>
                      <a:pt x="26492" y="20518"/>
                    </a:cubicBezTo>
                    <a:cubicBezTo>
                      <a:pt x="26146" y="20947"/>
                      <a:pt x="25730" y="21304"/>
                      <a:pt x="25301" y="21649"/>
                    </a:cubicBezTo>
                    <a:cubicBezTo>
                      <a:pt x="24658" y="22138"/>
                      <a:pt x="23991" y="22566"/>
                      <a:pt x="23289" y="22983"/>
                    </a:cubicBezTo>
                    <a:cubicBezTo>
                      <a:pt x="22206" y="23638"/>
                      <a:pt x="21098" y="24233"/>
                      <a:pt x="19967" y="24781"/>
                    </a:cubicBezTo>
                    <a:cubicBezTo>
                      <a:pt x="19062" y="25233"/>
                      <a:pt x="18110" y="25614"/>
                      <a:pt x="17157" y="25971"/>
                    </a:cubicBezTo>
                    <a:cubicBezTo>
                      <a:pt x="16336" y="26293"/>
                      <a:pt x="15502" y="26590"/>
                      <a:pt x="14657" y="26864"/>
                    </a:cubicBezTo>
                    <a:cubicBezTo>
                      <a:pt x="13716" y="27186"/>
                      <a:pt x="12752" y="27388"/>
                      <a:pt x="11764" y="27543"/>
                    </a:cubicBezTo>
                    <a:cubicBezTo>
                      <a:pt x="11145" y="27638"/>
                      <a:pt x="10514" y="27757"/>
                      <a:pt x="9883" y="27841"/>
                    </a:cubicBezTo>
                    <a:cubicBezTo>
                      <a:pt x="9077" y="27946"/>
                      <a:pt x="8264" y="28036"/>
                      <a:pt x="7450" y="28036"/>
                    </a:cubicBezTo>
                    <a:cubicBezTo>
                      <a:pt x="7253" y="28036"/>
                      <a:pt x="7056" y="28031"/>
                      <a:pt x="6858" y="28019"/>
                    </a:cubicBezTo>
                    <a:cubicBezTo>
                      <a:pt x="6382" y="27983"/>
                      <a:pt x="5918" y="27900"/>
                      <a:pt x="5477" y="27733"/>
                    </a:cubicBezTo>
                    <a:cubicBezTo>
                      <a:pt x="5180" y="27626"/>
                      <a:pt x="4941" y="27460"/>
                      <a:pt x="4775" y="27186"/>
                    </a:cubicBezTo>
                    <a:cubicBezTo>
                      <a:pt x="4680" y="27031"/>
                      <a:pt x="4680" y="26912"/>
                      <a:pt x="4787" y="26781"/>
                    </a:cubicBezTo>
                    <a:cubicBezTo>
                      <a:pt x="4894" y="26662"/>
                      <a:pt x="4977" y="26531"/>
                      <a:pt x="5156" y="26471"/>
                    </a:cubicBezTo>
                    <a:cubicBezTo>
                      <a:pt x="5215" y="26590"/>
                      <a:pt x="5263" y="26686"/>
                      <a:pt x="5275" y="26745"/>
                    </a:cubicBezTo>
                    <a:cubicBezTo>
                      <a:pt x="5256" y="26821"/>
                      <a:pt x="5221" y="26829"/>
                      <a:pt x="5184" y="26829"/>
                    </a:cubicBezTo>
                    <a:cubicBezTo>
                      <a:pt x="5175" y="26829"/>
                      <a:pt x="5165" y="26829"/>
                      <a:pt x="5156" y="26829"/>
                    </a:cubicBezTo>
                    <a:cubicBezTo>
                      <a:pt x="5120" y="26829"/>
                      <a:pt x="5072" y="26840"/>
                      <a:pt x="5072" y="26900"/>
                    </a:cubicBezTo>
                    <a:cubicBezTo>
                      <a:pt x="5072" y="26948"/>
                      <a:pt x="5084" y="27007"/>
                      <a:pt x="5120" y="27019"/>
                    </a:cubicBezTo>
                    <a:cubicBezTo>
                      <a:pt x="5191" y="27067"/>
                      <a:pt x="5275" y="27090"/>
                      <a:pt x="5370" y="27102"/>
                    </a:cubicBezTo>
                    <a:cubicBezTo>
                      <a:pt x="5680" y="27150"/>
                      <a:pt x="5989" y="27210"/>
                      <a:pt x="6311" y="27245"/>
                    </a:cubicBezTo>
                    <a:cubicBezTo>
                      <a:pt x="6782" y="27276"/>
                      <a:pt x="7255" y="27292"/>
                      <a:pt x="7728" y="27292"/>
                    </a:cubicBezTo>
                    <a:cubicBezTo>
                      <a:pt x="8546" y="27292"/>
                      <a:pt x="9366" y="27244"/>
                      <a:pt x="10180" y="27138"/>
                    </a:cubicBezTo>
                    <a:cubicBezTo>
                      <a:pt x="11228" y="27007"/>
                      <a:pt x="12288" y="26840"/>
                      <a:pt x="13335" y="26602"/>
                    </a:cubicBezTo>
                    <a:cubicBezTo>
                      <a:pt x="15026" y="26209"/>
                      <a:pt x="16681" y="25662"/>
                      <a:pt x="18288" y="24983"/>
                    </a:cubicBezTo>
                    <a:cubicBezTo>
                      <a:pt x="19550" y="24447"/>
                      <a:pt x="20789" y="23852"/>
                      <a:pt x="21967" y="23150"/>
                    </a:cubicBezTo>
                    <a:cubicBezTo>
                      <a:pt x="23063" y="22507"/>
                      <a:pt x="24122" y="21804"/>
                      <a:pt x="25099" y="21006"/>
                    </a:cubicBezTo>
                    <a:cubicBezTo>
                      <a:pt x="25504" y="20673"/>
                      <a:pt x="25873" y="20316"/>
                      <a:pt x="26230" y="19947"/>
                    </a:cubicBezTo>
                    <a:cubicBezTo>
                      <a:pt x="26337" y="19828"/>
                      <a:pt x="26444" y="19721"/>
                      <a:pt x="26492" y="19566"/>
                    </a:cubicBezTo>
                    <a:cubicBezTo>
                      <a:pt x="26465" y="19537"/>
                      <a:pt x="26442" y="19526"/>
                      <a:pt x="26420" y="19526"/>
                    </a:cubicBezTo>
                    <a:cubicBezTo>
                      <a:pt x="26362" y="19526"/>
                      <a:pt x="26313" y="19597"/>
                      <a:pt x="26245" y="19597"/>
                    </a:cubicBezTo>
                    <a:cubicBezTo>
                      <a:pt x="26233" y="19597"/>
                      <a:pt x="26220" y="19595"/>
                      <a:pt x="26206" y="19590"/>
                    </a:cubicBezTo>
                    <a:lnTo>
                      <a:pt x="26206" y="19340"/>
                    </a:lnTo>
                    <a:cubicBezTo>
                      <a:pt x="26321" y="19256"/>
                      <a:pt x="26454" y="19218"/>
                      <a:pt x="26589" y="19218"/>
                    </a:cubicBezTo>
                    <a:close/>
                    <a:moveTo>
                      <a:pt x="26206" y="21316"/>
                    </a:moveTo>
                    <a:cubicBezTo>
                      <a:pt x="26182" y="21542"/>
                      <a:pt x="26146" y="21733"/>
                      <a:pt x="26099" y="21911"/>
                    </a:cubicBezTo>
                    <a:cubicBezTo>
                      <a:pt x="25992" y="22352"/>
                      <a:pt x="25849" y="22769"/>
                      <a:pt x="25635" y="23173"/>
                    </a:cubicBezTo>
                    <a:cubicBezTo>
                      <a:pt x="25539" y="23364"/>
                      <a:pt x="25432" y="23578"/>
                      <a:pt x="25325" y="23769"/>
                    </a:cubicBezTo>
                    <a:cubicBezTo>
                      <a:pt x="24956" y="24483"/>
                      <a:pt x="24408" y="25031"/>
                      <a:pt x="23753" y="25495"/>
                    </a:cubicBezTo>
                    <a:cubicBezTo>
                      <a:pt x="23313" y="25793"/>
                      <a:pt x="22872" y="26078"/>
                      <a:pt x="22408" y="26340"/>
                    </a:cubicBezTo>
                    <a:cubicBezTo>
                      <a:pt x="21098" y="27126"/>
                      <a:pt x="19717" y="27757"/>
                      <a:pt x="18300" y="28293"/>
                    </a:cubicBezTo>
                    <a:cubicBezTo>
                      <a:pt x="16812" y="28865"/>
                      <a:pt x="15276" y="29281"/>
                      <a:pt x="13704" y="29579"/>
                    </a:cubicBezTo>
                    <a:cubicBezTo>
                      <a:pt x="12692" y="29757"/>
                      <a:pt x="11680" y="29877"/>
                      <a:pt x="10656" y="29877"/>
                    </a:cubicBezTo>
                    <a:cubicBezTo>
                      <a:pt x="9918" y="29865"/>
                      <a:pt x="9228" y="29769"/>
                      <a:pt x="8525" y="29567"/>
                    </a:cubicBezTo>
                    <a:cubicBezTo>
                      <a:pt x="8097" y="29424"/>
                      <a:pt x="7680" y="29222"/>
                      <a:pt x="7275" y="28995"/>
                    </a:cubicBezTo>
                    <a:cubicBezTo>
                      <a:pt x="6977" y="28829"/>
                      <a:pt x="6692" y="28638"/>
                      <a:pt x="6394" y="28448"/>
                    </a:cubicBezTo>
                    <a:cubicBezTo>
                      <a:pt x="6358" y="28412"/>
                      <a:pt x="6334" y="28388"/>
                      <a:pt x="6275" y="28317"/>
                    </a:cubicBezTo>
                    <a:lnTo>
                      <a:pt x="6275" y="28317"/>
                    </a:lnTo>
                    <a:cubicBezTo>
                      <a:pt x="6707" y="28350"/>
                      <a:pt x="7124" y="28368"/>
                      <a:pt x="7533" y="28368"/>
                    </a:cubicBezTo>
                    <a:cubicBezTo>
                      <a:pt x="7868" y="28368"/>
                      <a:pt x="8198" y="28356"/>
                      <a:pt x="8525" y="28329"/>
                    </a:cubicBezTo>
                    <a:cubicBezTo>
                      <a:pt x="9013" y="28281"/>
                      <a:pt x="9502" y="28233"/>
                      <a:pt x="9990" y="28174"/>
                    </a:cubicBezTo>
                    <a:cubicBezTo>
                      <a:pt x="11109" y="28031"/>
                      <a:pt x="12216" y="27805"/>
                      <a:pt x="13300" y="27555"/>
                    </a:cubicBezTo>
                    <a:cubicBezTo>
                      <a:pt x="15407" y="27043"/>
                      <a:pt x="17431" y="26257"/>
                      <a:pt x="19419" y="25376"/>
                    </a:cubicBezTo>
                    <a:cubicBezTo>
                      <a:pt x="20503" y="24888"/>
                      <a:pt x="21563" y="24364"/>
                      <a:pt x="22598" y="23769"/>
                    </a:cubicBezTo>
                    <a:cubicBezTo>
                      <a:pt x="23289" y="23388"/>
                      <a:pt x="23968" y="22995"/>
                      <a:pt x="24611" y="22530"/>
                    </a:cubicBezTo>
                    <a:cubicBezTo>
                      <a:pt x="25087" y="22197"/>
                      <a:pt x="25527" y="21816"/>
                      <a:pt x="25992" y="21459"/>
                    </a:cubicBezTo>
                    <a:cubicBezTo>
                      <a:pt x="26051" y="21423"/>
                      <a:pt x="26111" y="21376"/>
                      <a:pt x="26206" y="21316"/>
                    </a:cubicBezTo>
                    <a:close/>
                    <a:moveTo>
                      <a:pt x="9460" y="0"/>
                    </a:moveTo>
                    <a:cubicBezTo>
                      <a:pt x="9393" y="0"/>
                      <a:pt x="9323" y="20"/>
                      <a:pt x="9252" y="63"/>
                    </a:cubicBezTo>
                    <a:cubicBezTo>
                      <a:pt x="9109" y="135"/>
                      <a:pt x="8966" y="218"/>
                      <a:pt x="8823" y="278"/>
                    </a:cubicBezTo>
                    <a:cubicBezTo>
                      <a:pt x="7573" y="837"/>
                      <a:pt x="6323" y="1433"/>
                      <a:pt x="5120" y="2099"/>
                    </a:cubicBezTo>
                    <a:cubicBezTo>
                      <a:pt x="4429" y="2480"/>
                      <a:pt x="3703" y="2802"/>
                      <a:pt x="3048" y="3230"/>
                    </a:cubicBezTo>
                    <a:cubicBezTo>
                      <a:pt x="3001" y="3266"/>
                      <a:pt x="2941" y="3290"/>
                      <a:pt x="2894" y="3314"/>
                    </a:cubicBezTo>
                    <a:cubicBezTo>
                      <a:pt x="2751" y="3385"/>
                      <a:pt x="2739" y="3409"/>
                      <a:pt x="2822" y="3564"/>
                    </a:cubicBezTo>
                    <a:cubicBezTo>
                      <a:pt x="2894" y="3695"/>
                      <a:pt x="2989" y="3826"/>
                      <a:pt x="3013" y="3981"/>
                    </a:cubicBezTo>
                    <a:cubicBezTo>
                      <a:pt x="2441" y="4445"/>
                      <a:pt x="2334" y="4564"/>
                      <a:pt x="1929" y="5183"/>
                    </a:cubicBezTo>
                    <a:cubicBezTo>
                      <a:pt x="1846" y="5314"/>
                      <a:pt x="1762" y="5457"/>
                      <a:pt x="1679" y="5588"/>
                    </a:cubicBezTo>
                    <a:cubicBezTo>
                      <a:pt x="1024" y="6648"/>
                      <a:pt x="619" y="7802"/>
                      <a:pt x="453" y="9029"/>
                    </a:cubicBezTo>
                    <a:cubicBezTo>
                      <a:pt x="334" y="9946"/>
                      <a:pt x="369" y="10838"/>
                      <a:pt x="536" y="11743"/>
                    </a:cubicBezTo>
                    <a:cubicBezTo>
                      <a:pt x="667" y="12458"/>
                      <a:pt x="858" y="13148"/>
                      <a:pt x="1167" y="13803"/>
                    </a:cubicBezTo>
                    <a:cubicBezTo>
                      <a:pt x="1810" y="15137"/>
                      <a:pt x="2798" y="16196"/>
                      <a:pt x="4048" y="16982"/>
                    </a:cubicBezTo>
                    <a:cubicBezTo>
                      <a:pt x="4132" y="17030"/>
                      <a:pt x="4203" y="17089"/>
                      <a:pt x="4299" y="17137"/>
                    </a:cubicBezTo>
                    <a:cubicBezTo>
                      <a:pt x="4239" y="17577"/>
                      <a:pt x="4179" y="18018"/>
                      <a:pt x="4120" y="18447"/>
                    </a:cubicBezTo>
                    <a:cubicBezTo>
                      <a:pt x="4120" y="18506"/>
                      <a:pt x="4072" y="18554"/>
                      <a:pt x="4060" y="18589"/>
                    </a:cubicBezTo>
                    <a:cubicBezTo>
                      <a:pt x="3953" y="18578"/>
                      <a:pt x="3870" y="18578"/>
                      <a:pt x="3775" y="18566"/>
                    </a:cubicBezTo>
                    <a:cubicBezTo>
                      <a:pt x="3251" y="18494"/>
                      <a:pt x="2715" y="18399"/>
                      <a:pt x="2179" y="18328"/>
                    </a:cubicBezTo>
                    <a:cubicBezTo>
                      <a:pt x="1941" y="18292"/>
                      <a:pt x="1691" y="18292"/>
                      <a:pt x="1453" y="18220"/>
                    </a:cubicBezTo>
                    <a:cubicBezTo>
                      <a:pt x="1394" y="18203"/>
                      <a:pt x="1341" y="18194"/>
                      <a:pt x="1292" y="18194"/>
                    </a:cubicBezTo>
                    <a:cubicBezTo>
                      <a:pt x="1143" y="18194"/>
                      <a:pt x="1034" y="18271"/>
                      <a:pt x="917" y="18387"/>
                    </a:cubicBezTo>
                    <a:cubicBezTo>
                      <a:pt x="846" y="18470"/>
                      <a:pt x="774" y="18566"/>
                      <a:pt x="727" y="18661"/>
                    </a:cubicBezTo>
                    <a:cubicBezTo>
                      <a:pt x="572" y="18947"/>
                      <a:pt x="429" y="19220"/>
                      <a:pt x="322" y="19518"/>
                    </a:cubicBezTo>
                    <a:cubicBezTo>
                      <a:pt x="72" y="20197"/>
                      <a:pt x="0" y="20887"/>
                      <a:pt x="274" y="21578"/>
                    </a:cubicBezTo>
                    <a:cubicBezTo>
                      <a:pt x="334" y="21733"/>
                      <a:pt x="405" y="21840"/>
                      <a:pt x="548" y="21911"/>
                    </a:cubicBezTo>
                    <a:cubicBezTo>
                      <a:pt x="1703" y="22578"/>
                      <a:pt x="2870" y="23269"/>
                      <a:pt x="4025" y="23947"/>
                    </a:cubicBezTo>
                    <a:cubicBezTo>
                      <a:pt x="4168" y="24031"/>
                      <a:pt x="4275" y="24090"/>
                      <a:pt x="4418" y="24162"/>
                    </a:cubicBezTo>
                    <a:cubicBezTo>
                      <a:pt x="4549" y="24840"/>
                      <a:pt x="4727" y="25531"/>
                      <a:pt x="5037" y="26186"/>
                    </a:cubicBezTo>
                    <a:cubicBezTo>
                      <a:pt x="4822" y="26305"/>
                      <a:pt x="4656" y="26448"/>
                      <a:pt x="4537" y="26567"/>
                    </a:cubicBezTo>
                    <a:cubicBezTo>
                      <a:pt x="4406" y="26733"/>
                      <a:pt x="4370" y="26912"/>
                      <a:pt x="4465" y="27102"/>
                    </a:cubicBezTo>
                    <a:cubicBezTo>
                      <a:pt x="4644" y="27507"/>
                      <a:pt x="4941" y="27805"/>
                      <a:pt x="5322" y="27995"/>
                    </a:cubicBezTo>
                    <a:cubicBezTo>
                      <a:pt x="5430" y="28055"/>
                      <a:pt x="5561" y="28067"/>
                      <a:pt x="5680" y="28103"/>
                    </a:cubicBezTo>
                    <a:cubicBezTo>
                      <a:pt x="5834" y="28126"/>
                      <a:pt x="5953" y="28210"/>
                      <a:pt x="6049" y="28305"/>
                    </a:cubicBezTo>
                    <a:cubicBezTo>
                      <a:pt x="6192" y="28448"/>
                      <a:pt x="6346" y="28579"/>
                      <a:pt x="6513" y="28698"/>
                    </a:cubicBezTo>
                    <a:cubicBezTo>
                      <a:pt x="6930" y="28995"/>
                      <a:pt x="7394" y="29246"/>
                      <a:pt x="7858" y="29472"/>
                    </a:cubicBezTo>
                    <a:cubicBezTo>
                      <a:pt x="8466" y="29769"/>
                      <a:pt x="9121" y="29936"/>
                      <a:pt x="9787" y="30019"/>
                    </a:cubicBezTo>
                    <a:cubicBezTo>
                      <a:pt x="10113" y="30065"/>
                      <a:pt x="10437" y="30082"/>
                      <a:pt x="10760" y="30082"/>
                    </a:cubicBezTo>
                    <a:cubicBezTo>
                      <a:pt x="11203" y="30082"/>
                      <a:pt x="11644" y="30049"/>
                      <a:pt x="12085" y="30008"/>
                    </a:cubicBezTo>
                    <a:cubicBezTo>
                      <a:pt x="13050" y="29900"/>
                      <a:pt x="14002" y="29722"/>
                      <a:pt x="14943" y="29519"/>
                    </a:cubicBezTo>
                    <a:cubicBezTo>
                      <a:pt x="16312" y="29198"/>
                      <a:pt x="17645" y="28781"/>
                      <a:pt x="18955" y="28269"/>
                    </a:cubicBezTo>
                    <a:cubicBezTo>
                      <a:pt x="20658" y="27591"/>
                      <a:pt x="22241" y="26757"/>
                      <a:pt x="23753" y="25733"/>
                    </a:cubicBezTo>
                    <a:cubicBezTo>
                      <a:pt x="24884" y="24959"/>
                      <a:pt x="25623" y="23900"/>
                      <a:pt x="26099" y="22626"/>
                    </a:cubicBezTo>
                    <a:cubicBezTo>
                      <a:pt x="26266" y="22173"/>
                      <a:pt x="26349" y="21721"/>
                      <a:pt x="26397" y="21245"/>
                    </a:cubicBezTo>
                    <a:cubicBezTo>
                      <a:pt x="26408" y="21042"/>
                      <a:pt x="26492" y="20887"/>
                      <a:pt x="26623" y="20733"/>
                    </a:cubicBezTo>
                    <a:cubicBezTo>
                      <a:pt x="26754" y="20590"/>
                      <a:pt x="26873" y="20411"/>
                      <a:pt x="26980" y="20244"/>
                    </a:cubicBezTo>
                    <a:cubicBezTo>
                      <a:pt x="27111" y="20054"/>
                      <a:pt x="27206" y="19828"/>
                      <a:pt x="27218" y="19590"/>
                    </a:cubicBezTo>
                    <a:cubicBezTo>
                      <a:pt x="27240" y="19139"/>
                      <a:pt x="27070" y="18942"/>
                      <a:pt x="26688" y="18942"/>
                    </a:cubicBezTo>
                    <a:cubicBezTo>
                      <a:pt x="26656" y="18942"/>
                      <a:pt x="26622" y="18944"/>
                      <a:pt x="26587" y="18947"/>
                    </a:cubicBezTo>
                    <a:cubicBezTo>
                      <a:pt x="26468" y="18970"/>
                      <a:pt x="26349" y="18994"/>
                      <a:pt x="26218" y="19006"/>
                    </a:cubicBezTo>
                    <a:cubicBezTo>
                      <a:pt x="26206" y="18923"/>
                      <a:pt x="26170" y="18851"/>
                      <a:pt x="26170" y="18768"/>
                    </a:cubicBezTo>
                    <a:cubicBezTo>
                      <a:pt x="26146" y="18197"/>
                      <a:pt x="25992" y="17625"/>
                      <a:pt x="25789" y="17077"/>
                    </a:cubicBezTo>
                    <a:cubicBezTo>
                      <a:pt x="25134" y="15410"/>
                      <a:pt x="24087" y="14029"/>
                      <a:pt x="22694" y="12910"/>
                    </a:cubicBezTo>
                    <a:cubicBezTo>
                      <a:pt x="21753" y="12160"/>
                      <a:pt x="20753" y="11493"/>
                      <a:pt x="19729" y="10862"/>
                    </a:cubicBezTo>
                    <a:cubicBezTo>
                      <a:pt x="19550" y="10767"/>
                      <a:pt x="19479" y="10636"/>
                      <a:pt x="19503" y="10457"/>
                    </a:cubicBezTo>
                    <a:cubicBezTo>
                      <a:pt x="19550" y="10160"/>
                      <a:pt x="19527" y="9874"/>
                      <a:pt x="19503" y="9576"/>
                    </a:cubicBezTo>
                    <a:cubicBezTo>
                      <a:pt x="19479" y="8910"/>
                      <a:pt x="19384" y="8231"/>
                      <a:pt x="19253" y="7576"/>
                    </a:cubicBezTo>
                    <a:cubicBezTo>
                      <a:pt x="19015" y="6421"/>
                      <a:pt x="18598" y="5302"/>
                      <a:pt x="17979" y="4278"/>
                    </a:cubicBezTo>
                    <a:cubicBezTo>
                      <a:pt x="17348" y="3266"/>
                      <a:pt x="16562" y="2397"/>
                      <a:pt x="15598" y="1706"/>
                    </a:cubicBezTo>
                    <a:cubicBezTo>
                      <a:pt x="14478" y="909"/>
                      <a:pt x="13240" y="421"/>
                      <a:pt x="11883" y="290"/>
                    </a:cubicBezTo>
                    <a:cubicBezTo>
                      <a:pt x="11591" y="261"/>
                      <a:pt x="11302" y="243"/>
                      <a:pt x="11013" y="243"/>
                    </a:cubicBezTo>
                    <a:cubicBezTo>
                      <a:pt x="10701" y="243"/>
                      <a:pt x="10388" y="264"/>
                      <a:pt x="10073" y="313"/>
                    </a:cubicBezTo>
                    <a:lnTo>
                      <a:pt x="9954" y="313"/>
                    </a:lnTo>
                    <a:cubicBezTo>
                      <a:pt x="9883" y="242"/>
                      <a:pt x="9799" y="182"/>
                      <a:pt x="9740" y="123"/>
                    </a:cubicBezTo>
                    <a:cubicBezTo>
                      <a:pt x="9654" y="45"/>
                      <a:pt x="9560" y="0"/>
                      <a:pt x="9460"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2" name="Google Shape;1362;p41"/>
              <p:cNvSpPr/>
              <p:nvPr/>
            </p:nvSpPr>
            <p:spPr>
              <a:xfrm>
                <a:off x="7014310" y="2331035"/>
                <a:ext cx="35408" cy="78237"/>
              </a:xfrm>
              <a:custGeom>
                <a:avLst/>
                <a:gdLst/>
                <a:ahLst/>
                <a:cxnLst/>
                <a:rect l="l" t="t" r="r" b="b"/>
                <a:pathLst>
                  <a:path w="620" h="1370" extrusionOk="0">
                    <a:moveTo>
                      <a:pt x="95" y="0"/>
                    </a:moveTo>
                    <a:cubicBezTo>
                      <a:pt x="36" y="0"/>
                      <a:pt x="12" y="60"/>
                      <a:pt x="0" y="119"/>
                    </a:cubicBezTo>
                    <a:cubicBezTo>
                      <a:pt x="0" y="143"/>
                      <a:pt x="12" y="191"/>
                      <a:pt x="12" y="226"/>
                    </a:cubicBezTo>
                    <a:cubicBezTo>
                      <a:pt x="95" y="584"/>
                      <a:pt x="203" y="905"/>
                      <a:pt x="369" y="1238"/>
                    </a:cubicBezTo>
                    <a:cubicBezTo>
                      <a:pt x="381" y="1274"/>
                      <a:pt x="429" y="1310"/>
                      <a:pt x="476" y="1369"/>
                    </a:cubicBezTo>
                    <a:cubicBezTo>
                      <a:pt x="512" y="1322"/>
                      <a:pt x="572" y="1310"/>
                      <a:pt x="596" y="1262"/>
                    </a:cubicBezTo>
                    <a:cubicBezTo>
                      <a:pt x="619" y="1215"/>
                      <a:pt x="619" y="1155"/>
                      <a:pt x="607" y="1119"/>
                    </a:cubicBezTo>
                    <a:cubicBezTo>
                      <a:pt x="536" y="846"/>
                      <a:pt x="441" y="584"/>
                      <a:pt x="357" y="310"/>
                    </a:cubicBezTo>
                    <a:lnTo>
                      <a:pt x="215" y="48"/>
                    </a:lnTo>
                    <a:cubicBezTo>
                      <a:pt x="191" y="12"/>
                      <a:pt x="143" y="0"/>
                      <a:pt x="95"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3" name="Google Shape;1363;p41"/>
              <p:cNvSpPr/>
              <p:nvPr/>
            </p:nvSpPr>
            <p:spPr>
              <a:xfrm>
                <a:off x="6536310" y="2252168"/>
                <a:ext cx="25871" cy="77038"/>
              </a:xfrm>
              <a:custGeom>
                <a:avLst/>
                <a:gdLst/>
                <a:ahLst/>
                <a:cxnLst/>
                <a:rect l="l" t="t" r="r" b="b"/>
                <a:pathLst>
                  <a:path w="453" h="1349" extrusionOk="0">
                    <a:moveTo>
                      <a:pt x="214" y="0"/>
                    </a:moveTo>
                    <a:cubicBezTo>
                      <a:pt x="155" y="24"/>
                      <a:pt x="72" y="36"/>
                      <a:pt x="0" y="60"/>
                    </a:cubicBezTo>
                    <a:cubicBezTo>
                      <a:pt x="12" y="131"/>
                      <a:pt x="0" y="191"/>
                      <a:pt x="12" y="250"/>
                    </a:cubicBezTo>
                    <a:lnTo>
                      <a:pt x="238" y="1191"/>
                    </a:lnTo>
                    <a:cubicBezTo>
                      <a:pt x="274" y="1262"/>
                      <a:pt x="250" y="1334"/>
                      <a:pt x="345" y="1345"/>
                    </a:cubicBezTo>
                    <a:cubicBezTo>
                      <a:pt x="349" y="1348"/>
                      <a:pt x="353" y="1349"/>
                      <a:pt x="357" y="1349"/>
                    </a:cubicBezTo>
                    <a:cubicBezTo>
                      <a:pt x="394" y="1349"/>
                      <a:pt x="453" y="1253"/>
                      <a:pt x="453" y="1167"/>
                    </a:cubicBezTo>
                    <a:cubicBezTo>
                      <a:pt x="453" y="1131"/>
                      <a:pt x="429" y="1084"/>
                      <a:pt x="429" y="1036"/>
                    </a:cubicBezTo>
                    <a:cubicBezTo>
                      <a:pt x="393" y="738"/>
                      <a:pt x="345" y="441"/>
                      <a:pt x="286" y="143"/>
                    </a:cubicBezTo>
                    <a:cubicBezTo>
                      <a:pt x="286" y="95"/>
                      <a:pt x="238" y="60"/>
                      <a:pt x="214"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4" name="Google Shape;1364;p41"/>
              <p:cNvSpPr/>
              <p:nvPr/>
            </p:nvSpPr>
            <p:spPr>
              <a:xfrm>
                <a:off x="6522032" y="1982215"/>
                <a:ext cx="17019" cy="70756"/>
              </a:xfrm>
              <a:custGeom>
                <a:avLst/>
                <a:gdLst/>
                <a:ahLst/>
                <a:cxnLst/>
                <a:rect l="l" t="t" r="r" b="b"/>
                <a:pathLst>
                  <a:path w="298" h="1239" extrusionOk="0">
                    <a:moveTo>
                      <a:pt x="167" y="0"/>
                    </a:moveTo>
                    <a:cubicBezTo>
                      <a:pt x="72" y="0"/>
                      <a:pt x="12" y="60"/>
                      <a:pt x="0" y="143"/>
                    </a:cubicBezTo>
                    <a:lnTo>
                      <a:pt x="0" y="274"/>
                    </a:lnTo>
                    <a:cubicBezTo>
                      <a:pt x="12" y="524"/>
                      <a:pt x="12" y="774"/>
                      <a:pt x="24" y="1036"/>
                    </a:cubicBezTo>
                    <a:cubicBezTo>
                      <a:pt x="24" y="1096"/>
                      <a:pt x="48" y="1167"/>
                      <a:pt x="48" y="1239"/>
                    </a:cubicBezTo>
                    <a:cubicBezTo>
                      <a:pt x="83" y="1227"/>
                      <a:pt x="143" y="1239"/>
                      <a:pt x="167" y="1215"/>
                    </a:cubicBezTo>
                    <a:cubicBezTo>
                      <a:pt x="202" y="1167"/>
                      <a:pt x="262" y="1108"/>
                      <a:pt x="262" y="1048"/>
                    </a:cubicBezTo>
                    <a:cubicBezTo>
                      <a:pt x="286" y="750"/>
                      <a:pt x="286" y="453"/>
                      <a:pt x="298" y="155"/>
                    </a:cubicBezTo>
                    <a:lnTo>
                      <a:pt x="298" y="119"/>
                    </a:lnTo>
                    <a:cubicBezTo>
                      <a:pt x="286" y="60"/>
                      <a:pt x="250" y="0"/>
                      <a:pt x="167"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5" name="Google Shape;1365;p41"/>
              <p:cNvSpPr/>
              <p:nvPr/>
            </p:nvSpPr>
            <p:spPr>
              <a:xfrm>
                <a:off x="6523346" y="2118191"/>
                <a:ext cx="23187" cy="70071"/>
              </a:xfrm>
              <a:custGeom>
                <a:avLst/>
                <a:gdLst/>
                <a:ahLst/>
                <a:cxnLst/>
                <a:rect l="l" t="t" r="r" b="b"/>
                <a:pathLst>
                  <a:path w="406" h="1227" extrusionOk="0">
                    <a:moveTo>
                      <a:pt x="203" y="1"/>
                    </a:moveTo>
                    <a:cubicBezTo>
                      <a:pt x="120" y="1"/>
                      <a:pt x="49" y="36"/>
                      <a:pt x="37" y="108"/>
                    </a:cubicBezTo>
                    <a:cubicBezTo>
                      <a:pt x="25" y="167"/>
                      <a:pt x="1" y="239"/>
                      <a:pt x="25" y="298"/>
                    </a:cubicBezTo>
                    <a:lnTo>
                      <a:pt x="108" y="798"/>
                    </a:lnTo>
                    <a:cubicBezTo>
                      <a:pt x="144" y="929"/>
                      <a:pt x="179" y="1072"/>
                      <a:pt x="215" y="1227"/>
                    </a:cubicBezTo>
                    <a:cubicBezTo>
                      <a:pt x="358" y="1215"/>
                      <a:pt x="406" y="1155"/>
                      <a:pt x="406" y="1060"/>
                    </a:cubicBezTo>
                    <a:cubicBezTo>
                      <a:pt x="394" y="751"/>
                      <a:pt x="358" y="441"/>
                      <a:pt x="334" y="120"/>
                    </a:cubicBezTo>
                    <a:cubicBezTo>
                      <a:pt x="310" y="108"/>
                      <a:pt x="310" y="108"/>
                      <a:pt x="310" y="96"/>
                    </a:cubicBezTo>
                    <a:cubicBezTo>
                      <a:pt x="299" y="48"/>
                      <a:pt x="263" y="1"/>
                      <a:pt x="203"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6" name="Google Shape;1366;p41"/>
              <p:cNvSpPr/>
              <p:nvPr/>
            </p:nvSpPr>
            <p:spPr>
              <a:xfrm>
                <a:off x="6587936" y="2501276"/>
                <a:ext cx="37464" cy="68472"/>
              </a:xfrm>
              <a:custGeom>
                <a:avLst/>
                <a:gdLst/>
                <a:ahLst/>
                <a:cxnLst/>
                <a:rect l="l" t="t" r="r" b="b"/>
                <a:pathLst>
                  <a:path w="656" h="1199" extrusionOk="0">
                    <a:moveTo>
                      <a:pt x="121" y="0"/>
                    </a:moveTo>
                    <a:cubicBezTo>
                      <a:pt x="76" y="0"/>
                      <a:pt x="25" y="30"/>
                      <a:pt x="25" y="67"/>
                    </a:cubicBezTo>
                    <a:cubicBezTo>
                      <a:pt x="25" y="127"/>
                      <a:pt x="1" y="198"/>
                      <a:pt x="37" y="258"/>
                    </a:cubicBezTo>
                    <a:cubicBezTo>
                      <a:pt x="144" y="532"/>
                      <a:pt x="239" y="782"/>
                      <a:pt x="358" y="1032"/>
                    </a:cubicBezTo>
                    <a:cubicBezTo>
                      <a:pt x="394" y="1091"/>
                      <a:pt x="465" y="1151"/>
                      <a:pt x="513" y="1198"/>
                    </a:cubicBezTo>
                    <a:cubicBezTo>
                      <a:pt x="620" y="1151"/>
                      <a:pt x="656" y="1079"/>
                      <a:pt x="620" y="996"/>
                    </a:cubicBezTo>
                    <a:cubicBezTo>
                      <a:pt x="513" y="710"/>
                      <a:pt x="394" y="436"/>
                      <a:pt x="275" y="162"/>
                    </a:cubicBezTo>
                    <a:cubicBezTo>
                      <a:pt x="263" y="103"/>
                      <a:pt x="203" y="55"/>
                      <a:pt x="156" y="8"/>
                    </a:cubicBezTo>
                    <a:cubicBezTo>
                      <a:pt x="145" y="2"/>
                      <a:pt x="133" y="0"/>
                      <a:pt x="121"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7" name="Google Shape;1367;p41"/>
              <p:cNvSpPr/>
              <p:nvPr/>
            </p:nvSpPr>
            <p:spPr>
              <a:xfrm>
                <a:off x="6940868" y="2195173"/>
                <a:ext cx="42890" cy="62476"/>
              </a:xfrm>
              <a:custGeom>
                <a:avLst/>
                <a:gdLst/>
                <a:ahLst/>
                <a:cxnLst/>
                <a:rect l="l" t="t" r="r" b="b"/>
                <a:pathLst>
                  <a:path w="751" h="1094" extrusionOk="0">
                    <a:moveTo>
                      <a:pt x="137" y="1"/>
                    </a:moveTo>
                    <a:cubicBezTo>
                      <a:pt x="119" y="1"/>
                      <a:pt x="102" y="4"/>
                      <a:pt x="96" y="10"/>
                    </a:cubicBezTo>
                    <a:cubicBezTo>
                      <a:pt x="48" y="46"/>
                      <a:pt x="12" y="69"/>
                      <a:pt x="0" y="117"/>
                    </a:cubicBezTo>
                    <a:cubicBezTo>
                      <a:pt x="0" y="165"/>
                      <a:pt x="12" y="200"/>
                      <a:pt x="36" y="248"/>
                    </a:cubicBezTo>
                    <a:cubicBezTo>
                      <a:pt x="191" y="546"/>
                      <a:pt x="369" y="819"/>
                      <a:pt x="596" y="1093"/>
                    </a:cubicBezTo>
                    <a:cubicBezTo>
                      <a:pt x="715" y="1034"/>
                      <a:pt x="750" y="962"/>
                      <a:pt x="703" y="855"/>
                    </a:cubicBezTo>
                    <a:cubicBezTo>
                      <a:pt x="572" y="605"/>
                      <a:pt x="429" y="355"/>
                      <a:pt x="286" y="105"/>
                    </a:cubicBezTo>
                    <a:cubicBezTo>
                      <a:pt x="250" y="69"/>
                      <a:pt x="227" y="22"/>
                      <a:pt x="179" y="10"/>
                    </a:cubicBezTo>
                    <a:cubicBezTo>
                      <a:pt x="173" y="4"/>
                      <a:pt x="155" y="1"/>
                      <a:pt x="137"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8" name="Google Shape;1368;p41"/>
              <p:cNvSpPr/>
              <p:nvPr/>
            </p:nvSpPr>
            <p:spPr>
              <a:xfrm>
                <a:off x="6896666" y="1769371"/>
                <a:ext cx="57852" cy="40546"/>
              </a:xfrm>
              <a:custGeom>
                <a:avLst/>
                <a:gdLst/>
                <a:ahLst/>
                <a:cxnLst/>
                <a:rect l="l" t="t" r="r" b="b"/>
                <a:pathLst>
                  <a:path w="1013" h="710" extrusionOk="0">
                    <a:moveTo>
                      <a:pt x="191" y="1"/>
                    </a:moveTo>
                    <a:cubicBezTo>
                      <a:pt x="155" y="1"/>
                      <a:pt x="72" y="13"/>
                      <a:pt x="48" y="36"/>
                    </a:cubicBezTo>
                    <a:cubicBezTo>
                      <a:pt x="0" y="84"/>
                      <a:pt x="36" y="144"/>
                      <a:pt x="60" y="191"/>
                    </a:cubicBezTo>
                    <a:cubicBezTo>
                      <a:pt x="96" y="239"/>
                      <a:pt x="131" y="274"/>
                      <a:pt x="179" y="310"/>
                    </a:cubicBezTo>
                    <a:cubicBezTo>
                      <a:pt x="370" y="441"/>
                      <a:pt x="572" y="560"/>
                      <a:pt x="774" y="679"/>
                    </a:cubicBezTo>
                    <a:cubicBezTo>
                      <a:pt x="811" y="698"/>
                      <a:pt x="846" y="709"/>
                      <a:pt x="879" y="709"/>
                    </a:cubicBezTo>
                    <a:cubicBezTo>
                      <a:pt x="931" y="709"/>
                      <a:pt x="976" y="681"/>
                      <a:pt x="1012" y="608"/>
                    </a:cubicBezTo>
                    <a:cubicBezTo>
                      <a:pt x="786" y="417"/>
                      <a:pt x="596" y="251"/>
                      <a:pt x="370" y="84"/>
                    </a:cubicBezTo>
                    <a:cubicBezTo>
                      <a:pt x="310" y="36"/>
                      <a:pt x="250" y="13"/>
                      <a:pt x="191"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69" name="Google Shape;1369;p41"/>
              <p:cNvSpPr/>
              <p:nvPr/>
            </p:nvSpPr>
            <p:spPr>
              <a:xfrm>
                <a:off x="6804892" y="1974734"/>
                <a:ext cx="42204" cy="51968"/>
              </a:xfrm>
              <a:custGeom>
                <a:avLst/>
                <a:gdLst/>
                <a:ahLst/>
                <a:cxnLst/>
                <a:rect l="l" t="t" r="r" b="b"/>
                <a:pathLst>
                  <a:path w="739" h="910" extrusionOk="0">
                    <a:moveTo>
                      <a:pt x="179" y="0"/>
                    </a:moveTo>
                    <a:cubicBezTo>
                      <a:pt x="48" y="0"/>
                      <a:pt x="0" y="119"/>
                      <a:pt x="48" y="179"/>
                    </a:cubicBezTo>
                    <a:cubicBezTo>
                      <a:pt x="214" y="417"/>
                      <a:pt x="393" y="643"/>
                      <a:pt x="548" y="881"/>
                    </a:cubicBezTo>
                    <a:cubicBezTo>
                      <a:pt x="565" y="899"/>
                      <a:pt x="602" y="910"/>
                      <a:pt x="625" y="910"/>
                    </a:cubicBezTo>
                    <a:cubicBezTo>
                      <a:pt x="633" y="910"/>
                      <a:pt x="640" y="908"/>
                      <a:pt x="643" y="905"/>
                    </a:cubicBezTo>
                    <a:cubicBezTo>
                      <a:pt x="691" y="893"/>
                      <a:pt x="703" y="846"/>
                      <a:pt x="726" y="822"/>
                    </a:cubicBezTo>
                    <a:cubicBezTo>
                      <a:pt x="738" y="798"/>
                      <a:pt x="738" y="774"/>
                      <a:pt x="726" y="762"/>
                    </a:cubicBezTo>
                    <a:cubicBezTo>
                      <a:pt x="607" y="512"/>
                      <a:pt x="464" y="250"/>
                      <a:pt x="274" y="48"/>
                    </a:cubicBezTo>
                    <a:cubicBezTo>
                      <a:pt x="238" y="12"/>
                      <a:pt x="191" y="0"/>
                      <a:pt x="179"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0" name="Google Shape;1370;p41"/>
              <p:cNvSpPr/>
              <p:nvPr/>
            </p:nvSpPr>
            <p:spPr>
              <a:xfrm>
                <a:off x="6873537" y="2085296"/>
                <a:ext cx="45631" cy="45286"/>
              </a:xfrm>
              <a:custGeom>
                <a:avLst/>
                <a:gdLst/>
                <a:ahLst/>
                <a:cxnLst/>
                <a:rect l="l" t="t" r="r" b="b"/>
                <a:pathLst>
                  <a:path w="799" h="793" extrusionOk="0">
                    <a:moveTo>
                      <a:pt x="226" y="1"/>
                    </a:moveTo>
                    <a:cubicBezTo>
                      <a:pt x="176" y="1"/>
                      <a:pt x="110" y="33"/>
                      <a:pt x="1" y="100"/>
                    </a:cubicBezTo>
                    <a:cubicBezTo>
                      <a:pt x="155" y="386"/>
                      <a:pt x="346" y="600"/>
                      <a:pt x="572" y="755"/>
                    </a:cubicBezTo>
                    <a:cubicBezTo>
                      <a:pt x="602" y="780"/>
                      <a:pt x="634" y="792"/>
                      <a:pt x="666" y="792"/>
                    </a:cubicBezTo>
                    <a:cubicBezTo>
                      <a:pt x="711" y="792"/>
                      <a:pt x="757" y="768"/>
                      <a:pt x="798" y="719"/>
                    </a:cubicBezTo>
                    <a:lnTo>
                      <a:pt x="346" y="88"/>
                    </a:lnTo>
                    <a:cubicBezTo>
                      <a:pt x="305" y="30"/>
                      <a:pt x="273" y="1"/>
                      <a:pt x="226"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1" name="Google Shape;1371;p41"/>
              <p:cNvSpPr/>
              <p:nvPr/>
            </p:nvSpPr>
            <p:spPr>
              <a:xfrm>
                <a:off x="6997977" y="1847039"/>
                <a:ext cx="44946" cy="40032"/>
              </a:xfrm>
              <a:custGeom>
                <a:avLst/>
                <a:gdLst/>
                <a:ahLst/>
                <a:cxnLst/>
                <a:rect l="l" t="t" r="r" b="b"/>
                <a:pathLst>
                  <a:path w="787" h="701" extrusionOk="0">
                    <a:moveTo>
                      <a:pt x="178" y="1"/>
                    </a:moveTo>
                    <a:cubicBezTo>
                      <a:pt x="137" y="1"/>
                      <a:pt x="88" y="30"/>
                      <a:pt x="0" y="93"/>
                    </a:cubicBezTo>
                    <a:cubicBezTo>
                      <a:pt x="24" y="141"/>
                      <a:pt x="48" y="200"/>
                      <a:pt x="72" y="224"/>
                    </a:cubicBezTo>
                    <a:cubicBezTo>
                      <a:pt x="203" y="367"/>
                      <a:pt x="322" y="486"/>
                      <a:pt x="465" y="605"/>
                    </a:cubicBezTo>
                    <a:cubicBezTo>
                      <a:pt x="501" y="641"/>
                      <a:pt x="560" y="677"/>
                      <a:pt x="608" y="689"/>
                    </a:cubicBezTo>
                    <a:cubicBezTo>
                      <a:pt x="624" y="697"/>
                      <a:pt x="639" y="700"/>
                      <a:pt x="653" y="700"/>
                    </a:cubicBezTo>
                    <a:cubicBezTo>
                      <a:pt x="701" y="700"/>
                      <a:pt x="740" y="655"/>
                      <a:pt x="786" y="581"/>
                    </a:cubicBezTo>
                    <a:cubicBezTo>
                      <a:pt x="608" y="403"/>
                      <a:pt x="465" y="224"/>
                      <a:pt x="298" y="69"/>
                    </a:cubicBezTo>
                    <a:cubicBezTo>
                      <a:pt x="248" y="24"/>
                      <a:pt x="215" y="1"/>
                      <a:pt x="178"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2" name="Google Shape;1372;p41"/>
              <p:cNvSpPr/>
              <p:nvPr/>
            </p:nvSpPr>
            <p:spPr>
              <a:xfrm>
                <a:off x="6742301" y="1884388"/>
                <a:ext cx="41519" cy="46200"/>
              </a:xfrm>
              <a:custGeom>
                <a:avLst/>
                <a:gdLst/>
                <a:ahLst/>
                <a:cxnLst/>
                <a:rect l="l" t="t" r="r" b="b"/>
                <a:pathLst>
                  <a:path w="727" h="809" extrusionOk="0">
                    <a:moveTo>
                      <a:pt x="120" y="0"/>
                    </a:moveTo>
                    <a:cubicBezTo>
                      <a:pt x="86" y="0"/>
                      <a:pt x="53" y="12"/>
                      <a:pt x="36" y="35"/>
                    </a:cubicBezTo>
                    <a:cubicBezTo>
                      <a:pt x="13" y="82"/>
                      <a:pt x="1" y="154"/>
                      <a:pt x="25" y="189"/>
                    </a:cubicBezTo>
                    <a:cubicBezTo>
                      <a:pt x="179" y="392"/>
                      <a:pt x="334" y="582"/>
                      <a:pt x="501" y="785"/>
                    </a:cubicBezTo>
                    <a:cubicBezTo>
                      <a:pt x="536" y="808"/>
                      <a:pt x="620" y="797"/>
                      <a:pt x="679" y="808"/>
                    </a:cubicBezTo>
                    <a:cubicBezTo>
                      <a:pt x="679" y="797"/>
                      <a:pt x="691" y="761"/>
                      <a:pt x="727" y="749"/>
                    </a:cubicBezTo>
                    <a:cubicBezTo>
                      <a:pt x="608" y="570"/>
                      <a:pt x="489" y="404"/>
                      <a:pt x="370" y="225"/>
                    </a:cubicBezTo>
                    <a:cubicBezTo>
                      <a:pt x="322" y="165"/>
                      <a:pt x="275" y="106"/>
                      <a:pt x="215" y="46"/>
                    </a:cubicBezTo>
                    <a:cubicBezTo>
                      <a:pt x="196" y="15"/>
                      <a:pt x="157" y="0"/>
                      <a:pt x="120"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3" name="Google Shape;1373;p41"/>
              <p:cNvSpPr/>
              <p:nvPr/>
            </p:nvSpPr>
            <p:spPr>
              <a:xfrm>
                <a:off x="6273152" y="2046805"/>
                <a:ext cx="12279" cy="63275"/>
              </a:xfrm>
              <a:custGeom>
                <a:avLst/>
                <a:gdLst/>
                <a:ahLst/>
                <a:cxnLst/>
                <a:rect l="l" t="t" r="r" b="b"/>
                <a:pathLst>
                  <a:path w="215" h="1108" extrusionOk="0">
                    <a:moveTo>
                      <a:pt x="191" y="0"/>
                    </a:moveTo>
                    <a:cubicBezTo>
                      <a:pt x="24" y="48"/>
                      <a:pt x="0" y="48"/>
                      <a:pt x="0" y="167"/>
                    </a:cubicBezTo>
                    <a:lnTo>
                      <a:pt x="36" y="977"/>
                    </a:lnTo>
                    <a:cubicBezTo>
                      <a:pt x="36" y="1001"/>
                      <a:pt x="84" y="1048"/>
                      <a:pt x="119" y="1108"/>
                    </a:cubicBezTo>
                    <a:cubicBezTo>
                      <a:pt x="155" y="1048"/>
                      <a:pt x="203" y="1001"/>
                      <a:pt x="203" y="953"/>
                    </a:cubicBezTo>
                    <a:cubicBezTo>
                      <a:pt x="215" y="679"/>
                      <a:pt x="215" y="381"/>
                      <a:pt x="215" y="96"/>
                    </a:cubicBezTo>
                    <a:cubicBezTo>
                      <a:pt x="215" y="60"/>
                      <a:pt x="203" y="36"/>
                      <a:pt x="191" y="0"/>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4" name="Google Shape;1374;p41"/>
              <p:cNvSpPr/>
              <p:nvPr/>
            </p:nvSpPr>
            <p:spPr>
              <a:xfrm>
                <a:off x="6557383" y="2377921"/>
                <a:ext cx="25186" cy="56479"/>
              </a:xfrm>
              <a:custGeom>
                <a:avLst/>
                <a:gdLst/>
                <a:ahLst/>
                <a:cxnLst/>
                <a:rect l="l" t="t" r="r" b="b"/>
                <a:pathLst>
                  <a:path w="441" h="989" extrusionOk="0">
                    <a:moveTo>
                      <a:pt x="143" y="1"/>
                    </a:moveTo>
                    <a:cubicBezTo>
                      <a:pt x="95" y="13"/>
                      <a:pt x="60" y="36"/>
                      <a:pt x="36" y="72"/>
                    </a:cubicBezTo>
                    <a:cubicBezTo>
                      <a:pt x="24" y="84"/>
                      <a:pt x="0" y="132"/>
                      <a:pt x="24" y="155"/>
                    </a:cubicBezTo>
                    <a:cubicBezTo>
                      <a:pt x="119" y="429"/>
                      <a:pt x="179" y="715"/>
                      <a:pt x="322" y="989"/>
                    </a:cubicBezTo>
                    <a:cubicBezTo>
                      <a:pt x="381" y="965"/>
                      <a:pt x="405" y="953"/>
                      <a:pt x="405" y="929"/>
                    </a:cubicBezTo>
                    <a:cubicBezTo>
                      <a:pt x="441" y="608"/>
                      <a:pt x="334" y="322"/>
                      <a:pt x="226" y="25"/>
                    </a:cubicBezTo>
                    <a:cubicBezTo>
                      <a:pt x="215" y="13"/>
                      <a:pt x="167" y="1"/>
                      <a:pt x="143" y="1"/>
                    </a:cubicBezTo>
                    <a:close/>
                  </a:path>
                </a:pathLst>
              </a:custGeom>
              <a:solidFill>
                <a:schemeClr val="lt1"/>
              </a:solidFill>
              <a:ln>
                <a:noFill/>
              </a:ln>
            </p:spPr>
            <p:txBody>
              <a:bodyPr spcFirstLastPara="1" wrap="square" lIns="182850" tIns="182850" rIns="182850" bIns="182850" anchor="ctr" anchorCtr="0">
                <a:noAutofit/>
              </a:bodyPr>
              <a:lstStyle/>
              <a:p>
                <a:endParaRPr sz="3600"/>
              </a:p>
            </p:txBody>
          </p:sp>
          <p:sp>
            <p:nvSpPr>
              <p:cNvPr id="1375" name="Google Shape;1375;p41"/>
              <p:cNvSpPr/>
              <p:nvPr/>
            </p:nvSpPr>
            <p:spPr>
              <a:xfrm>
                <a:off x="6133750" y="1681709"/>
                <a:ext cx="1236945" cy="955980"/>
              </a:xfrm>
              <a:custGeom>
                <a:avLst/>
                <a:gdLst/>
                <a:ahLst/>
                <a:cxnLst/>
                <a:rect l="l" t="t" r="r" b="b"/>
                <a:pathLst>
                  <a:path w="21659" h="16740" extrusionOk="0">
                    <a:moveTo>
                      <a:pt x="13427" y="1437"/>
                    </a:moveTo>
                    <a:cubicBezTo>
                      <a:pt x="13446" y="1437"/>
                      <a:pt x="13467" y="1443"/>
                      <a:pt x="13490" y="1452"/>
                    </a:cubicBezTo>
                    <a:lnTo>
                      <a:pt x="13633" y="1548"/>
                    </a:lnTo>
                    <a:cubicBezTo>
                      <a:pt x="13812" y="1690"/>
                      <a:pt x="13990" y="1857"/>
                      <a:pt x="14181" y="1976"/>
                    </a:cubicBezTo>
                    <a:cubicBezTo>
                      <a:pt x="14193" y="1976"/>
                      <a:pt x="14193" y="2012"/>
                      <a:pt x="14205" y="2024"/>
                    </a:cubicBezTo>
                    <a:cubicBezTo>
                      <a:pt x="14205" y="2048"/>
                      <a:pt x="14193" y="2071"/>
                      <a:pt x="14181" y="2083"/>
                    </a:cubicBezTo>
                    <a:lnTo>
                      <a:pt x="14121" y="2083"/>
                    </a:lnTo>
                    <a:cubicBezTo>
                      <a:pt x="13836" y="1988"/>
                      <a:pt x="13598" y="1809"/>
                      <a:pt x="13371" y="1607"/>
                    </a:cubicBezTo>
                    <a:cubicBezTo>
                      <a:pt x="13336" y="1571"/>
                      <a:pt x="13312" y="1536"/>
                      <a:pt x="13348" y="1488"/>
                    </a:cubicBezTo>
                    <a:cubicBezTo>
                      <a:pt x="13369" y="1452"/>
                      <a:pt x="13396" y="1437"/>
                      <a:pt x="13427" y="1437"/>
                    </a:cubicBezTo>
                    <a:close/>
                    <a:moveTo>
                      <a:pt x="15193" y="2822"/>
                    </a:moveTo>
                    <a:cubicBezTo>
                      <a:pt x="15264" y="2822"/>
                      <a:pt x="15312" y="2881"/>
                      <a:pt x="15360" y="2929"/>
                    </a:cubicBezTo>
                    <a:cubicBezTo>
                      <a:pt x="15491" y="3060"/>
                      <a:pt x="15610" y="3179"/>
                      <a:pt x="15729" y="3322"/>
                    </a:cubicBezTo>
                    <a:cubicBezTo>
                      <a:pt x="15741" y="3333"/>
                      <a:pt x="15741" y="3357"/>
                      <a:pt x="15741" y="3381"/>
                    </a:cubicBezTo>
                    <a:cubicBezTo>
                      <a:pt x="15729" y="3405"/>
                      <a:pt x="15729" y="3417"/>
                      <a:pt x="15693" y="3417"/>
                    </a:cubicBezTo>
                    <a:cubicBezTo>
                      <a:pt x="15681" y="3429"/>
                      <a:pt x="15666" y="3435"/>
                      <a:pt x="15651" y="3435"/>
                    </a:cubicBezTo>
                    <a:cubicBezTo>
                      <a:pt x="15636" y="3435"/>
                      <a:pt x="15622" y="3429"/>
                      <a:pt x="15610" y="3417"/>
                    </a:cubicBezTo>
                    <a:cubicBezTo>
                      <a:pt x="15419" y="3286"/>
                      <a:pt x="15241" y="3143"/>
                      <a:pt x="15098" y="2941"/>
                    </a:cubicBezTo>
                    <a:cubicBezTo>
                      <a:pt x="15074" y="2917"/>
                      <a:pt x="15074" y="2869"/>
                      <a:pt x="15098" y="2857"/>
                    </a:cubicBezTo>
                    <a:cubicBezTo>
                      <a:pt x="15133" y="2845"/>
                      <a:pt x="15157" y="2822"/>
                      <a:pt x="15193" y="2822"/>
                    </a:cubicBezTo>
                    <a:close/>
                    <a:moveTo>
                      <a:pt x="10672" y="3472"/>
                    </a:moveTo>
                    <a:cubicBezTo>
                      <a:pt x="10710" y="3472"/>
                      <a:pt x="10739" y="3488"/>
                      <a:pt x="10776" y="3524"/>
                    </a:cubicBezTo>
                    <a:lnTo>
                      <a:pt x="11216" y="4155"/>
                    </a:lnTo>
                    <a:cubicBezTo>
                      <a:pt x="11216" y="4167"/>
                      <a:pt x="11216" y="4191"/>
                      <a:pt x="11204" y="4215"/>
                    </a:cubicBezTo>
                    <a:cubicBezTo>
                      <a:pt x="11182" y="4229"/>
                      <a:pt x="11165" y="4239"/>
                      <a:pt x="11146" y="4239"/>
                    </a:cubicBezTo>
                    <a:cubicBezTo>
                      <a:pt x="11135" y="4239"/>
                      <a:pt x="11123" y="4236"/>
                      <a:pt x="11109" y="4226"/>
                    </a:cubicBezTo>
                    <a:cubicBezTo>
                      <a:pt x="10907" y="4048"/>
                      <a:pt x="10740" y="3834"/>
                      <a:pt x="10597" y="3619"/>
                    </a:cubicBezTo>
                    <a:cubicBezTo>
                      <a:pt x="10550" y="3560"/>
                      <a:pt x="10573" y="3476"/>
                      <a:pt x="10633" y="3476"/>
                    </a:cubicBezTo>
                    <a:cubicBezTo>
                      <a:pt x="10647" y="3474"/>
                      <a:pt x="10660" y="3472"/>
                      <a:pt x="10672" y="3472"/>
                    </a:cubicBezTo>
                    <a:close/>
                    <a:moveTo>
                      <a:pt x="16783" y="4198"/>
                    </a:moveTo>
                    <a:cubicBezTo>
                      <a:pt x="16798" y="4198"/>
                      <a:pt x="16813" y="4204"/>
                      <a:pt x="16824" y="4215"/>
                    </a:cubicBezTo>
                    <a:cubicBezTo>
                      <a:pt x="16907" y="4238"/>
                      <a:pt x="16931" y="4298"/>
                      <a:pt x="16979" y="4346"/>
                    </a:cubicBezTo>
                    <a:cubicBezTo>
                      <a:pt x="17122" y="4524"/>
                      <a:pt x="17288" y="4715"/>
                      <a:pt x="17443" y="4905"/>
                    </a:cubicBezTo>
                    <a:cubicBezTo>
                      <a:pt x="17455" y="4929"/>
                      <a:pt x="17455" y="4953"/>
                      <a:pt x="17467" y="4965"/>
                    </a:cubicBezTo>
                    <a:cubicBezTo>
                      <a:pt x="17455" y="4965"/>
                      <a:pt x="17443" y="5000"/>
                      <a:pt x="17419" y="5000"/>
                    </a:cubicBezTo>
                    <a:cubicBezTo>
                      <a:pt x="17396" y="5000"/>
                      <a:pt x="17348" y="5000"/>
                      <a:pt x="17336" y="4988"/>
                    </a:cubicBezTo>
                    <a:cubicBezTo>
                      <a:pt x="17110" y="4786"/>
                      <a:pt x="16907" y="4584"/>
                      <a:pt x="16741" y="4346"/>
                    </a:cubicBezTo>
                    <a:cubicBezTo>
                      <a:pt x="16741" y="4334"/>
                      <a:pt x="16729" y="4298"/>
                      <a:pt x="16729" y="4286"/>
                    </a:cubicBezTo>
                    <a:cubicBezTo>
                      <a:pt x="16729" y="4274"/>
                      <a:pt x="16729" y="4238"/>
                      <a:pt x="16741" y="4226"/>
                    </a:cubicBezTo>
                    <a:cubicBezTo>
                      <a:pt x="16747" y="4207"/>
                      <a:pt x="16765" y="4198"/>
                      <a:pt x="16783" y="4198"/>
                    </a:cubicBezTo>
                    <a:close/>
                    <a:moveTo>
                      <a:pt x="11812" y="5077"/>
                    </a:moveTo>
                    <a:cubicBezTo>
                      <a:pt x="11827" y="5077"/>
                      <a:pt x="11843" y="5080"/>
                      <a:pt x="11859" y="5084"/>
                    </a:cubicBezTo>
                    <a:cubicBezTo>
                      <a:pt x="11883" y="5108"/>
                      <a:pt x="11919" y="5119"/>
                      <a:pt x="11931" y="5143"/>
                    </a:cubicBezTo>
                    <a:cubicBezTo>
                      <a:pt x="12085" y="5346"/>
                      <a:pt x="12216" y="5536"/>
                      <a:pt x="12335" y="5762"/>
                    </a:cubicBezTo>
                    <a:cubicBezTo>
                      <a:pt x="12347" y="5786"/>
                      <a:pt x="12347" y="5822"/>
                      <a:pt x="12347" y="5846"/>
                    </a:cubicBezTo>
                    <a:cubicBezTo>
                      <a:pt x="12335" y="5881"/>
                      <a:pt x="12324" y="5893"/>
                      <a:pt x="12300" y="5905"/>
                    </a:cubicBezTo>
                    <a:cubicBezTo>
                      <a:pt x="12294" y="5911"/>
                      <a:pt x="12285" y="5914"/>
                      <a:pt x="12274" y="5914"/>
                    </a:cubicBezTo>
                    <a:cubicBezTo>
                      <a:pt x="12264" y="5914"/>
                      <a:pt x="12252" y="5911"/>
                      <a:pt x="12240" y="5905"/>
                    </a:cubicBezTo>
                    <a:cubicBezTo>
                      <a:pt x="12181" y="5858"/>
                      <a:pt x="12157" y="5822"/>
                      <a:pt x="12109" y="5762"/>
                    </a:cubicBezTo>
                    <a:cubicBezTo>
                      <a:pt x="11978" y="5584"/>
                      <a:pt x="11812" y="5417"/>
                      <a:pt x="11728" y="5203"/>
                    </a:cubicBezTo>
                    <a:cubicBezTo>
                      <a:pt x="11704" y="5191"/>
                      <a:pt x="11728" y="5143"/>
                      <a:pt x="11740" y="5119"/>
                    </a:cubicBezTo>
                    <a:cubicBezTo>
                      <a:pt x="11756" y="5088"/>
                      <a:pt x="11782" y="5077"/>
                      <a:pt x="11812" y="5077"/>
                    </a:cubicBezTo>
                    <a:close/>
                    <a:moveTo>
                      <a:pt x="6859" y="5191"/>
                    </a:moveTo>
                    <a:cubicBezTo>
                      <a:pt x="6906" y="5191"/>
                      <a:pt x="6942" y="5203"/>
                      <a:pt x="6966" y="5250"/>
                    </a:cubicBezTo>
                    <a:cubicBezTo>
                      <a:pt x="6966" y="5262"/>
                      <a:pt x="6978" y="5298"/>
                      <a:pt x="6978" y="5310"/>
                    </a:cubicBezTo>
                    <a:cubicBezTo>
                      <a:pt x="7001" y="5608"/>
                      <a:pt x="6990" y="5905"/>
                      <a:pt x="6930" y="6203"/>
                    </a:cubicBezTo>
                    <a:cubicBezTo>
                      <a:pt x="6930" y="6239"/>
                      <a:pt x="6918" y="6274"/>
                      <a:pt x="6882" y="6298"/>
                    </a:cubicBezTo>
                    <a:cubicBezTo>
                      <a:pt x="6859" y="6310"/>
                      <a:pt x="6823" y="6322"/>
                      <a:pt x="6799" y="6322"/>
                    </a:cubicBezTo>
                    <a:cubicBezTo>
                      <a:pt x="6793" y="6324"/>
                      <a:pt x="6787" y="6324"/>
                      <a:pt x="6782" y="6324"/>
                    </a:cubicBezTo>
                    <a:cubicBezTo>
                      <a:pt x="6748" y="6324"/>
                      <a:pt x="6740" y="6293"/>
                      <a:pt x="6740" y="6262"/>
                    </a:cubicBezTo>
                    <a:lnTo>
                      <a:pt x="6740" y="5798"/>
                    </a:lnTo>
                    <a:lnTo>
                      <a:pt x="6728" y="5798"/>
                    </a:lnTo>
                    <a:cubicBezTo>
                      <a:pt x="6728" y="5655"/>
                      <a:pt x="6728" y="5524"/>
                      <a:pt x="6740" y="5369"/>
                    </a:cubicBezTo>
                    <a:cubicBezTo>
                      <a:pt x="6740" y="5322"/>
                      <a:pt x="6740" y="5298"/>
                      <a:pt x="6751" y="5262"/>
                    </a:cubicBezTo>
                    <a:cubicBezTo>
                      <a:pt x="6763" y="5227"/>
                      <a:pt x="6811" y="5191"/>
                      <a:pt x="6859" y="5191"/>
                    </a:cubicBezTo>
                    <a:close/>
                    <a:moveTo>
                      <a:pt x="18211" y="6127"/>
                    </a:moveTo>
                    <a:cubicBezTo>
                      <a:pt x="18219" y="6127"/>
                      <a:pt x="18226" y="6128"/>
                      <a:pt x="18229" y="6131"/>
                    </a:cubicBezTo>
                    <a:cubicBezTo>
                      <a:pt x="18277" y="6155"/>
                      <a:pt x="18312" y="6203"/>
                      <a:pt x="18348" y="6251"/>
                    </a:cubicBezTo>
                    <a:cubicBezTo>
                      <a:pt x="18467" y="6453"/>
                      <a:pt x="18586" y="6655"/>
                      <a:pt x="18705" y="6858"/>
                    </a:cubicBezTo>
                    <a:cubicBezTo>
                      <a:pt x="18717" y="6870"/>
                      <a:pt x="18717" y="6905"/>
                      <a:pt x="18717" y="6917"/>
                    </a:cubicBezTo>
                    <a:cubicBezTo>
                      <a:pt x="18697" y="6928"/>
                      <a:pt x="18676" y="6955"/>
                      <a:pt x="18671" y="6955"/>
                    </a:cubicBezTo>
                    <a:cubicBezTo>
                      <a:pt x="18670" y="6955"/>
                      <a:pt x="18670" y="6955"/>
                      <a:pt x="18670" y="6953"/>
                    </a:cubicBezTo>
                    <a:cubicBezTo>
                      <a:pt x="18646" y="6953"/>
                      <a:pt x="18598" y="6929"/>
                      <a:pt x="18586" y="6917"/>
                    </a:cubicBezTo>
                    <a:cubicBezTo>
                      <a:pt x="18408" y="6715"/>
                      <a:pt x="18253" y="6501"/>
                      <a:pt x="18122" y="6262"/>
                    </a:cubicBezTo>
                    <a:cubicBezTo>
                      <a:pt x="18110" y="6251"/>
                      <a:pt x="18110" y="6215"/>
                      <a:pt x="18110" y="6203"/>
                    </a:cubicBezTo>
                    <a:cubicBezTo>
                      <a:pt x="18110" y="6179"/>
                      <a:pt x="18122" y="6143"/>
                      <a:pt x="18134" y="6143"/>
                    </a:cubicBezTo>
                    <a:cubicBezTo>
                      <a:pt x="18159" y="6135"/>
                      <a:pt x="18190" y="6127"/>
                      <a:pt x="18211" y="6127"/>
                    </a:cubicBezTo>
                    <a:close/>
                    <a:moveTo>
                      <a:pt x="2494" y="6320"/>
                    </a:moveTo>
                    <a:cubicBezTo>
                      <a:pt x="2528" y="6320"/>
                      <a:pt x="2537" y="6351"/>
                      <a:pt x="2537" y="6381"/>
                    </a:cubicBezTo>
                    <a:cubicBezTo>
                      <a:pt x="2560" y="6512"/>
                      <a:pt x="2560" y="6655"/>
                      <a:pt x="2537" y="6786"/>
                    </a:cubicBezTo>
                    <a:cubicBezTo>
                      <a:pt x="2537" y="6917"/>
                      <a:pt x="2537" y="7048"/>
                      <a:pt x="2525" y="7203"/>
                    </a:cubicBezTo>
                    <a:cubicBezTo>
                      <a:pt x="2525" y="7251"/>
                      <a:pt x="2501" y="7286"/>
                      <a:pt x="2453" y="7286"/>
                    </a:cubicBezTo>
                    <a:cubicBezTo>
                      <a:pt x="2441" y="7286"/>
                      <a:pt x="2394" y="7251"/>
                      <a:pt x="2394" y="7215"/>
                    </a:cubicBezTo>
                    <a:cubicBezTo>
                      <a:pt x="2346" y="6965"/>
                      <a:pt x="2346" y="6715"/>
                      <a:pt x="2346" y="6453"/>
                    </a:cubicBezTo>
                    <a:cubicBezTo>
                      <a:pt x="2346" y="6429"/>
                      <a:pt x="2382" y="6381"/>
                      <a:pt x="2394" y="6370"/>
                    </a:cubicBezTo>
                    <a:cubicBezTo>
                      <a:pt x="2418" y="6334"/>
                      <a:pt x="2453" y="6322"/>
                      <a:pt x="2477" y="6322"/>
                    </a:cubicBezTo>
                    <a:cubicBezTo>
                      <a:pt x="2483" y="6320"/>
                      <a:pt x="2489" y="6320"/>
                      <a:pt x="2494" y="6320"/>
                    </a:cubicBezTo>
                    <a:close/>
                    <a:moveTo>
                      <a:pt x="13040" y="6987"/>
                    </a:moveTo>
                    <a:cubicBezTo>
                      <a:pt x="13067" y="6987"/>
                      <a:pt x="13096" y="6999"/>
                      <a:pt x="13121" y="7024"/>
                    </a:cubicBezTo>
                    <a:cubicBezTo>
                      <a:pt x="13169" y="7048"/>
                      <a:pt x="13181" y="7096"/>
                      <a:pt x="13217" y="7132"/>
                    </a:cubicBezTo>
                    <a:lnTo>
                      <a:pt x="13574" y="7620"/>
                    </a:lnTo>
                    <a:cubicBezTo>
                      <a:pt x="13586" y="7632"/>
                      <a:pt x="13586" y="7667"/>
                      <a:pt x="13586" y="7679"/>
                    </a:cubicBezTo>
                    <a:cubicBezTo>
                      <a:pt x="13574" y="7691"/>
                      <a:pt x="13550" y="7703"/>
                      <a:pt x="13526" y="7703"/>
                    </a:cubicBezTo>
                    <a:cubicBezTo>
                      <a:pt x="13512" y="7710"/>
                      <a:pt x="13498" y="7713"/>
                      <a:pt x="13485" y="7713"/>
                    </a:cubicBezTo>
                    <a:cubicBezTo>
                      <a:pt x="13453" y="7713"/>
                      <a:pt x="13424" y="7696"/>
                      <a:pt x="13407" y="7679"/>
                    </a:cubicBezTo>
                    <a:cubicBezTo>
                      <a:pt x="13228" y="7524"/>
                      <a:pt x="13062" y="7370"/>
                      <a:pt x="12943" y="7155"/>
                    </a:cubicBezTo>
                    <a:cubicBezTo>
                      <a:pt x="12919" y="7096"/>
                      <a:pt x="12919" y="7036"/>
                      <a:pt x="12978" y="7013"/>
                    </a:cubicBezTo>
                    <a:cubicBezTo>
                      <a:pt x="12995" y="6996"/>
                      <a:pt x="13017" y="6987"/>
                      <a:pt x="13040" y="6987"/>
                    </a:cubicBezTo>
                    <a:close/>
                    <a:moveTo>
                      <a:pt x="6918" y="7584"/>
                    </a:moveTo>
                    <a:cubicBezTo>
                      <a:pt x="6978" y="7584"/>
                      <a:pt x="6990" y="7632"/>
                      <a:pt x="7001" y="7679"/>
                    </a:cubicBezTo>
                    <a:cubicBezTo>
                      <a:pt x="7025" y="7751"/>
                      <a:pt x="7037" y="7822"/>
                      <a:pt x="7037" y="7905"/>
                    </a:cubicBezTo>
                    <a:cubicBezTo>
                      <a:pt x="7049" y="8108"/>
                      <a:pt x="7049" y="8322"/>
                      <a:pt x="7097" y="8525"/>
                    </a:cubicBezTo>
                    <a:cubicBezTo>
                      <a:pt x="7109" y="8572"/>
                      <a:pt x="7097" y="8632"/>
                      <a:pt x="7061" y="8679"/>
                    </a:cubicBezTo>
                    <a:cubicBezTo>
                      <a:pt x="7049" y="8691"/>
                      <a:pt x="7022" y="8697"/>
                      <a:pt x="6997" y="8697"/>
                    </a:cubicBezTo>
                    <a:cubicBezTo>
                      <a:pt x="6972" y="8697"/>
                      <a:pt x="6948" y="8691"/>
                      <a:pt x="6942" y="8679"/>
                    </a:cubicBezTo>
                    <a:cubicBezTo>
                      <a:pt x="6942" y="8656"/>
                      <a:pt x="6930" y="8656"/>
                      <a:pt x="6930" y="8644"/>
                    </a:cubicBezTo>
                    <a:cubicBezTo>
                      <a:pt x="6859" y="8358"/>
                      <a:pt x="6799" y="8060"/>
                      <a:pt x="6763" y="7751"/>
                    </a:cubicBezTo>
                    <a:cubicBezTo>
                      <a:pt x="6787" y="7727"/>
                      <a:pt x="6799" y="7679"/>
                      <a:pt x="6811" y="7644"/>
                    </a:cubicBezTo>
                    <a:cubicBezTo>
                      <a:pt x="6823" y="7620"/>
                      <a:pt x="6871" y="7584"/>
                      <a:pt x="6918" y="7584"/>
                    </a:cubicBezTo>
                    <a:close/>
                    <a:moveTo>
                      <a:pt x="19428" y="8259"/>
                    </a:moveTo>
                    <a:cubicBezTo>
                      <a:pt x="19442" y="8259"/>
                      <a:pt x="19456" y="8264"/>
                      <a:pt x="19467" y="8275"/>
                    </a:cubicBezTo>
                    <a:cubicBezTo>
                      <a:pt x="19503" y="8322"/>
                      <a:pt x="19551" y="8358"/>
                      <a:pt x="19563" y="8406"/>
                    </a:cubicBezTo>
                    <a:cubicBezTo>
                      <a:pt x="19705" y="8715"/>
                      <a:pt x="19741" y="9048"/>
                      <a:pt x="19825" y="9370"/>
                    </a:cubicBezTo>
                    <a:cubicBezTo>
                      <a:pt x="19801" y="9406"/>
                      <a:pt x="19801" y="9453"/>
                      <a:pt x="19777" y="9453"/>
                    </a:cubicBezTo>
                    <a:cubicBezTo>
                      <a:pt x="19741" y="9477"/>
                      <a:pt x="19717" y="9489"/>
                      <a:pt x="19682" y="9489"/>
                    </a:cubicBezTo>
                    <a:cubicBezTo>
                      <a:pt x="19670" y="9489"/>
                      <a:pt x="19646" y="9465"/>
                      <a:pt x="19646" y="9453"/>
                    </a:cubicBezTo>
                    <a:cubicBezTo>
                      <a:pt x="19527" y="9108"/>
                      <a:pt x="19408" y="8751"/>
                      <a:pt x="19348" y="8394"/>
                    </a:cubicBezTo>
                    <a:cubicBezTo>
                      <a:pt x="19348" y="8358"/>
                      <a:pt x="19360" y="8334"/>
                      <a:pt x="19360" y="8298"/>
                    </a:cubicBezTo>
                    <a:cubicBezTo>
                      <a:pt x="19360" y="8282"/>
                      <a:pt x="19395" y="8259"/>
                      <a:pt x="19428" y="8259"/>
                    </a:cubicBezTo>
                    <a:close/>
                    <a:moveTo>
                      <a:pt x="14181" y="8929"/>
                    </a:moveTo>
                    <a:cubicBezTo>
                      <a:pt x="14193" y="8941"/>
                      <a:pt x="14240" y="8953"/>
                      <a:pt x="14264" y="8977"/>
                    </a:cubicBezTo>
                    <a:cubicBezTo>
                      <a:pt x="14467" y="9227"/>
                      <a:pt x="14610" y="9513"/>
                      <a:pt x="14741" y="9810"/>
                    </a:cubicBezTo>
                    <a:cubicBezTo>
                      <a:pt x="14741" y="9834"/>
                      <a:pt x="14717" y="9870"/>
                      <a:pt x="14705" y="9894"/>
                    </a:cubicBezTo>
                    <a:cubicBezTo>
                      <a:pt x="14691" y="9903"/>
                      <a:pt x="14676" y="9907"/>
                      <a:pt x="14661" y="9907"/>
                    </a:cubicBezTo>
                    <a:cubicBezTo>
                      <a:pt x="14638" y="9907"/>
                      <a:pt x="14617" y="9897"/>
                      <a:pt x="14610" y="9882"/>
                    </a:cubicBezTo>
                    <a:cubicBezTo>
                      <a:pt x="14443" y="9644"/>
                      <a:pt x="14288" y="9394"/>
                      <a:pt x="14121" y="9132"/>
                    </a:cubicBezTo>
                    <a:cubicBezTo>
                      <a:pt x="14086" y="9108"/>
                      <a:pt x="14086" y="9060"/>
                      <a:pt x="14086" y="9013"/>
                    </a:cubicBezTo>
                    <a:cubicBezTo>
                      <a:pt x="14086" y="8953"/>
                      <a:pt x="14121" y="8941"/>
                      <a:pt x="14181" y="8929"/>
                    </a:cubicBezTo>
                    <a:close/>
                    <a:moveTo>
                      <a:pt x="7097" y="9930"/>
                    </a:moveTo>
                    <a:cubicBezTo>
                      <a:pt x="7144" y="9930"/>
                      <a:pt x="7180" y="9941"/>
                      <a:pt x="7204" y="9989"/>
                    </a:cubicBezTo>
                    <a:cubicBezTo>
                      <a:pt x="7216" y="10001"/>
                      <a:pt x="7216" y="10001"/>
                      <a:pt x="7216" y="10013"/>
                    </a:cubicBezTo>
                    <a:lnTo>
                      <a:pt x="7394" y="11037"/>
                    </a:lnTo>
                    <a:cubicBezTo>
                      <a:pt x="7382" y="11073"/>
                      <a:pt x="7359" y="11120"/>
                      <a:pt x="7335" y="11132"/>
                    </a:cubicBezTo>
                    <a:cubicBezTo>
                      <a:pt x="7335" y="11144"/>
                      <a:pt x="7299" y="11180"/>
                      <a:pt x="7287" y="11180"/>
                    </a:cubicBezTo>
                    <a:cubicBezTo>
                      <a:pt x="7275" y="11180"/>
                      <a:pt x="7263" y="11156"/>
                      <a:pt x="7240" y="11144"/>
                    </a:cubicBezTo>
                    <a:cubicBezTo>
                      <a:pt x="7228" y="11120"/>
                      <a:pt x="7228" y="11084"/>
                      <a:pt x="7216" y="11061"/>
                    </a:cubicBezTo>
                    <a:cubicBezTo>
                      <a:pt x="7144" y="10739"/>
                      <a:pt x="7061" y="10442"/>
                      <a:pt x="6990" y="10132"/>
                    </a:cubicBezTo>
                    <a:cubicBezTo>
                      <a:pt x="6990" y="10084"/>
                      <a:pt x="6978" y="10049"/>
                      <a:pt x="6990" y="10001"/>
                    </a:cubicBezTo>
                    <a:cubicBezTo>
                      <a:pt x="7001" y="9953"/>
                      <a:pt x="7049" y="9941"/>
                      <a:pt x="7097" y="9930"/>
                    </a:cubicBezTo>
                    <a:close/>
                    <a:moveTo>
                      <a:pt x="15443" y="11311"/>
                    </a:moveTo>
                    <a:cubicBezTo>
                      <a:pt x="15455" y="11311"/>
                      <a:pt x="15503" y="11323"/>
                      <a:pt x="15514" y="11358"/>
                    </a:cubicBezTo>
                    <a:cubicBezTo>
                      <a:pt x="15562" y="11418"/>
                      <a:pt x="15598" y="11489"/>
                      <a:pt x="15622" y="11561"/>
                    </a:cubicBezTo>
                    <a:cubicBezTo>
                      <a:pt x="15717" y="11835"/>
                      <a:pt x="15800" y="12096"/>
                      <a:pt x="15872" y="12370"/>
                    </a:cubicBezTo>
                    <a:cubicBezTo>
                      <a:pt x="15895" y="12406"/>
                      <a:pt x="15895" y="12454"/>
                      <a:pt x="15895" y="12501"/>
                    </a:cubicBezTo>
                    <a:cubicBezTo>
                      <a:pt x="15895" y="12513"/>
                      <a:pt x="15860" y="12525"/>
                      <a:pt x="15848" y="12549"/>
                    </a:cubicBezTo>
                    <a:cubicBezTo>
                      <a:pt x="15837" y="12556"/>
                      <a:pt x="15828" y="12559"/>
                      <a:pt x="15819" y="12559"/>
                    </a:cubicBezTo>
                    <a:cubicBezTo>
                      <a:pt x="15797" y="12559"/>
                      <a:pt x="15778" y="12542"/>
                      <a:pt x="15753" y="12525"/>
                    </a:cubicBezTo>
                    <a:cubicBezTo>
                      <a:pt x="15741" y="12513"/>
                      <a:pt x="15729" y="12513"/>
                      <a:pt x="15729" y="12501"/>
                    </a:cubicBezTo>
                    <a:cubicBezTo>
                      <a:pt x="15550" y="12168"/>
                      <a:pt x="15431" y="11811"/>
                      <a:pt x="15360" y="11454"/>
                    </a:cubicBezTo>
                    <a:lnTo>
                      <a:pt x="15360" y="11394"/>
                    </a:lnTo>
                    <a:cubicBezTo>
                      <a:pt x="15360" y="11334"/>
                      <a:pt x="15383" y="11311"/>
                      <a:pt x="15443" y="11311"/>
                    </a:cubicBezTo>
                    <a:close/>
                    <a:moveTo>
                      <a:pt x="7494" y="12122"/>
                    </a:moveTo>
                    <a:cubicBezTo>
                      <a:pt x="7514" y="12122"/>
                      <a:pt x="7529" y="12139"/>
                      <a:pt x="7537" y="12156"/>
                    </a:cubicBezTo>
                    <a:cubicBezTo>
                      <a:pt x="7537" y="12168"/>
                      <a:pt x="7561" y="12168"/>
                      <a:pt x="7561" y="12192"/>
                    </a:cubicBezTo>
                    <a:cubicBezTo>
                      <a:pt x="7621" y="12430"/>
                      <a:pt x="7680" y="12680"/>
                      <a:pt x="7740" y="12906"/>
                    </a:cubicBezTo>
                    <a:cubicBezTo>
                      <a:pt x="7716" y="12942"/>
                      <a:pt x="7716" y="12989"/>
                      <a:pt x="7680" y="12989"/>
                    </a:cubicBezTo>
                    <a:cubicBezTo>
                      <a:pt x="7644" y="12989"/>
                      <a:pt x="7633" y="12966"/>
                      <a:pt x="7621" y="12930"/>
                    </a:cubicBezTo>
                    <a:cubicBezTo>
                      <a:pt x="7537" y="12727"/>
                      <a:pt x="7466" y="12501"/>
                      <a:pt x="7394" y="12275"/>
                    </a:cubicBezTo>
                    <a:cubicBezTo>
                      <a:pt x="7382" y="12251"/>
                      <a:pt x="7382" y="12216"/>
                      <a:pt x="7394" y="12192"/>
                    </a:cubicBezTo>
                    <a:cubicBezTo>
                      <a:pt x="7406" y="12156"/>
                      <a:pt x="7442" y="12144"/>
                      <a:pt x="7466" y="12132"/>
                    </a:cubicBezTo>
                    <a:cubicBezTo>
                      <a:pt x="7476" y="12125"/>
                      <a:pt x="7486" y="12122"/>
                      <a:pt x="7494" y="12122"/>
                    </a:cubicBezTo>
                    <a:close/>
                    <a:moveTo>
                      <a:pt x="7942" y="14275"/>
                    </a:moveTo>
                    <a:cubicBezTo>
                      <a:pt x="7978" y="14275"/>
                      <a:pt x="7990" y="14275"/>
                      <a:pt x="8002" y="14287"/>
                    </a:cubicBezTo>
                    <a:cubicBezTo>
                      <a:pt x="8073" y="14323"/>
                      <a:pt x="8109" y="14406"/>
                      <a:pt x="8133" y="14478"/>
                    </a:cubicBezTo>
                    <a:cubicBezTo>
                      <a:pt x="8240" y="14728"/>
                      <a:pt x="8347" y="15002"/>
                      <a:pt x="8442" y="15252"/>
                    </a:cubicBezTo>
                    <a:cubicBezTo>
                      <a:pt x="8466" y="15299"/>
                      <a:pt x="8430" y="15323"/>
                      <a:pt x="8406" y="15359"/>
                    </a:cubicBezTo>
                    <a:cubicBezTo>
                      <a:pt x="8389" y="15369"/>
                      <a:pt x="8374" y="15374"/>
                      <a:pt x="8360" y="15374"/>
                    </a:cubicBezTo>
                    <a:cubicBezTo>
                      <a:pt x="8327" y="15374"/>
                      <a:pt x="8304" y="15348"/>
                      <a:pt x="8287" y="15323"/>
                    </a:cubicBezTo>
                    <a:cubicBezTo>
                      <a:pt x="8109" y="15073"/>
                      <a:pt x="8014" y="14787"/>
                      <a:pt x="7918" y="14502"/>
                    </a:cubicBezTo>
                    <a:cubicBezTo>
                      <a:pt x="7894" y="14442"/>
                      <a:pt x="7871" y="14371"/>
                      <a:pt x="7894" y="14311"/>
                    </a:cubicBezTo>
                    <a:lnTo>
                      <a:pt x="7942" y="14275"/>
                    </a:lnTo>
                    <a:close/>
                    <a:moveTo>
                      <a:pt x="13689" y="0"/>
                    </a:moveTo>
                    <a:cubicBezTo>
                      <a:pt x="13648" y="0"/>
                      <a:pt x="13618" y="19"/>
                      <a:pt x="13609" y="59"/>
                    </a:cubicBezTo>
                    <a:cubicBezTo>
                      <a:pt x="13526" y="345"/>
                      <a:pt x="13300" y="536"/>
                      <a:pt x="13074" y="726"/>
                    </a:cubicBezTo>
                    <a:cubicBezTo>
                      <a:pt x="12895" y="881"/>
                      <a:pt x="12705" y="1024"/>
                      <a:pt x="12514" y="1155"/>
                    </a:cubicBezTo>
                    <a:cubicBezTo>
                      <a:pt x="11812" y="1655"/>
                      <a:pt x="11073" y="2083"/>
                      <a:pt x="10323" y="2488"/>
                    </a:cubicBezTo>
                    <a:cubicBezTo>
                      <a:pt x="9299" y="3036"/>
                      <a:pt x="8240" y="3536"/>
                      <a:pt x="7168" y="4000"/>
                    </a:cubicBezTo>
                    <a:cubicBezTo>
                      <a:pt x="6228" y="4405"/>
                      <a:pt x="5275" y="4774"/>
                      <a:pt x="4323" y="5119"/>
                    </a:cubicBezTo>
                    <a:cubicBezTo>
                      <a:pt x="3656" y="5358"/>
                      <a:pt x="2977" y="5584"/>
                      <a:pt x="2275" y="5727"/>
                    </a:cubicBezTo>
                    <a:cubicBezTo>
                      <a:pt x="1870" y="5808"/>
                      <a:pt x="1458" y="5923"/>
                      <a:pt x="1035" y="5923"/>
                    </a:cubicBezTo>
                    <a:cubicBezTo>
                      <a:pt x="898" y="5923"/>
                      <a:pt x="759" y="5911"/>
                      <a:pt x="620" y="5881"/>
                    </a:cubicBezTo>
                    <a:cubicBezTo>
                      <a:pt x="605" y="5877"/>
                      <a:pt x="591" y="5875"/>
                      <a:pt x="579" y="5875"/>
                    </a:cubicBezTo>
                    <a:cubicBezTo>
                      <a:pt x="521" y="5875"/>
                      <a:pt x="487" y="5918"/>
                      <a:pt x="477" y="5977"/>
                    </a:cubicBezTo>
                    <a:cubicBezTo>
                      <a:pt x="382" y="6298"/>
                      <a:pt x="298" y="6608"/>
                      <a:pt x="215" y="6917"/>
                    </a:cubicBezTo>
                    <a:cubicBezTo>
                      <a:pt x="120" y="7334"/>
                      <a:pt x="96" y="7763"/>
                      <a:pt x="24" y="8179"/>
                    </a:cubicBezTo>
                    <a:cubicBezTo>
                      <a:pt x="1" y="8358"/>
                      <a:pt x="24" y="8406"/>
                      <a:pt x="203" y="8441"/>
                    </a:cubicBezTo>
                    <a:lnTo>
                      <a:pt x="1096" y="8572"/>
                    </a:lnTo>
                    <a:cubicBezTo>
                      <a:pt x="1632" y="8644"/>
                      <a:pt x="2179" y="8751"/>
                      <a:pt x="2715" y="8822"/>
                    </a:cubicBezTo>
                    <a:cubicBezTo>
                      <a:pt x="2822" y="8834"/>
                      <a:pt x="2918" y="8870"/>
                      <a:pt x="2989" y="8941"/>
                    </a:cubicBezTo>
                    <a:cubicBezTo>
                      <a:pt x="3394" y="9358"/>
                      <a:pt x="3811" y="9775"/>
                      <a:pt x="4061" y="10346"/>
                    </a:cubicBezTo>
                    <a:cubicBezTo>
                      <a:pt x="4299" y="10846"/>
                      <a:pt x="4501" y="11370"/>
                      <a:pt x="4620" y="11918"/>
                    </a:cubicBezTo>
                    <a:cubicBezTo>
                      <a:pt x="4739" y="12489"/>
                      <a:pt x="4727" y="13061"/>
                      <a:pt x="4715" y="13632"/>
                    </a:cubicBezTo>
                    <a:cubicBezTo>
                      <a:pt x="4704" y="14109"/>
                      <a:pt x="4561" y="14573"/>
                      <a:pt x="4430" y="15013"/>
                    </a:cubicBezTo>
                    <a:cubicBezTo>
                      <a:pt x="4346" y="15287"/>
                      <a:pt x="4227" y="15537"/>
                      <a:pt x="4001" y="15740"/>
                    </a:cubicBezTo>
                    <a:cubicBezTo>
                      <a:pt x="3858" y="15704"/>
                      <a:pt x="3715" y="15716"/>
                      <a:pt x="3632" y="15585"/>
                    </a:cubicBezTo>
                    <a:cubicBezTo>
                      <a:pt x="3613" y="15589"/>
                      <a:pt x="3592" y="15593"/>
                      <a:pt x="3572" y="15593"/>
                    </a:cubicBezTo>
                    <a:cubicBezTo>
                      <a:pt x="3528" y="15593"/>
                      <a:pt x="3489" y="15575"/>
                      <a:pt x="3489" y="15502"/>
                    </a:cubicBezTo>
                    <a:cubicBezTo>
                      <a:pt x="3464" y="15512"/>
                      <a:pt x="3441" y="15516"/>
                      <a:pt x="3418" y="15516"/>
                    </a:cubicBezTo>
                    <a:cubicBezTo>
                      <a:pt x="3334" y="15516"/>
                      <a:pt x="3264" y="15456"/>
                      <a:pt x="3180" y="15418"/>
                    </a:cubicBezTo>
                    <a:cubicBezTo>
                      <a:pt x="2299" y="15002"/>
                      <a:pt x="1441" y="14585"/>
                      <a:pt x="572" y="14121"/>
                    </a:cubicBezTo>
                    <a:cubicBezTo>
                      <a:pt x="525" y="14083"/>
                      <a:pt x="478" y="14038"/>
                      <a:pt x="420" y="14038"/>
                    </a:cubicBezTo>
                    <a:cubicBezTo>
                      <a:pt x="404" y="14038"/>
                      <a:pt x="387" y="14041"/>
                      <a:pt x="370" y="14049"/>
                    </a:cubicBezTo>
                    <a:cubicBezTo>
                      <a:pt x="370" y="14061"/>
                      <a:pt x="358" y="14097"/>
                      <a:pt x="358" y="14109"/>
                    </a:cubicBezTo>
                    <a:cubicBezTo>
                      <a:pt x="441" y="14573"/>
                      <a:pt x="560" y="15013"/>
                      <a:pt x="727" y="15466"/>
                    </a:cubicBezTo>
                    <a:cubicBezTo>
                      <a:pt x="834" y="15716"/>
                      <a:pt x="917" y="15966"/>
                      <a:pt x="1013" y="16216"/>
                    </a:cubicBezTo>
                    <a:cubicBezTo>
                      <a:pt x="1036" y="16299"/>
                      <a:pt x="1096" y="16371"/>
                      <a:pt x="1025" y="16442"/>
                    </a:cubicBezTo>
                    <a:cubicBezTo>
                      <a:pt x="1215" y="16609"/>
                      <a:pt x="1263" y="16621"/>
                      <a:pt x="1453" y="16633"/>
                    </a:cubicBezTo>
                    <a:cubicBezTo>
                      <a:pt x="1858" y="16680"/>
                      <a:pt x="2275" y="16716"/>
                      <a:pt x="2691" y="16728"/>
                    </a:cubicBezTo>
                    <a:cubicBezTo>
                      <a:pt x="3191" y="16740"/>
                      <a:pt x="3703" y="16740"/>
                      <a:pt x="4204" y="16740"/>
                    </a:cubicBezTo>
                    <a:cubicBezTo>
                      <a:pt x="4525" y="16740"/>
                      <a:pt x="4835" y="16740"/>
                      <a:pt x="5144" y="16716"/>
                    </a:cubicBezTo>
                    <a:cubicBezTo>
                      <a:pt x="5739" y="16633"/>
                      <a:pt x="6347" y="16561"/>
                      <a:pt x="6942" y="16478"/>
                    </a:cubicBezTo>
                    <a:cubicBezTo>
                      <a:pt x="8442" y="16252"/>
                      <a:pt x="9930" y="15883"/>
                      <a:pt x="11383" y="15406"/>
                    </a:cubicBezTo>
                    <a:cubicBezTo>
                      <a:pt x="12907" y="14906"/>
                      <a:pt x="14383" y="14275"/>
                      <a:pt x="15812" y="13561"/>
                    </a:cubicBezTo>
                    <a:cubicBezTo>
                      <a:pt x="16884" y="13025"/>
                      <a:pt x="17931" y="12394"/>
                      <a:pt x="18932" y="11739"/>
                    </a:cubicBezTo>
                    <a:cubicBezTo>
                      <a:pt x="19801" y="11156"/>
                      <a:pt x="20670" y="10525"/>
                      <a:pt x="21456" y="9810"/>
                    </a:cubicBezTo>
                    <a:cubicBezTo>
                      <a:pt x="21587" y="9691"/>
                      <a:pt x="21646" y="9584"/>
                      <a:pt x="21646" y="9406"/>
                    </a:cubicBezTo>
                    <a:cubicBezTo>
                      <a:pt x="21658" y="9096"/>
                      <a:pt x="21622" y="8775"/>
                      <a:pt x="21575" y="8465"/>
                    </a:cubicBezTo>
                    <a:cubicBezTo>
                      <a:pt x="21503" y="7810"/>
                      <a:pt x="21337" y="7167"/>
                      <a:pt x="21051" y="6560"/>
                    </a:cubicBezTo>
                    <a:cubicBezTo>
                      <a:pt x="20789" y="6012"/>
                      <a:pt x="20479" y="5477"/>
                      <a:pt x="20122" y="4965"/>
                    </a:cubicBezTo>
                    <a:cubicBezTo>
                      <a:pt x="19598" y="4250"/>
                      <a:pt x="19015" y="3595"/>
                      <a:pt x="18312" y="3036"/>
                    </a:cubicBezTo>
                    <a:cubicBezTo>
                      <a:pt x="17348" y="2250"/>
                      <a:pt x="16324" y="1536"/>
                      <a:pt x="15264" y="881"/>
                    </a:cubicBezTo>
                    <a:cubicBezTo>
                      <a:pt x="14776" y="559"/>
                      <a:pt x="14252" y="297"/>
                      <a:pt x="13752" y="12"/>
                    </a:cubicBezTo>
                    <a:cubicBezTo>
                      <a:pt x="13730" y="4"/>
                      <a:pt x="13708" y="0"/>
                      <a:pt x="13689"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6" name="Google Shape;1376;p41"/>
              <p:cNvSpPr/>
              <p:nvPr/>
            </p:nvSpPr>
            <p:spPr>
              <a:xfrm>
                <a:off x="6237802" y="2307221"/>
                <a:ext cx="1147169" cy="495065"/>
              </a:xfrm>
              <a:custGeom>
                <a:avLst/>
                <a:gdLst/>
                <a:ahLst/>
                <a:cxnLst/>
                <a:rect l="l" t="t" r="r" b="b"/>
                <a:pathLst>
                  <a:path w="20087" h="8669" extrusionOk="0">
                    <a:moveTo>
                      <a:pt x="20003" y="0"/>
                    </a:moveTo>
                    <a:cubicBezTo>
                      <a:pt x="19919" y="12"/>
                      <a:pt x="19860" y="108"/>
                      <a:pt x="19800" y="179"/>
                    </a:cubicBezTo>
                    <a:lnTo>
                      <a:pt x="19396" y="536"/>
                    </a:lnTo>
                    <a:cubicBezTo>
                      <a:pt x="18491" y="1274"/>
                      <a:pt x="17491" y="1870"/>
                      <a:pt x="16479" y="2453"/>
                    </a:cubicBezTo>
                    <a:cubicBezTo>
                      <a:pt x="15324" y="3108"/>
                      <a:pt x="14109" y="3703"/>
                      <a:pt x="12883" y="4251"/>
                    </a:cubicBezTo>
                    <a:cubicBezTo>
                      <a:pt x="11954" y="4656"/>
                      <a:pt x="11014" y="5025"/>
                      <a:pt x="10061" y="5370"/>
                    </a:cubicBezTo>
                    <a:cubicBezTo>
                      <a:pt x="9525" y="5584"/>
                      <a:pt x="8989" y="5763"/>
                      <a:pt x="8442" y="5918"/>
                    </a:cubicBezTo>
                    <a:cubicBezTo>
                      <a:pt x="7644" y="6144"/>
                      <a:pt x="6823" y="6358"/>
                      <a:pt x="6001" y="6513"/>
                    </a:cubicBezTo>
                    <a:cubicBezTo>
                      <a:pt x="5322" y="6656"/>
                      <a:pt x="4620" y="6775"/>
                      <a:pt x="3917" y="6870"/>
                    </a:cubicBezTo>
                    <a:cubicBezTo>
                      <a:pt x="3489" y="6954"/>
                      <a:pt x="3036" y="6978"/>
                      <a:pt x="2608" y="7025"/>
                    </a:cubicBezTo>
                    <a:cubicBezTo>
                      <a:pt x="2060" y="7085"/>
                      <a:pt x="1512" y="7097"/>
                      <a:pt x="953" y="7097"/>
                    </a:cubicBezTo>
                    <a:cubicBezTo>
                      <a:pt x="655" y="7097"/>
                      <a:pt x="357" y="7085"/>
                      <a:pt x="84" y="7037"/>
                    </a:cubicBezTo>
                    <a:cubicBezTo>
                      <a:pt x="48" y="7037"/>
                      <a:pt x="0" y="7037"/>
                      <a:pt x="0" y="7085"/>
                    </a:cubicBezTo>
                    <a:cubicBezTo>
                      <a:pt x="0" y="7108"/>
                      <a:pt x="24" y="7132"/>
                      <a:pt x="36" y="7144"/>
                    </a:cubicBezTo>
                    <a:cubicBezTo>
                      <a:pt x="48" y="7156"/>
                      <a:pt x="84" y="7192"/>
                      <a:pt x="107" y="7204"/>
                    </a:cubicBezTo>
                    <a:cubicBezTo>
                      <a:pt x="441" y="7442"/>
                      <a:pt x="774" y="7656"/>
                      <a:pt x="1131" y="7847"/>
                    </a:cubicBezTo>
                    <a:cubicBezTo>
                      <a:pt x="1477" y="8013"/>
                      <a:pt x="1834" y="8216"/>
                      <a:pt x="2203" y="8335"/>
                    </a:cubicBezTo>
                    <a:cubicBezTo>
                      <a:pt x="2953" y="8573"/>
                      <a:pt x="3715" y="8668"/>
                      <a:pt x="4489" y="8668"/>
                    </a:cubicBezTo>
                    <a:cubicBezTo>
                      <a:pt x="5584" y="8668"/>
                      <a:pt x="6668" y="8525"/>
                      <a:pt x="7763" y="8311"/>
                    </a:cubicBezTo>
                    <a:cubicBezTo>
                      <a:pt x="8489" y="8168"/>
                      <a:pt x="9204" y="7990"/>
                      <a:pt x="9918" y="7799"/>
                    </a:cubicBezTo>
                    <a:cubicBezTo>
                      <a:pt x="11216" y="7442"/>
                      <a:pt x="12478" y="6978"/>
                      <a:pt x="13692" y="6406"/>
                    </a:cubicBezTo>
                    <a:cubicBezTo>
                      <a:pt x="14514" y="6037"/>
                      <a:pt x="15336" y="5656"/>
                      <a:pt x="16121" y="5192"/>
                    </a:cubicBezTo>
                    <a:cubicBezTo>
                      <a:pt x="16776" y="4799"/>
                      <a:pt x="17419" y="4430"/>
                      <a:pt x="18003" y="3941"/>
                    </a:cubicBezTo>
                    <a:cubicBezTo>
                      <a:pt x="18384" y="3632"/>
                      <a:pt x="18717" y="3275"/>
                      <a:pt x="18979" y="2834"/>
                    </a:cubicBezTo>
                    <a:cubicBezTo>
                      <a:pt x="19157" y="2536"/>
                      <a:pt x="19324" y="2239"/>
                      <a:pt x="19467" y="1941"/>
                    </a:cubicBezTo>
                    <a:cubicBezTo>
                      <a:pt x="19753" y="1393"/>
                      <a:pt x="19943" y="798"/>
                      <a:pt x="20027" y="191"/>
                    </a:cubicBezTo>
                    <a:cubicBezTo>
                      <a:pt x="20027" y="131"/>
                      <a:pt x="20086" y="60"/>
                      <a:pt x="20003"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7" name="Google Shape;1377;p41"/>
              <p:cNvSpPr/>
              <p:nvPr/>
            </p:nvSpPr>
            <p:spPr>
              <a:xfrm>
                <a:off x="5902573" y="2142177"/>
                <a:ext cx="493031" cy="431504"/>
              </a:xfrm>
              <a:custGeom>
                <a:avLst/>
                <a:gdLst/>
                <a:ahLst/>
                <a:cxnLst/>
                <a:rect l="l" t="t" r="r" b="b"/>
                <a:pathLst>
                  <a:path w="8633" h="7556" extrusionOk="0">
                    <a:moveTo>
                      <a:pt x="1132" y="450"/>
                    </a:moveTo>
                    <a:cubicBezTo>
                      <a:pt x="1167" y="462"/>
                      <a:pt x="1191" y="497"/>
                      <a:pt x="1191" y="521"/>
                    </a:cubicBezTo>
                    <a:cubicBezTo>
                      <a:pt x="1263" y="1009"/>
                      <a:pt x="1286" y="1509"/>
                      <a:pt x="1191" y="1998"/>
                    </a:cubicBezTo>
                    <a:cubicBezTo>
                      <a:pt x="1096" y="2402"/>
                      <a:pt x="965" y="2795"/>
                      <a:pt x="572" y="3069"/>
                    </a:cubicBezTo>
                    <a:cubicBezTo>
                      <a:pt x="548" y="2974"/>
                      <a:pt x="572" y="2950"/>
                      <a:pt x="608" y="2914"/>
                    </a:cubicBezTo>
                    <a:cubicBezTo>
                      <a:pt x="965" y="2426"/>
                      <a:pt x="1096" y="1878"/>
                      <a:pt x="1048" y="1271"/>
                    </a:cubicBezTo>
                    <a:cubicBezTo>
                      <a:pt x="1036" y="1093"/>
                      <a:pt x="1036" y="914"/>
                      <a:pt x="1024" y="735"/>
                    </a:cubicBezTo>
                    <a:cubicBezTo>
                      <a:pt x="1024" y="640"/>
                      <a:pt x="1024" y="569"/>
                      <a:pt x="1048" y="497"/>
                    </a:cubicBezTo>
                    <a:cubicBezTo>
                      <a:pt x="1060" y="462"/>
                      <a:pt x="1084" y="450"/>
                      <a:pt x="1132" y="450"/>
                    </a:cubicBezTo>
                    <a:close/>
                    <a:moveTo>
                      <a:pt x="946" y="1"/>
                    </a:moveTo>
                    <a:cubicBezTo>
                      <a:pt x="863" y="1"/>
                      <a:pt x="794" y="34"/>
                      <a:pt x="739" y="116"/>
                    </a:cubicBezTo>
                    <a:cubicBezTo>
                      <a:pt x="691" y="176"/>
                      <a:pt x="667" y="223"/>
                      <a:pt x="620" y="283"/>
                    </a:cubicBezTo>
                    <a:cubicBezTo>
                      <a:pt x="501" y="462"/>
                      <a:pt x="453" y="652"/>
                      <a:pt x="370" y="831"/>
                    </a:cubicBezTo>
                    <a:cubicBezTo>
                      <a:pt x="120" y="1366"/>
                      <a:pt x="24" y="1914"/>
                      <a:pt x="12" y="2498"/>
                    </a:cubicBezTo>
                    <a:cubicBezTo>
                      <a:pt x="0" y="2652"/>
                      <a:pt x="36" y="2807"/>
                      <a:pt x="72" y="2962"/>
                    </a:cubicBezTo>
                    <a:cubicBezTo>
                      <a:pt x="96" y="3093"/>
                      <a:pt x="179" y="3212"/>
                      <a:pt x="298" y="3295"/>
                    </a:cubicBezTo>
                    <a:cubicBezTo>
                      <a:pt x="489" y="3402"/>
                      <a:pt x="667" y="3545"/>
                      <a:pt x="858" y="3664"/>
                    </a:cubicBezTo>
                    <a:cubicBezTo>
                      <a:pt x="1584" y="4105"/>
                      <a:pt x="2298" y="4545"/>
                      <a:pt x="3037" y="4962"/>
                    </a:cubicBezTo>
                    <a:cubicBezTo>
                      <a:pt x="3465" y="5212"/>
                      <a:pt x="3894" y="5426"/>
                      <a:pt x="4322" y="5677"/>
                    </a:cubicBezTo>
                    <a:lnTo>
                      <a:pt x="6156" y="6653"/>
                    </a:lnTo>
                    <a:cubicBezTo>
                      <a:pt x="6608" y="6891"/>
                      <a:pt x="7049" y="7117"/>
                      <a:pt x="7501" y="7355"/>
                    </a:cubicBezTo>
                    <a:cubicBezTo>
                      <a:pt x="7537" y="7379"/>
                      <a:pt x="7573" y="7403"/>
                      <a:pt x="7537" y="7462"/>
                    </a:cubicBezTo>
                    <a:cubicBezTo>
                      <a:pt x="7570" y="7439"/>
                      <a:pt x="7595" y="7429"/>
                      <a:pt x="7614" y="7429"/>
                    </a:cubicBezTo>
                    <a:cubicBezTo>
                      <a:pt x="7643" y="7429"/>
                      <a:pt x="7656" y="7455"/>
                      <a:pt x="7656" y="7498"/>
                    </a:cubicBezTo>
                    <a:cubicBezTo>
                      <a:pt x="7680" y="7478"/>
                      <a:pt x="7703" y="7470"/>
                      <a:pt x="7725" y="7470"/>
                    </a:cubicBezTo>
                    <a:cubicBezTo>
                      <a:pt x="7780" y="7470"/>
                      <a:pt x="7828" y="7517"/>
                      <a:pt x="7871" y="7534"/>
                    </a:cubicBezTo>
                    <a:cubicBezTo>
                      <a:pt x="7925" y="7547"/>
                      <a:pt x="7962" y="7556"/>
                      <a:pt x="7990" y="7556"/>
                    </a:cubicBezTo>
                    <a:cubicBezTo>
                      <a:pt x="8037" y="7556"/>
                      <a:pt x="8060" y="7533"/>
                      <a:pt x="8097" y="7474"/>
                    </a:cubicBezTo>
                    <a:cubicBezTo>
                      <a:pt x="8192" y="7308"/>
                      <a:pt x="8287" y="7129"/>
                      <a:pt x="8335" y="6950"/>
                    </a:cubicBezTo>
                    <a:cubicBezTo>
                      <a:pt x="8513" y="6284"/>
                      <a:pt x="8633" y="5605"/>
                      <a:pt x="8597" y="4926"/>
                    </a:cubicBezTo>
                    <a:cubicBezTo>
                      <a:pt x="8573" y="4212"/>
                      <a:pt x="8430" y="3522"/>
                      <a:pt x="8156" y="2867"/>
                    </a:cubicBezTo>
                    <a:cubicBezTo>
                      <a:pt x="7859" y="2200"/>
                      <a:pt x="7466" y="1605"/>
                      <a:pt x="6930" y="1116"/>
                    </a:cubicBezTo>
                    <a:cubicBezTo>
                      <a:pt x="6811" y="997"/>
                      <a:pt x="6680" y="938"/>
                      <a:pt x="6513" y="902"/>
                    </a:cubicBezTo>
                    <a:cubicBezTo>
                      <a:pt x="6037" y="831"/>
                      <a:pt x="5549" y="759"/>
                      <a:pt x="5061" y="688"/>
                    </a:cubicBezTo>
                    <a:cubicBezTo>
                      <a:pt x="4608" y="628"/>
                      <a:pt x="4144" y="545"/>
                      <a:pt x="3703" y="474"/>
                    </a:cubicBezTo>
                    <a:cubicBezTo>
                      <a:pt x="3584" y="462"/>
                      <a:pt x="3465" y="426"/>
                      <a:pt x="3346" y="414"/>
                    </a:cubicBezTo>
                    <a:cubicBezTo>
                      <a:pt x="2858" y="343"/>
                      <a:pt x="2382" y="271"/>
                      <a:pt x="1882" y="176"/>
                    </a:cubicBezTo>
                    <a:cubicBezTo>
                      <a:pt x="1584" y="116"/>
                      <a:pt x="1310" y="69"/>
                      <a:pt x="1024" y="9"/>
                    </a:cubicBezTo>
                    <a:cubicBezTo>
                      <a:pt x="997" y="4"/>
                      <a:pt x="971" y="1"/>
                      <a:pt x="946"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8" name="Google Shape;1378;p41"/>
              <p:cNvSpPr/>
              <p:nvPr/>
            </p:nvSpPr>
            <p:spPr>
              <a:xfrm>
                <a:off x="6144658" y="2190433"/>
                <a:ext cx="1275666" cy="506372"/>
              </a:xfrm>
              <a:custGeom>
                <a:avLst/>
                <a:gdLst/>
                <a:ahLst/>
                <a:cxnLst/>
                <a:rect l="l" t="t" r="r" b="b"/>
                <a:pathLst>
                  <a:path w="22337" h="8867" extrusionOk="0">
                    <a:moveTo>
                      <a:pt x="21962" y="1"/>
                    </a:moveTo>
                    <a:cubicBezTo>
                      <a:pt x="21854" y="1"/>
                      <a:pt x="21756" y="27"/>
                      <a:pt x="21658" y="81"/>
                    </a:cubicBezTo>
                    <a:cubicBezTo>
                      <a:pt x="21622" y="93"/>
                      <a:pt x="21574" y="140"/>
                      <a:pt x="21562" y="164"/>
                    </a:cubicBezTo>
                    <a:cubicBezTo>
                      <a:pt x="21539" y="224"/>
                      <a:pt x="21550" y="319"/>
                      <a:pt x="21598" y="486"/>
                    </a:cubicBezTo>
                    <a:cubicBezTo>
                      <a:pt x="21622" y="462"/>
                      <a:pt x="21669" y="450"/>
                      <a:pt x="21717" y="438"/>
                    </a:cubicBezTo>
                    <a:cubicBezTo>
                      <a:pt x="21734" y="412"/>
                      <a:pt x="21745" y="393"/>
                      <a:pt x="21763" y="393"/>
                    </a:cubicBezTo>
                    <a:cubicBezTo>
                      <a:pt x="21770" y="393"/>
                      <a:pt x="21779" y="396"/>
                      <a:pt x="21789" y="402"/>
                    </a:cubicBezTo>
                    <a:cubicBezTo>
                      <a:pt x="21812" y="438"/>
                      <a:pt x="21800" y="462"/>
                      <a:pt x="21777" y="486"/>
                    </a:cubicBezTo>
                    <a:cubicBezTo>
                      <a:pt x="21753" y="557"/>
                      <a:pt x="21717" y="617"/>
                      <a:pt x="21669" y="664"/>
                    </a:cubicBezTo>
                    <a:cubicBezTo>
                      <a:pt x="21205" y="1141"/>
                      <a:pt x="20729" y="1617"/>
                      <a:pt x="20193" y="2034"/>
                    </a:cubicBezTo>
                    <a:cubicBezTo>
                      <a:pt x="19598" y="2486"/>
                      <a:pt x="18991" y="2927"/>
                      <a:pt x="18348" y="3319"/>
                    </a:cubicBezTo>
                    <a:cubicBezTo>
                      <a:pt x="17514" y="3855"/>
                      <a:pt x="16657" y="4367"/>
                      <a:pt x="15764" y="4808"/>
                    </a:cubicBezTo>
                    <a:cubicBezTo>
                      <a:pt x="15192" y="5093"/>
                      <a:pt x="14633" y="5343"/>
                      <a:pt x="14049" y="5605"/>
                    </a:cubicBezTo>
                    <a:cubicBezTo>
                      <a:pt x="13216" y="5975"/>
                      <a:pt x="12371" y="6320"/>
                      <a:pt x="11490" y="6617"/>
                    </a:cubicBezTo>
                    <a:cubicBezTo>
                      <a:pt x="10466" y="6951"/>
                      <a:pt x="9406" y="7248"/>
                      <a:pt x="8346" y="7475"/>
                    </a:cubicBezTo>
                    <a:cubicBezTo>
                      <a:pt x="7906" y="7582"/>
                      <a:pt x="7442" y="7665"/>
                      <a:pt x="6989" y="7749"/>
                    </a:cubicBezTo>
                    <a:cubicBezTo>
                      <a:pt x="6429" y="7832"/>
                      <a:pt x="5846" y="7891"/>
                      <a:pt x="5263" y="7987"/>
                    </a:cubicBezTo>
                    <a:cubicBezTo>
                      <a:pt x="4786" y="8058"/>
                      <a:pt x="4298" y="8058"/>
                      <a:pt x="3822" y="8082"/>
                    </a:cubicBezTo>
                    <a:cubicBezTo>
                      <a:pt x="3528" y="8103"/>
                      <a:pt x="3236" y="8115"/>
                      <a:pt x="2944" y="8115"/>
                    </a:cubicBezTo>
                    <a:cubicBezTo>
                      <a:pt x="2587" y="8115"/>
                      <a:pt x="2230" y="8097"/>
                      <a:pt x="1869" y="8058"/>
                    </a:cubicBezTo>
                    <a:cubicBezTo>
                      <a:pt x="1596" y="8022"/>
                      <a:pt x="1298" y="8010"/>
                      <a:pt x="1012" y="7963"/>
                    </a:cubicBezTo>
                    <a:cubicBezTo>
                      <a:pt x="857" y="7939"/>
                      <a:pt x="703" y="7939"/>
                      <a:pt x="584" y="7820"/>
                    </a:cubicBezTo>
                    <a:cubicBezTo>
                      <a:pt x="560" y="7808"/>
                      <a:pt x="548" y="7760"/>
                      <a:pt x="548" y="7725"/>
                    </a:cubicBezTo>
                    <a:cubicBezTo>
                      <a:pt x="548" y="7725"/>
                      <a:pt x="595" y="7701"/>
                      <a:pt x="607" y="7701"/>
                    </a:cubicBezTo>
                    <a:cubicBezTo>
                      <a:pt x="714" y="7689"/>
                      <a:pt x="786" y="7665"/>
                      <a:pt x="798" y="7546"/>
                    </a:cubicBezTo>
                    <a:cubicBezTo>
                      <a:pt x="655" y="7510"/>
                      <a:pt x="703" y="7308"/>
                      <a:pt x="500" y="7225"/>
                    </a:cubicBezTo>
                    <a:cubicBezTo>
                      <a:pt x="286" y="7308"/>
                      <a:pt x="167" y="7487"/>
                      <a:pt x="60" y="7665"/>
                    </a:cubicBezTo>
                    <a:cubicBezTo>
                      <a:pt x="0" y="7760"/>
                      <a:pt x="12" y="7832"/>
                      <a:pt x="60" y="7927"/>
                    </a:cubicBezTo>
                    <a:cubicBezTo>
                      <a:pt x="191" y="8141"/>
                      <a:pt x="357" y="8344"/>
                      <a:pt x="595" y="8463"/>
                    </a:cubicBezTo>
                    <a:cubicBezTo>
                      <a:pt x="762" y="8534"/>
                      <a:pt x="917" y="8606"/>
                      <a:pt x="1095" y="8653"/>
                    </a:cubicBezTo>
                    <a:cubicBezTo>
                      <a:pt x="1560" y="8784"/>
                      <a:pt x="2048" y="8832"/>
                      <a:pt x="2524" y="8856"/>
                    </a:cubicBezTo>
                    <a:cubicBezTo>
                      <a:pt x="2636" y="8863"/>
                      <a:pt x="2747" y="8867"/>
                      <a:pt x="2859" y="8867"/>
                    </a:cubicBezTo>
                    <a:cubicBezTo>
                      <a:pt x="3270" y="8867"/>
                      <a:pt x="3679" y="8822"/>
                      <a:pt x="4072" y="8784"/>
                    </a:cubicBezTo>
                    <a:cubicBezTo>
                      <a:pt x="4382" y="8772"/>
                      <a:pt x="4703" y="8761"/>
                      <a:pt x="5013" y="8701"/>
                    </a:cubicBezTo>
                    <a:cubicBezTo>
                      <a:pt x="5429" y="8618"/>
                      <a:pt x="5858" y="8582"/>
                      <a:pt x="6275" y="8522"/>
                    </a:cubicBezTo>
                    <a:cubicBezTo>
                      <a:pt x="6715" y="8463"/>
                      <a:pt x="7144" y="8356"/>
                      <a:pt x="7572" y="8296"/>
                    </a:cubicBezTo>
                    <a:cubicBezTo>
                      <a:pt x="8406" y="8177"/>
                      <a:pt x="9227" y="7963"/>
                      <a:pt x="10025" y="7713"/>
                    </a:cubicBezTo>
                    <a:cubicBezTo>
                      <a:pt x="11025" y="7403"/>
                      <a:pt x="12002" y="7034"/>
                      <a:pt x="12978" y="6653"/>
                    </a:cubicBezTo>
                    <a:cubicBezTo>
                      <a:pt x="13597" y="6415"/>
                      <a:pt x="14228" y="6165"/>
                      <a:pt x="14835" y="5879"/>
                    </a:cubicBezTo>
                    <a:cubicBezTo>
                      <a:pt x="16133" y="5272"/>
                      <a:pt x="17395" y="4617"/>
                      <a:pt x="18621" y="3891"/>
                    </a:cubicBezTo>
                    <a:cubicBezTo>
                      <a:pt x="19253" y="3498"/>
                      <a:pt x="19884" y="3105"/>
                      <a:pt x="20479" y="2665"/>
                    </a:cubicBezTo>
                    <a:cubicBezTo>
                      <a:pt x="21027" y="2272"/>
                      <a:pt x="21539" y="1831"/>
                      <a:pt x="21955" y="1283"/>
                    </a:cubicBezTo>
                    <a:cubicBezTo>
                      <a:pt x="22110" y="1081"/>
                      <a:pt x="22229" y="855"/>
                      <a:pt x="22312" y="605"/>
                    </a:cubicBezTo>
                    <a:cubicBezTo>
                      <a:pt x="22336" y="486"/>
                      <a:pt x="22336" y="343"/>
                      <a:pt x="22324" y="224"/>
                    </a:cubicBezTo>
                    <a:cubicBezTo>
                      <a:pt x="22289" y="93"/>
                      <a:pt x="22205" y="21"/>
                      <a:pt x="22074" y="10"/>
                    </a:cubicBezTo>
                    <a:cubicBezTo>
                      <a:pt x="22036" y="4"/>
                      <a:pt x="21998" y="1"/>
                      <a:pt x="21962"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79" name="Google Shape;1379;p41"/>
              <p:cNvSpPr/>
              <p:nvPr/>
            </p:nvSpPr>
            <p:spPr>
              <a:xfrm>
                <a:off x="5918221" y="1334888"/>
                <a:ext cx="233294" cy="733717"/>
              </a:xfrm>
              <a:custGeom>
                <a:avLst/>
                <a:gdLst/>
                <a:ahLst/>
                <a:cxnLst/>
                <a:rect l="l" t="t" r="r" b="b"/>
                <a:pathLst>
                  <a:path w="4085" h="12848" extrusionOk="0">
                    <a:moveTo>
                      <a:pt x="2524" y="1"/>
                    </a:moveTo>
                    <a:cubicBezTo>
                      <a:pt x="2429" y="12"/>
                      <a:pt x="2382" y="72"/>
                      <a:pt x="2322" y="132"/>
                    </a:cubicBezTo>
                    <a:cubicBezTo>
                      <a:pt x="1905" y="536"/>
                      <a:pt x="1584" y="1013"/>
                      <a:pt x="1286" y="1489"/>
                    </a:cubicBezTo>
                    <a:cubicBezTo>
                      <a:pt x="655" y="2465"/>
                      <a:pt x="286" y="3537"/>
                      <a:pt x="119" y="4692"/>
                    </a:cubicBezTo>
                    <a:cubicBezTo>
                      <a:pt x="0" y="5549"/>
                      <a:pt x="0" y="6418"/>
                      <a:pt x="119" y="7275"/>
                    </a:cubicBezTo>
                    <a:cubicBezTo>
                      <a:pt x="274" y="8275"/>
                      <a:pt x="572" y="9216"/>
                      <a:pt x="1096" y="10085"/>
                    </a:cubicBezTo>
                    <a:cubicBezTo>
                      <a:pt x="1762" y="11216"/>
                      <a:pt x="2703" y="12073"/>
                      <a:pt x="3739" y="12847"/>
                    </a:cubicBezTo>
                    <a:cubicBezTo>
                      <a:pt x="3834" y="12550"/>
                      <a:pt x="3929" y="12264"/>
                      <a:pt x="4025" y="11966"/>
                    </a:cubicBezTo>
                    <a:cubicBezTo>
                      <a:pt x="4084" y="11776"/>
                      <a:pt x="4048" y="11716"/>
                      <a:pt x="3870" y="11609"/>
                    </a:cubicBezTo>
                    <a:cubicBezTo>
                      <a:pt x="3227" y="11240"/>
                      <a:pt x="2774" y="10704"/>
                      <a:pt x="2417" y="10061"/>
                    </a:cubicBezTo>
                    <a:cubicBezTo>
                      <a:pt x="1786" y="8930"/>
                      <a:pt x="1405" y="7728"/>
                      <a:pt x="1262" y="6430"/>
                    </a:cubicBezTo>
                    <a:cubicBezTo>
                      <a:pt x="1191" y="5799"/>
                      <a:pt x="1191" y="5180"/>
                      <a:pt x="1322" y="4549"/>
                    </a:cubicBezTo>
                    <a:cubicBezTo>
                      <a:pt x="1608" y="3239"/>
                      <a:pt x="2120" y="2048"/>
                      <a:pt x="3025" y="1060"/>
                    </a:cubicBezTo>
                    <a:cubicBezTo>
                      <a:pt x="3084" y="1001"/>
                      <a:pt x="3096" y="941"/>
                      <a:pt x="3060" y="882"/>
                    </a:cubicBezTo>
                    <a:cubicBezTo>
                      <a:pt x="2905" y="620"/>
                      <a:pt x="2763" y="358"/>
                      <a:pt x="2596" y="108"/>
                    </a:cubicBezTo>
                    <a:cubicBezTo>
                      <a:pt x="2584" y="60"/>
                      <a:pt x="2548" y="24"/>
                      <a:pt x="2524"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0" name="Google Shape;1380;p41"/>
              <p:cNvSpPr/>
              <p:nvPr/>
            </p:nvSpPr>
            <p:spPr>
              <a:xfrm>
                <a:off x="6054883" y="1114392"/>
                <a:ext cx="420958" cy="283824"/>
              </a:xfrm>
              <a:custGeom>
                <a:avLst/>
                <a:gdLst/>
                <a:ahLst/>
                <a:cxnLst/>
                <a:rect l="l" t="t" r="r" b="b"/>
                <a:pathLst>
                  <a:path w="7371" h="4970" extrusionOk="0">
                    <a:moveTo>
                      <a:pt x="6470" y="0"/>
                    </a:moveTo>
                    <a:cubicBezTo>
                      <a:pt x="6447" y="0"/>
                      <a:pt x="6422" y="5"/>
                      <a:pt x="6394" y="16"/>
                    </a:cubicBezTo>
                    <a:cubicBezTo>
                      <a:pt x="6216" y="75"/>
                      <a:pt x="6049" y="135"/>
                      <a:pt x="5882" y="218"/>
                    </a:cubicBezTo>
                    <a:cubicBezTo>
                      <a:pt x="5227" y="528"/>
                      <a:pt x="4572" y="814"/>
                      <a:pt x="3930" y="1135"/>
                    </a:cubicBezTo>
                    <a:cubicBezTo>
                      <a:pt x="3156" y="1540"/>
                      <a:pt x="2370" y="1945"/>
                      <a:pt x="1596" y="2326"/>
                    </a:cubicBezTo>
                    <a:cubicBezTo>
                      <a:pt x="1191" y="2516"/>
                      <a:pt x="798" y="2730"/>
                      <a:pt x="393" y="2921"/>
                    </a:cubicBezTo>
                    <a:cubicBezTo>
                      <a:pt x="274" y="2981"/>
                      <a:pt x="167" y="3040"/>
                      <a:pt x="60" y="3100"/>
                    </a:cubicBezTo>
                    <a:cubicBezTo>
                      <a:pt x="24" y="3135"/>
                      <a:pt x="0" y="3195"/>
                      <a:pt x="24" y="3254"/>
                    </a:cubicBezTo>
                    <a:cubicBezTo>
                      <a:pt x="36" y="3290"/>
                      <a:pt x="48" y="3326"/>
                      <a:pt x="84" y="3373"/>
                    </a:cubicBezTo>
                    <a:cubicBezTo>
                      <a:pt x="381" y="3850"/>
                      <a:pt x="679" y="4338"/>
                      <a:pt x="941" y="4838"/>
                    </a:cubicBezTo>
                    <a:cubicBezTo>
                      <a:pt x="985" y="4933"/>
                      <a:pt x="1020" y="4970"/>
                      <a:pt x="1077" y="4970"/>
                    </a:cubicBezTo>
                    <a:cubicBezTo>
                      <a:pt x="1112" y="4970"/>
                      <a:pt x="1156" y="4956"/>
                      <a:pt x="1215" y="4933"/>
                    </a:cubicBezTo>
                    <a:cubicBezTo>
                      <a:pt x="1286" y="4897"/>
                      <a:pt x="1346" y="4862"/>
                      <a:pt x="1417" y="4826"/>
                    </a:cubicBezTo>
                    <a:cubicBezTo>
                      <a:pt x="2132" y="4445"/>
                      <a:pt x="2846" y="4052"/>
                      <a:pt x="3560" y="3683"/>
                    </a:cubicBezTo>
                    <a:cubicBezTo>
                      <a:pt x="4203" y="3338"/>
                      <a:pt x="4858" y="2992"/>
                      <a:pt x="5501" y="2659"/>
                    </a:cubicBezTo>
                    <a:lnTo>
                      <a:pt x="7192" y="1766"/>
                    </a:lnTo>
                    <a:cubicBezTo>
                      <a:pt x="7239" y="1742"/>
                      <a:pt x="7287" y="1730"/>
                      <a:pt x="7311" y="1707"/>
                    </a:cubicBezTo>
                    <a:cubicBezTo>
                      <a:pt x="7347" y="1683"/>
                      <a:pt x="7347" y="1647"/>
                      <a:pt x="7370" y="1611"/>
                    </a:cubicBezTo>
                    <a:cubicBezTo>
                      <a:pt x="7347" y="1552"/>
                      <a:pt x="7335" y="1480"/>
                      <a:pt x="7311" y="1445"/>
                    </a:cubicBezTo>
                    <a:cubicBezTo>
                      <a:pt x="7144" y="1076"/>
                      <a:pt x="6930" y="730"/>
                      <a:pt x="6775" y="361"/>
                    </a:cubicBezTo>
                    <a:cubicBezTo>
                      <a:pt x="6728" y="254"/>
                      <a:pt x="6692" y="183"/>
                      <a:pt x="6632" y="99"/>
                    </a:cubicBezTo>
                    <a:cubicBezTo>
                      <a:pt x="6573" y="32"/>
                      <a:pt x="6526" y="0"/>
                      <a:pt x="6470"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1" name="Google Shape;1381;p41"/>
              <p:cNvSpPr/>
              <p:nvPr/>
            </p:nvSpPr>
            <p:spPr>
              <a:xfrm>
                <a:off x="6457385" y="1122044"/>
                <a:ext cx="530438" cy="581411"/>
              </a:xfrm>
              <a:custGeom>
                <a:avLst/>
                <a:gdLst/>
                <a:ahLst/>
                <a:cxnLst/>
                <a:rect l="l" t="t" r="r" b="b"/>
                <a:pathLst>
                  <a:path w="9288" h="10181" extrusionOk="0">
                    <a:moveTo>
                      <a:pt x="787" y="1"/>
                    </a:moveTo>
                    <a:cubicBezTo>
                      <a:pt x="561" y="1"/>
                      <a:pt x="346" y="25"/>
                      <a:pt x="120" y="37"/>
                    </a:cubicBezTo>
                    <a:cubicBezTo>
                      <a:pt x="25" y="37"/>
                      <a:pt x="1" y="96"/>
                      <a:pt x="49" y="168"/>
                    </a:cubicBezTo>
                    <a:cubicBezTo>
                      <a:pt x="191" y="394"/>
                      <a:pt x="299" y="656"/>
                      <a:pt x="418" y="918"/>
                    </a:cubicBezTo>
                    <a:cubicBezTo>
                      <a:pt x="442" y="989"/>
                      <a:pt x="489" y="1049"/>
                      <a:pt x="525" y="1120"/>
                    </a:cubicBezTo>
                    <a:cubicBezTo>
                      <a:pt x="535" y="1160"/>
                      <a:pt x="569" y="1183"/>
                      <a:pt x="601" y="1183"/>
                    </a:cubicBezTo>
                    <a:cubicBezTo>
                      <a:pt x="607" y="1183"/>
                      <a:pt x="614" y="1182"/>
                      <a:pt x="620" y="1180"/>
                    </a:cubicBezTo>
                    <a:cubicBezTo>
                      <a:pt x="668" y="1180"/>
                      <a:pt x="715" y="1180"/>
                      <a:pt x="763" y="1168"/>
                    </a:cubicBezTo>
                    <a:cubicBezTo>
                      <a:pt x="1034" y="1110"/>
                      <a:pt x="1303" y="1083"/>
                      <a:pt x="1572" y="1083"/>
                    </a:cubicBezTo>
                    <a:cubicBezTo>
                      <a:pt x="1918" y="1083"/>
                      <a:pt x="2266" y="1128"/>
                      <a:pt x="2620" y="1215"/>
                    </a:cubicBezTo>
                    <a:cubicBezTo>
                      <a:pt x="3406" y="1406"/>
                      <a:pt x="4109" y="1775"/>
                      <a:pt x="4752" y="2251"/>
                    </a:cubicBezTo>
                    <a:cubicBezTo>
                      <a:pt x="5418" y="2763"/>
                      <a:pt x="5966" y="3335"/>
                      <a:pt x="6454" y="4013"/>
                    </a:cubicBezTo>
                    <a:cubicBezTo>
                      <a:pt x="6847" y="4525"/>
                      <a:pt x="7169" y="5109"/>
                      <a:pt x="7442" y="5716"/>
                    </a:cubicBezTo>
                    <a:cubicBezTo>
                      <a:pt x="7609" y="6109"/>
                      <a:pt x="7740" y="6514"/>
                      <a:pt x="7871" y="6907"/>
                    </a:cubicBezTo>
                    <a:cubicBezTo>
                      <a:pt x="8109" y="7669"/>
                      <a:pt x="8216" y="8442"/>
                      <a:pt x="8216" y="9228"/>
                    </a:cubicBezTo>
                    <a:cubicBezTo>
                      <a:pt x="8216" y="9383"/>
                      <a:pt x="8121" y="9550"/>
                      <a:pt x="8204" y="9645"/>
                    </a:cubicBezTo>
                    <a:cubicBezTo>
                      <a:pt x="8276" y="9752"/>
                      <a:pt x="8443" y="9800"/>
                      <a:pt x="8573" y="9871"/>
                    </a:cubicBezTo>
                    <a:lnTo>
                      <a:pt x="8835" y="10002"/>
                    </a:lnTo>
                    <a:cubicBezTo>
                      <a:pt x="8954" y="10062"/>
                      <a:pt x="9074" y="10121"/>
                      <a:pt x="9181" y="10181"/>
                    </a:cubicBezTo>
                    <a:cubicBezTo>
                      <a:pt x="9240" y="10121"/>
                      <a:pt x="9240" y="10062"/>
                      <a:pt x="9288" y="10002"/>
                    </a:cubicBezTo>
                    <a:cubicBezTo>
                      <a:pt x="9288" y="9704"/>
                      <a:pt x="9276" y="9395"/>
                      <a:pt x="9276" y="9097"/>
                    </a:cubicBezTo>
                    <a:cubicBezTo>
                      <a:pt x="9252" y="8204"/>
                      <a:pt x="9062" y="7347"/>
                      <a:pt x="8824" y="6490"/>
                    </a:cubicBezTo>
                    <a:cubicBezTo>
                      <a:pt x="8645" y="5918"/>
                      <a:pt x="8419" y="5335"/>
                      <a:pt x="8145" y="4787"/>
                    </a:cubicBezTo>
                    <a:cubicBezTo>
                      <a:pt x="7752" y="4013"/>
                      <a:pt x="7276" y="3275"/>
                      <a:pt x="6692" y="2644"/>
                    </a:cubicBezTo>
                    <a:cubicBezTo>
                      <a:pt x="5680" y="1525"/>
                      <a:pt x="4466" y="739"/>
                      <a:pt x="3025" y="299"/>
                    </a:cubicBezTo>
                    <a:cubicBezTo>
                      <a:pt x="2287" y="96"/>
                      <a:pt x="1549" y="1"/>
                      <a:pt x="787"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2" name="Google Shape;1382;p41"/>
              <p:cNvSpPr/>
              <p:nvPr/>
            </p:nvSpPr>
            <p:spPr>
              <a:xfrm>
                <a:off x="6369723" y="1617691"/>
                <a:ext cx="316903" cy="276172"/>
              </a:xfrm>
              <a:custGeom>
                <a:avLst/>
                <a:gdLst/>
                <a:ahLst/>
                <a:cxnLst/>
                <a:rect l="l" t="t" r="r" b="b"/>
                <a:pathLst>
                  <a:path w="5549" h="4836" extrusionOk="0">
                    <a:moveTo>
                      <a:pt x="2217" y="1"/>
                    </a:moveTo>
                    <a:cubicBezTo>
                      <a:pt x="1669" y="1"/>
                      <a:pt x="1176" y="169"/>
                      <a:pt x="762" y="537"/>
                    </a:cubicBezTo>
                    <a:cubicBezTo>
                      <a:pt x="548" y="704"/>
                      <a:pt x="417" y="930"/>
                      <a:pt x="393" y="1192"/>
                    </a:cubicBezTo>
                    <a:cubicBezTo>
                      <a:pt x="357" y="1502"/>
                      <a:pt x="488" y="1716"/>
                      <a:pt x="810" y="1776"/>
                    </a:cubicBezTo>
                    <a:cubicBezTo>
                      <a:pt x="864" y="1781"/>
                      <a:pt x="916" y="1783"/>
                      <a:pt x="967" y="1783"/>
                    </a:cubicBezTo>
                    <a:cubicBezTo>
                      <a:pt x="1039" y="1783"/>
                      <a:pt x="1109" y="1778"/>
                      <a:pt x="1179" y="1764"/>
                    </a:cubicBezTo>
                    <a:cubicBezTo>
                      <a:pt x="1185" y="1761"/>
                      <a:pt x="1190" y="1759"/>
                      <a:pt x="1196" y="1759"/>
                    </a:cubicBezTo>
                    <a:cubicBezTo>
                      <a:pt x="1234" y="1759"/>
                      <a:pt x="1261" y="1826"/>
                      <a:pt x="1250" y="1847"/>
                    </a:cubicBezTo>
                    <a:cubicBezTo>
                      <a:pt x="1167" y="2014"/>
                      <a:pt x="1084" y="2192"/>
                      <a:pt x="988" y="2359"/>
                    </a:cubicBezTo>
                    <a:cubicBezTo>
                      <a:pt x="572" y="3026"/>
                      <a:pt x="298" y="3764"/>
                      <a:pt x="60" y="4514"/>
                    </a:cubicBezTo>
                    <a:lnTo>
                      <a:pt x="12" y="4740"/>
                    </a:lnTo>
                    <a:cubicBezTo>
                      <a:pt x="0" y="4800"/>
                      <a:pt x="36" y="4835"/>
                      <a:pt x="107" y="4835"/>
                    </a:cubicBezTo>
                    <a:lnTo>
                      <a:pt x="310" y="4835"/>
                    </a:lnTo>
                    <a:cubicBezTo>
                      <a:pt x="929" y="4812"/>
                      <a:pt x="1524" y="4633"/>
                      <a:pt x="2096" y="4443"/>
                    </a:cubicBezTo>
                    <a:cubicBezTo>
                      <a:pt x="2548" y="4288"/>
                      <a:pt x="2977" y="4109"/>
                      <a:pt x="3393" y="3907"/>
                    </a:cubicBezTo>
                    <a:cubicBezTo>
                      <a:pt x="4036" y="3585"/>
                      <a:pt x="4655" y="3228"/>
                      <a:pt x="5227" y="2788"/>
                    </a:cubicBezTo>
                    <a:cubicBezTo>
                      <a:pt x="5346" y="2680"/>
                      <a:pt x="5465" y="2573"/>
                      <a:pt x="5548" y="2430"/>
                    </a:cubicBezTo>
                    <a:cubicBezTo>
                      <a:pt x="5275" y="2323"/>
                      <a:pt x="5001" y="2180"/>
                      <a:pt x="4751" y="2026"/>
                    </a:cubicBezTo>
                    <a:cubicBezTo>
                      <a:pt x="4572" y="1907"/>
                      <a:pt x="4358" y="1835"/>
                      <a:pt x="4167" y="1764"/>
                    </a:cubicBezTo>
                    <a:cubicBezTo>
                      <a:pt x="4060" y="1716"/>
                      <a:pt x="3941" y="1716"/>
                      <a:pt x="3846" y="1680"/>
                    </a:cubicBezTo>
                    <a:cubicBezTo>
                      <a:pt x="3512" y="1597"/>
                      <a:pt x="3167" y="1478"/>
                      <a:pt x="2834" y="1466"/>
                    </a:cubicBezTo>
                    <a:cubicBezTo>
                      <a:pt x="2727" y="1466"/>
                      <a:pt x="2631" y="1430"/>
                      <a:pt x="2548" y="1371"/>
                    </a:cubicBezTo>
                    <a:cubicBezTo>
                      <a:pt x="2560" y="1240"/>
                      <a:pt x="2667" y="1168"/>
                      <a:pt x="2727" y="1061"/>
                    </a:cubicBezTo>
                    <a:cubicBezTo>
                      <a:pt x="2834" y="871"/>
                      <a:pt x="2869" y="644"/>
                      <a:pt x="2810" y="418"/>
                    </a:cubicBezTo>
                    <a:cubicBezTo>
                      <a:pt x="2727" y="133"/>
                      <a:pt x="2572" y="13"/>
                      <a:pt x="2274" y="2"/>
                    </a:cubicBezTo>
                    <a:cubicBezTo>
                      <a:pt x="2255" y="1"/>
                      <a:pt x="2236" y="1"/>
                      <a:pt x="2217"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1383" name="Google Shape;1383;p41"/>
              <p:cNvSpPr/>
              <p:nvPr/>
            </p:nvSpPr>
            <p:spPr>
              <a:xfrm>
                <a:off x="6162304" y="1672686"/>
                <a:ext cx="735120" cy="336820"/>
              </a:xfrm>
              <a:custGeom>
                <a:avLst/>
                <a:gdLst/>
                <a:ahLst/>
                <a:cxnLst/>
                <a:rect l="l" t="t" r="r" b="b"/>
                <a:pathLst>
                  <a:path w="12872" h="5898" extrusionOk="0">
                    <a:moveTo>
                      <a:pt x="12453" y="1"/>
                    </a:moveTo>
                    <a:cubicBezTo>
                      <a:pt x="12442" y="1"/>
                      <a:pt x="12431" y="1"/>
                      <a:pt x="12419" y="3"/>
                    </a:cubicBezTo>
                    <a:cubicBezTo>
                      <a:pt x="12097" y="39"/>
                      <a:pt x="11800" y="86"/>
                      <a:pt x="11490" y="158"/>
                    </a:cubicBezTo>
                    <a:cubicBezTo>
                      <a:pt x="10657" y="360"/>
                      <a:pt x="9835" y="634"/>
                      <a:pt x="9026" y="920"/>
                    </a:cubicBezTo>
                    <a:cubicBezTo>
                      <a:pt x="8966" y="944"/>
                      <a:pt x="8907" y="979"/>
                      <a:pt x="8823" y="1003"/>
                    </a:cubicBezTo>
                    <a:cubicBezTo>
                      <a:pt x="8859" y="1051"/>
                      <a:pt x="8883" y="1098"/>
                      <a:pt x="8883" y="1110"/>
                    </a:cubicBezTo>
                    <a:cubicBezTo>
                      <a:pt x="9038" y="1194"/>
                      <a:pt x="9168" y="1301"/>
                      <a:pt x="9335" y="1348"/>
                    </a:cubicBezTo>
                    <a:cubicBezTo>
                      <a:pt x="9466" y="1372"/>
                      <a:pt x="9466" y="1432"/>
                      <a:pt x="9407" y="1539"/>
                    </a:cubicBezTo>
                    <a:cubicBezTo>
                      <a:pt x="9347" y="1646"/>
                      <a:pt x="9276" y="1717"/>
                      <a:pt x="9180" y="1789"/>
                    </a:cubicBezTo>
                    <a:cubicBezTo>
                      <a:pt x="8704" y="2218"/>
                      <a:pt x="8156" y="2551"/>
                      <a:pt x="7585" y="2849"/>
                    </a:cubicBezTo>
                    <a:cubicBezTo>
                      <a:pt x="7216" y="3039"/>
                      <a:pt x="6835" y="3218"/>
                      <a:pt x="6430" y="3384"/>
                    </a:cubicBezTo>
                    <a:cubicBezTo>
                      <a:pt x="6001" y="3551"/>
                      <a:pt x="5549" y="3706"/>
                      <a:pt x="5108" y="3849"/>
                    </a:cubicBezTo>
                    <a:cubicBezTo>
                      <a:pt x="4753" y="3950"/>
                      <a:pt x="4397" y="4009"/>
                      <a:pt x="4026" y="4009"/>
                    </a:cubicBezTo>
                    <a:cubicBezTo>
                      <a:pt x="3963" y="4009"/>
                      <a:pt x="3899" y="4007"/>
                      <a:pt x="3834" y="4003"/>
                    </a:cubicBezTo>
                    <a:cubicBezTo>
                      <a:pt x="3775" y="4003"/>
                      <a:pt x="3704" y="4003"/>
                      <a:pt x="3644" y="3992"/>
                    </a:cubicBezTo>
                    <a:cubicBezTo>
                      <a:pt x="3453" y="3944"/>
                      <a:pt x="3406" y="3872"/>
                      <a:pt x="3442" y="3682"/>
                    </a:cubicBezTo>
                    <a:cubicBezTo>
                      <a:pt x="3453" y="3575"/>
                      <a:pt x="3477" y="3491"/>
                      <a:pt x="3501" y="3384"/>
                    </a:cubicBezTo>
                    <a:cubicBezTo>
                      <a:pt x="3501" y="3372"/>
                      <a:pt x="3501" y="3337"/>
                      <a:pt x="3477" y="3325"/>
                    </a:cubicBezTo>
                    <a:cubicBezTo>
                      <a:pt x="3468" y="3311"/>
                      <a:pt x="3459" y="3306"/>
                      <a:pt x="3449" y="3306"/>
                    </a:cubicBezTo>
                    <a:cubicBezTo>
                      <a:pt x="3433" y="3306"/>
                      <a:pt x="3416" y="3318"/>
                      <a:pt x="3394" y="3325"/>
                    </a:cubicBezTo>
                    <a:cubicBezTo>
                      <a:pt x="2561" y="3801"/>
                      <a:pt x="1715" y="4265"/>
                      <a:pt x="929" y="4825"/>
                    </a:cubicBezTo>
                    <a:cubicBezTo>
                      <a:pt x="679" y="5004"/>
                      <a:pt x="429" y="5194"/>
                      <a:pt x="227" y="5408"/>
                    </a:cubicBezTo>
                    <a:cubicBezTo>
                      <a:pt x="132" y="5492"/>
                      <a:pt x="60" y="5599"/>
                      <a:pt x="36" y="5718"/>
                    </a:cubicBezTo>
                    <a:cubicBezTo>
                      <a:pt x="1" y="5825"/>
                      <a:pt x="48" y="5897"/>
                      <a:pt x="167" y="5897"/>
                    </a:cubicBezTo>
                    <a:cubicBezTo>
                      <a:pt x="242" y="5897"/>
                      <a:pt x="317" y="5898"/>
                      <a:pt x="392" y="5898"/>
                    </a:cubicBezTo>
                    <a:cubicBezTo>
                      <a:pt x="578" y="5898"/>
                      <a:pt x="763" y="5891"/>
                      <a:pt x="941" y="5849"/>
                    </a:cubicBezTo>
                    <a:cubicBezTo>
                      <a:pt x="1548" y="5718"/>
                      <a:pt x="2156" y="5551"/>
                      <a:pt x="2751" y="5361"/>
                    </a:cubicBezTo>
                    <a:cubicBezTo>
                      <a:pt x="3382" y="5158"/>
                      <a:pt x="3989" y="4944"/>
                      <a:pt x="4596" y="4718"/>
                    </a:cubicBezTo>
                    <a:cubicBezTo>
                      <a:pt x="4918" y="4611"/>
                      <a:pt x="5216" y="4468"/>
                      <a:pt x="5513" y="4349"/>
                    </a:cubicBezTo>
                    <a:cubicBezTo>
                      <a:pt x="6311" y="4027"/>
                      <a:pt x="7121" y="3670"/>
                      <a:pt x="7906" y="3289"/>
                    </a:cubicBezTo>
                    <a:cubicBezTo>
                      <a:pt x="8585" y="2968"/>
                      <a:pt x="9264" y="2622"/>
                      <a:pt x="9930" y="2289"/>
                    </a:cubicBezTo>
                    <a:cubicBezTo>
                      <a:pt x="10573" y="1944"/>
                      <a:pt x="11193" y="1598"/>
                      <a:pt x="11788" y="1182"/>
                    </a:cubicBezTo>
                    <a:cubicBezTo>
                      <a:pt x="12038" y="1003"/>
                      <a:pt x="12300" y="824"/>
                      <a:pt x="12538" y="622"/>
                    </a:cubicBezTo>
                    <a:cubicBezTo>
                      <a:pt x="12621" y="527"/>
                      <a:pt x="12728" y="420"/>
                      <a:pt x="12788" y="301"/>
                    </a:cubicBezTo>
                    <a:cubicBezTo>
                      <a:pt x="12871" y="122"/>
                      <a:pt x="12812" y="27"/>
                      <a:pt x="12657" y="27"/>
                    </a:cubicBezTo>
                    <a:cubicBezTo>
                      <a:pt x="12575" y="27"/>
                      <a:pt x="12520" y="1"/>
                      <a:pt x="12453"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grpSp>
      <p:sp>
        <p:nvSpPr>
          <p:cNvPr id="4" name="TextBox 2">
            <a:extLst>
              <a:ext uri="{FF2B5EF4-FFF2-40B4-BE49-F238E27FC236}">
                <a16:creationId xmlns:a16="http://schemas.microsoft.com/office/drawing/2014/main" id="{19ABE125-FC4D-CC38-9CD5-B83E6DB34737}"/>
              </a:ext>
            </a:extLst>
          </p:cNvPr>
          <p:cNvSpPr txBox="1"/>
          <p:nvPr/>
        </p:nvSpPr>
        <p:spPr>
          <a:xfrm>
            <a:off x="208340" y="3046458"/>
            <a:ext cx="13225583" cy="3688061"/>
          </a:xfrm>
          <a:prstGeom prst="rect">
            <a:avLst/>
          </a:prstGeom>
        </p:spPr>
        <p:txBody>
          <a:bodyPr wrap="square" lIns="0" tIns="0" rIns="0" bIns="0" rtlCol="0" anchor="t">
            <a:spAutoFit/>
          </a:bodyPr>
          <a:lstStyle/>
          <a:p>
            <a:pPr algn="ctr">
              <a:lnSpc>
                <a:spcPts val="14080"/>
              </a:lnSpc>
            </a:pPr>
            <a:r>
              <a:rPr lang="en-US" sz="15470" spc="-1082" dirty="0">
                <a:solidFill>
                  <a:schemeClr val="bg2"/>
                </a:solidFill>
                <a:latin typeface="Waffle Soft" panose="02000503000000020004"/>
                <a:ea typeface="Waffle Soft" panose="02000503000000020004"/>
                <a:cs typeface="Waffle Soft" panose="02000503000000020004"/>
                <a:sym typeface="Waffle Soft" panose="02000503000000020004"/>
              </a:rPr>
              <a:t>REVIEW</a:t>
            </a:r>
          </a:p>
          <a:p>
            <a:pPr algn="ctr">
              <a:lnSpc>
                <a:spcPts val="14080"/>
              </a:lnSpc>
            </a:pPr>
            <a:r>
              <a:rPr lang="en-US" sz="15470" spc="-1082" dirty="0">
                <a:solidFill>
                  <a:schemeClr val="bg2"/>
                </a:solidFill>
                <a:latin typeface="Waffle Soft" panose="02000503000000020004"/>
                <a:ea typeface="Waffle Soft" panose="02000503000000020004"/>
                <a:cs typeface="Waffle Soft" panose="02000503000000020004"/>
                <a:sym typeface="Waffle Soft" panose="02000503000000020004"/>
              </a:rPr>
              <a:t>GAME</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hanh Yen Tran 0967 255 149 /081 811 4340 zalo / FB https://www.facebook.com/thanhyentrangiaoandientu"/>
          <p:cNvSpPr txBox="1"/>
          <p:nvPr/>
        </p:nvSpPr>
        <p:spPr>
          <a:xfrm>
            <a:off x="2263955" y="4058588"/>
            <a:ext cx="13760088" cy="2123658"/>
          </a:xfrm>
          <a:prstGeom prst="rect">
            <a:avLst/>
          </a:prstGeom>
          <a:noFill/>
        </p:spPr>
        <p:txBody>
          <a:bodyPr wrap="square" rtlCol="0">
            <a:spAutoFit/>
          </a:bodyPr>
          <a:lstStyle/>
          <a:p>
            <a:pPr algn="ctr" defTabSz="1371600"/>
            <a:r>
              <a:rPr lang="en-US" sz="13200" b="1" dirty="0">
                <a:ln>
                  <a:solidFill>
                    <a:srgbClr val="FE4CE1"/>
                  </a:solidFill>
                </a:ln>
                <a:gradFill>
                  <a:gsLst>
                    <a:gs pos="0">
                      <a:srgbClr val="FFFF00"/>
                    </a:gs>
                    <a:gs pos="40000">
                      <a:srgbClr val="FFC000"/>
                    </a:gs>
                    <a:gs pos="100000">
                      <a:srgbClr val="FE4CE1"/>
                    </a:gs>
                  </a:gsLst>
                  <a:lin ang="5400000" scaled="1"/>
                </a:gradFill>
                <a:effectLst>
                  <a:glow rad="63500">
                    <a:srgbClr val="FE4CE1">
                      <a:alpha val="40000"/>
                    </a:srgbClr>
                  </a:glow>
                  <a:outerShdw dist="50800" dir="5400000" algn="ctr" rotWithShape="0">
                    <a:srgbClr val="7030A0"/>
                  </a:outerShdw>
                </a:effectLst>
                <a:latin typeface="Porky's" pitchFamily="2" charset="0"/>
              </a:rPr>
              <a:t>HUNGRY RABBIT</a:t>
            </a:r>
          </a:p>
        </p:txBody>
      </p:sp>
      <p:sp>
        <p:nvSpPr>
          <p:cNvPr id="7" name="Thanh Yen Tran 0967 255 149 /081 811 4340 zalo / FB https://www.facebook.com/thanhyentrangiaoandientu">
            <a:hlinkClick r:id="" action="ppaction://hlinkshowjump?jump=nextslide"/>
          </p:cNvPr>
          <p:cNvSpPr/>
          <p:nvPr/>
        </p:nvSpPr>
        <p:spPr>
          <a:xfrm>
            <a:off x="9143999" y="7116536"/>
            <a:ext cx="2606040" cy="703947"/>
          </a:xfrm>
          <a:prstGeom prst="homePlate">
            <a:avLst/>
          </a:prstGeom>
          <a:gradFill>
            <a:gsLst>
              <a:gs pos="0">
                <a:srgbClr val="FFFF00"/>
              </a:gs>
              <a:gs pos="50000">
                <a:srgbClr val="FFC000"/>
              </a:gs>
              <a:gs pos="100000">
                <a:srgbClr val="FE4CE1"/>
              </a:gs>
            </a:gsLst>
            <a:lin ang="0" scaled="1"/>
          </a:gradFill>
          <a:ln>
            <a:noFill/>
          </a:ln>
          <a:effectLst>
            <a:glow rad="63500">
              <a:srgbClr val="FE4CE1">
                <a:alpha val="40000"/>
              </a:srgbClr>
            </a:glow>
            <a:outerShdw dist="50800" dir="5400000" algn="ctr" rotWithShape="0">
              <a:srgbClr val="7030A0"/>
            </a:outerShdw>
          </a:effectLst>
          <a:scene3d>
            <a:camera prst="orthographicFront"/>
            <a:lightRig rig="soft" dir="t"/>
          </a:scene3d>
          <a:sp3d>
            <a:bevelT w="114300" h="1143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prstMaterial="softEdge">
              <a:bevelT w="38100" h="38100"/>
            </a:sp3d>
          </a:bodyPr>
          <a:lstStyle/>
          <a:p>
            <a:pPr algn="ctr" defTabSz="1371600"/>
            <a:r>
              <a:rPr lang="en-US" sz="3000" dirty="0">
                <a:ln>
                  <a:solidFill>
                    <a:srgbClr val="7030A0"/>
                  </a:solidFill>
                </a:ln>
                <a:solidFill>
                  <a:srgbClr val="FE4CE1"/>
                </a:solidFill>
                <a:effectLst>
                  <a:glow rad="12700">
                    <a:prstClr val="white"/>
                  </a:glow>
                  <a:outerShdw dist="12700" dir="5400000" algn="ctr" rotWithShape="0">
                    <a:srgbClr val="7030A0"/>
                  </a:outerShdw>
                </a:effectLst>
                <a:latin typeface="Porky's" pitchFamily="2" charset="0"/>
              </a:rPr>
              <a:t>START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3.95833E-6 4.07407E-6 L 0.01563 4.07407E-6 " pathEditMode="relative" rAng="0" ptsTypes="AA">
                                      <p:cBhvr>
                                        <p:cTn id="6" dur="2000" fill="hold"/>
                                        <p:tgtEl>
                                          <p:spTgt spid="7"/>
                                        </p:tgtEl>
                                        <p:attrNameLst>
                                          <p:attrName>ppt_x</p:attrName>
                                          <p:attrName>ppt_y</p:attrName>
                                        </p:attrNameLst>
                                      </p:cBhvr>
                                      <p:rCtr x="781" y="0"/>
                                    </p:animMotion>
                                  </p:childTnLst>
                                </p:cTn>
                              </p:par>
                              <p:par>
                                <p:cTn id="7" presetID="32" presetClass="emph" presetSubtype="0" repeatCount="indefinite" fill="hold" grpId="0" nodeType="withEffect">
                                  <p:stCondLst>
                                    <p:cond delay="0"/>
                                  </p:stCondLst>
                                  <p:endCondLst>
                                    <p:cond evt="onNext" delay="0">
                                      <p:tgtEl>
                                        <p:sldTgt/>
                                      </p:tgtEl>
                                    </p:cond>
                                  </p:endCondLst>
                                  <p:childTnLst>
                                    <p:animRot by="120000">
                                      <p:cBhvr>
                                        <p:cTn id="8" dur="100" fill="hold">
                                          <p:stCondLst>
                                            <p:cond delay="0"/>
                                          </p:stCondLst>
                                        </p:cTn>
                                        <p:tgtEl>
                                          <p:spTgt spid="6"/>
                                        </p:tgtEl>
                                        <p:attrNameLst>
                                          <p:attrName>r</p:attrName>
                                        </p:attrNameLst>
                                      </p:cBhvr>
                                    </p:animRot>
                                    <p:animRot by="-240000">
                                      <p:cBhvr>
                                        <p:cTn id="9" dur="200" fill="hold">
                                          <p:stCondLst>
                                            <p:cond delay="200"/>
                                          </p:stCondLst>
                                        </p:cTn>
                                        <p:tgtEl>
                                          <p:spTgt spid="6"/>
                                        </p:tgtEl>
                                        <p:attrNameLst>
                                          <p:attrName>r</p:attrName>
                                        </p:attrNameLst>
                                      </p:cBhvr>
                                    </p:animRot>
                                    <p:animRot by="240000">
                                      <p:cBhvr>
                                        <p:cTn id="10" dur="200" fill="hold">
                                          <p:stCondLst>
                                            <p:cond delay="400"/>
                                          </p:stCondLst>
                                        </p:cTn>
                                        <p:tgtEl>
                                          <p:spTgt spid="6"/>
                                        </p:tgtEl>
                                        <p:attrNameLst>
                                          <p:attrName>r</p:attrName>
                                        </p:attrNameLst>
                                      </p:cBhvr>
                                    </p:animRot>
                                    <p:animRot by="-240000">
                                      <p:cBhvr>
                                        <p:cTn id="11" dur="200" fill="hold">
                                          <p:stCondLst>
                                            <p:cond delay="600"/>
                                          </p:stCondLst>
                                        </p:cTn>
                                        <p:tgtEl>
                                          <p:spTgt spid="6"/>
                                        </p:tgtEl>
                                        <p:attrNameLst>
                                          <p:attrName>r</p:attrName>
                                        </p:attrNameLst>
                                      </p:cBhvr>
                                    </p:animRot>
                                    <p:animRot by="120000">
                                      <p:cBhvr>
                                        <p:cTn id="1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hanh Yen Tran 0967 255 149 /081 811 4340 zalo / FB https://www.facebook.com/thanhyentrangiaoandientu"/>
          <p:cNvSpPr/>
          <p:nvPr/>
        </p:nvSpPr>
        <p:spPr>
          <a:xfrm>
            <a:off x="715736" y="342900"/>
            <a:ext cx="16856529" cy="9601200"/>
          </a:xfrm>
          <a:prstGeom prst="roundRect">
            <a:avLst/>
          </a:prstGeom>
          <a:gradFill>
            <a:gsLst>
              <a:gs pos="0">
                <a:srgbClr val="FFFF00">
                  <a:alpha val="60000"/>
                </a:srgbClr>
              </a:gs>
              <a:gs pos="40000">
                <a:srgbClr val="FFC000">
                  <a:alpha val="80000"/>
                </a:srgbClr>
              </a:gs>
              <a:gs pos="100000">
                <a:srgbClr val="FE4CE1"/>
              </a:gs>
            </a:gsLst>
            <a:lin ang="5400000" scaled="1"/>
          </a:gradFill>
          <a:ln>
            <a:noFill/>
          </a:ln>
          <a:scene3d>
            <a:camera prst="orthographicFront"/>
            <a:lightRig rig="balanced" dir="t"/>
          </a:scene3d>
          <a:sp3d prstMaterial="plastic">
            <a:bevelT w="304800" h="304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solidFill>
                  <a:prstClr val="white"/>
                </a:solidFill>
                <a:latin typeface="Calibri" panose="020F0502020204030204"/>
              </a:rPr>
              <a:t>How to play: Click on any number to answer the question. To reveal the answer, click on the screen. After completing the game, click the exit button.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4" name="TextBox 3">
            <a:extLst>
              <a:ext uri="{FF2B5EF4-FFF2-40B4-BE49-F238E27FC236}">
                <a16:creationId xmlns:a16="http://schemas.microsoft.com/office/drawing/2014/main" id="{3A753B06-B731-D004-A996-EE40A565D08E}"/>
              </a:ext>
            </a:extLst>
          </p:cNvPr>
          <p:cNvSpPr txBox="1"/>
          <p:nvPr/>
        </p:nvSpPr>
        <p:spPr>
          <a:xfrm>
            <a:off x="1143000" y="4838700"/>
            <a:ext cx="10749465" cy="1200329"/>
          </a:xfrm>
          <a:prstGeom prst="rect">
            <a:avLst/>
          </a:prstGeom>
          <a:noFill/>
        </p:spPr>
        <p:txBody>
          <a:bodyPr wrap="square" rtlCol="0">
            <a:spAutoFit/>
          </a:bodyPr>
          <a:lstStyle/>
          <a:p>
            <a:pPr marL="0" marR="0" lvl="0" indent="0" algn="ctr" rtl="0">
              <a:spcBef>
                <a:spcPts val="0"/>
              </a:spcBef>
              <a:spcAft>
                <a:spcPts val="0"/>
              </a:spcAft>
              <a:buNone/>
            </a:pPr>
            <a:r>
              <a:rPr lang="en-US" sz="7200" b="1" dirty="0">
                <a:solidFill>
                  <a:schemeClr val="bg2"/>
                </a:solidFill>
                <a:latin typeface=".VnVogue" panose="020B7200000000000000"/>
                <a:ea typeface="Calibri" panose="020F0502020204030204"/>
                <a:cs typeface="Calibri" panose="020F0502020204030204"/>
                <a:sym typeface="Calibri" panose="020F0502020204030204"/>
              </a:rPr>
              <a:t>A short message</a:t>
            </a:r>
          </a:p>
        </p:txBody>
      </p:sp>
      <p:sp>
        <p:nvSpPr>
          <p:cNvPr id="5" name="TextBox 4">
            <a:extLst>
              <a:ext uri="{FF2B5EF4-FFF2-40B4-BE49-F238E27FC236}">
                <a16:creationId xmlns:a16="http://schemas.microsoft.com/office/drawing/2014/main" id="{E5913592-C02D-6048-F1CB-0ADD0AC55605}"/>
              </a:ext>
            </a:extLst>
          </p:cNvPr>
          <p:cNvSpPr txBox="1"/>
          <p:nvPr/>
        </p:nvSpPr>
        <p:spPr>
          <a:xfrm>
            <a:off x="-1091382" y="3314700"/>
            <a:ext cx="15218227" cy="3785652"/>
          </a:xfrm>
          <a:prstGeom prst="rect">
            <a:avLst/>
          </a:prstGeom>
          <a:noFill/>
        </p:spPr>
        <p:txBody>
          <a:bodyPr wrap="square">
            <a:spAutoFit/>
          </a:bodyPr>
          <a:lstStyle/>
          <a:p>
            <a:pPr algn="ctr"/>
            <a:r>
              <a:rPr lang="en-US" sz="8000" dirty="0">
                <a:latin typeface="+mj-lt"/>
              </a:rPr>
              <a:t>LESSON 6 : WRITING </a:t>
            </a:r>
          </a:p>
          <a:p>
            <a:pPr algn="ctr"/>
            <a:endParaRPr lang="en-US" sz="8000" dirty="0">
              <a:latin typeface=".VnVogue" panose="020B7200000000000000"/>
            </a:endParaRPr>
          </a:p>
          <a:p>
            <a:pPr algn="ctr"/>
            <a:endParaRPr lang="en-US" sz="8000" dirty="0">
              <a:latin typeface=".VnVogue" panose="020B7200000000000000" pitchFamily="34" charset="0"/>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7">
            <a:hlinkClick r:id="rId8" action="ppaction://hlinksldjump"/>
          </p:cNvPr>
          <p:cNvSpPr>
            <a:spLocks noChangeAspect="1"/>
          </p:cNvSpPr>
          <p:nvPr/>
        </p:nvSpPr>
        <p:spPr>
          <a:xfrm>
            <a:off x="4362819" y="6490937"/>
            <a:ext cx="1783080" cy="1645920"/>
          </a:xfrm>
          <a:prstGeom prst="decagon">
            <a:avLst/>
          </a:prstGeom>
          <a:gradFill flip="none" rotWithShape="1">
            <a:gsLst>
              <a:gs pos="0">
                <a:srgbClr val="FFFF00">
                  <a:alpha val="30000"/>
                </a:srgbClr>
              </a:gs>
              <a:gs pos="50000">
                <a:srgbClr val="FFFF00">
                  <a:alpha val="40000"/>
                </a:srgbClr>
              </a:gs>
              <a:gs pos="100000">
                <a:schemeClr val="accent4">
                  <a:alpha val="50000"/>
                </a:schemeClr>
              </a:gs>
            </a:gsLst>
            <a:path path="circle">
              <a:fillToRect l="100000" b="100000"/>
            </a:path>
            <a:tileRect t="-100000" r="-100000"/>
          </a:gradFill>
          <a:ln>
            <a:noFill/>
          </a:ln>
          <a:effectLst>
            <a:glow rad="63500">
              <a:srgbClr val="FFFF00">
                <a:alpha val="30000"/>
              </a:srgbClr>
            </a:glow>
            <a:outerShdw dist="50800" dir="5400000" algn="ctr" rotWithShape="0">
              <a:srgbClr val="FFFF00"/>
            </a:outerShdw>
          </a:effectLst>
          <a:scene3d>
            <a:camera prst="orthographicFront"/>
            <a:lightRig rig="harsh" dir="t"/>
          </a:scene3d>
          <a:sp3d prstMaterial="plastic">
            <a:bevelT w="254000" h="177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ln w="28575">
                  <a:solidFill>
                    <a:srgbClr val="FFFF00"/>
                  </a:solidFill>
                </a:ln>
                <a:solidFill>
                  <a:prstClr val="white"/>
                </a:solidFill>
                <a:effectLst>
                  <a:outerShdw dist="50800" dir="5400000" algn="ctr" rotWithShape="0">
                    <a:srgbClr val="FFC000"/>
                  </a:outerShdw>
                </a:effectLst>
                <a:latin typeface="Porky's" pitchFamily="2" charset="0"/>
              </a:rPr>
              <a:t>7</a:t>
            </a:r>
          </a:p>
        </p:txBody>
      </p:sp>
      <p:sp>
        <p:nvSpPr>
          <p:cNvPr id="5" name="6">
            <a:hlinkClick r:id="rId9" action="ppaction://hlinksldjump"/>
          </p:cNvPr>
          <p:cNvSpPr>
            <a:spLocks noChangeAspect="1"/>
          </p:cNvSpPr>
          <p:nvPr/>
        </p:nvSpPr>
        <p:spPr>
          <a:xfrm>
            <a:off x="2280176" y="6490937"/>
            <a:ext cx="1783080" cy="1645920"/>
          </a:xfrm>
          <a:prstGeom prst="decagon">
            <a:avLst/>
          </a:prstGeom>
          <a:gradFill flip="none" rotWithShape="1">
            <a:gsLst>
              <a:gs pos="0">
                <a:srgbClr val="FFFF00">
                  <a:alpha val="30000"/>
                </a:srgbClr>
              </a:gs>
              <a:gs pos="50000">
                <a:srgbClr val="FE4CE1">
                  <a:alpha val="40000"/>
                </a:srgbClr>
              </a:gs>
              <a:gs pos="100000">
                <a:srgbClr val="FE4CE1">
                  <a:alpha val="50000"/>
                </a:srgbClr>
              </a:gs>
            </a:gsLst>
            <a:path path="circle">
              <a:fillToRect l="100000" b="100000"/>
            </a:path>
            <a:tileRect t="-100000" r="-100000"/>
          </a:gradFill>
          <a:ln>
            <a:noFill/>
          </a:ln>
          <a:effectLst>
            <a:glow rad="63500">
              <a:srgbClr val="FE4CE1">
                <a:alpha val="30000"/>
              </a:srgbClr>
            </a:glow>
            <a:outerShdw dist="50800" dir="5400000" algn="ctr" rotWithShape="0">
              <a:srgbClr val="FE4CE1"/>
            </a:outerShdw>
          </a:effectLst>
          <a:scene3d>
            <a:camera prst="orthographicFront"/>
            <a:lightRig rig="harsh" dir="t"/>
          </a:scene3d>
          <a:sp3d prstMaterial="plastic">
            <a:bevelT w="254000" h="177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ln w="28575">
                  <a:solidFill>
                    <a:srgbClr val="FE4CE1"/>
                  </a:solidFill>
                </a:ln>
                <a:solidFill>
                  <a:prstClr val="white"/>
                </a:solidFill>
                <a:effectLst>
                  <a:outerShdw dist="50800" dir="5400000" algn="ctr" rotWithShape="0">
                    <a:srgbClr val="7030A0"/>
                  </a:outerShdw>
                </a:effectLst>
                <a:latin typeface="Porky's" pitchFamily="2" charset="0"/>
              </a:rPr>
              <a:t>6</a:t>
            </a:r>
          </a:p>
        </p:txBody>
      </p:sp>
      <p:sp>
        <p:nvSpPr>
          <p:cNvPr id="6" name="5">
            <a:hlinkClick r:id="rId10" action="ppaction://hlinksldjump"/>
          </p:cNvPr>
          <p:cNvSpPr>
            <a:spLocks noChangeAspect="1"/>
          </p:cNvSpPr>
          <p:nvPr/>
        </p:nvSpPr>
        <p:spPr>
          <a:xfrm>
            <a:off x="4467696" y="4317425"/>
            <a:ext cx="1783080" cy="1645920"/>
          </a:xfrm>
          <a:prstGeom prst="decagon">
            <a:avLst/>
          </a:prstGeom>
          <a:gradFill flip="none" rotWithShape="1">
            <a:gsLst>
              <a:gs pos="0">
                <a:srgbClr val="FFFF00">
                  <a:alpha val="30000"/>
                </a:srgbClr>
              </a:gs>
              <a:gs pos="50000">
                <a:srgbClr val="FFC000">
                  <a:alpha val="40000"/>
                </a:srgbClr>
              </a:gs>
              <a:gs pos="100000">
                <a:srgbClr val="FF0000">
                  <a:alpha val="50000"/>
                </a:srgbClr>
              </a:gs>
            </a:gsLst>
            <a:path path="circle">
              <a:fillToRect l="100000" b="100000"/>
            </a:path>
            <a:tileRect t="-100000" r="-100000"/>
          </a:gradFill>
          <a:ln>
            <a:noFill/>
          </a:ln>
          <a:effectLst>
            <a:glow rad="63500">
              <a:srgbClr val="FFC000">
                <a:alpha val="30000"/>
              </a:srgbClr>
            </a:glow>
            <a:outerShdw dist="50800" dir="5400000" algn="ctr" rotWithShape="0">
              <a:srgbClr val="FFC000"/>
            </a:outerShdw>
          </a:effectLst>
          <a:scene3d>
            <a:camera prst="orthographicFront"/>
            <a:lightRig rig="harsh" dir="t"/>
          </a:scene3d>
          <a:sp3d prstMaterial="plastic">
            <a:bevelT w="254000" h="177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ln w="28575">
                  <a:solidFill>
                    <a:srgbClr val="FFC000"/>
                  </a:solidFill>
                </a:ln>
                <a:solidFill>
                  <a:prstClr val="white"/>
                </a:solidFill>
                <a:effectLst>
                  <a:outerShdw dist="50800" dir="5400000" algn="ctr" rotWithShape="0">
                    <a:srgbClr val="ED7D31">
                      <a:lumMod val="75000"/>
                    </a:srgbClr>
                  </a:outerShdw>
                </a:effectLst>
                <a:latin typeface="Porky's" pitchFamily="2" charset="0"/>
              </a:rPr>
              <a:t>5</a:t>
            </a:r>
          </a:p>
        </p:txBody>
      </p:sp>
      <p:sp>
        <p:nvSpPr>
          <p:cNvPr id="7" name="4">
            <a:hlinkClick r:id="rId11" action="ppaction://hlinksldjump"/>
          </p:cNvPr>
          <p:cNvSpPr>
            <a:spLocks noChangeAspect="1"/>
          </p:cNvSpPr>
          <p:nvPr/>
        </p:nvSpPr>
        <p:spPr>
          <a:xfrm>
            <a:off x="2247768" y="4317425"/>
            <a:ext cx="1783080" cy="1645920"/>
          </a:xfrm>
          <a:prstGeom prst="decagon">
            <a:avLst/>
          </a:prstGeom>
          <a:gradFill flip="none" rotWithShape="1">
            <a:gsLst>
              <a:gs pos="0">
                <a:srgbClr val="FFFF00">
                  <a:alpha val="30000"/>
                </a:srgbClr>
              </a:gs>
              <a:gs pos="50000">
                <a:srgbClr val="00B0F0">
                  <a:alpha val="40000"/>
                </a:srgbClr>
              </a:gs>
              <a:gs pos="100000">
                <a:srgbClr val="0070C0">
                  <a:alpha val="50000"/>
                </a:srgbClr>
              </a:gs>
            </a:gsLst>
            <a:path path="circle">
              <a:fillToRect l="100000" b="100000"/>
            </a:path>
            <a:tileRect t="-100000" r="-100000"/>
          </a:gradFill>
          <a:ln>
            <a:noFill/>
          </a:ln>
          <a:effectLst>
            <a:glow rad="63500">
              <a:srgbClr val="00B0F0">
                <a:alpha val="30000"/>
              </a:srgbClr>
            </a:glow>
            <a:outerShdw dist="50800" dir="5400000" algn="ctr" rotWithShape="0">
              <a:srgbClr val="00B0F0"/>
            </a:outerShdw>
          </a:effectLst>
          <a:scene3d>
            <a:camera prst="orthographicFront"/>
            <a:lightRig rig="harsh" dir="t"/>
          </a:scene3d>
          <a:sp3d prstMaterial="plastic">
            <a:bevelT w="254000" h="177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ln w="28575">
                  <a:solidFill>
                    <a:srgbClr val="00B0F0"/>
                  </a:solidFill>
                </a:ln>
                <a:solidFill>
                  <a:prstClr val="white"/>
                </a:solidFill>
                <a:effectLst>
                  <a:outerShdw dist="50800" dir="5400000" algn="ctr" rotWithShape="0">
                    <a:srgbClr val="0070C0"/>
                  </a:outerShdw>
                </a:effectLst>
                <a:latin typeface="Porky's" pitchFamily="2" charset="0"/>
              </a:rPr>
              <a:t>4</a:t>
            </a:r>
          </a:p>
        </p:txBody>
      </p:sp>
      <p:sp>
        <p:nvSpPr>
          <p:cNvPr id="8" name="3">
            <a:hlinkClick r:id="rId12" action="ppaction://hlinksldjump"/>
          </p:cNvPr>
          <p:cNvSpPr>
            <a:spLocks noChangeAspect="1"/>
          </p:cNvSpPr>
          <p:nvPr/>
        </p:nvSpPr>
        <p:spPr>
          <a:xfrm>
            <a:off x="5454957" y="2143913"/>
            <a:ext cx="1783080" cy="1645920"/>
          </a:xfrm>
          <a:prstGeom prst="decagon">
            <a:avLst/>
          </a:prstGeom>
          <a:gradFill flip="none" rotWithShape="1">
            <a:gsLst>
              <a:gs pos="0">
                <a:srgbClr val="FFFF00">
                  <a:alpha val="30000"/>
                </a:srgbClr>
              </a:gs>
              <a:gs pos="50000">
                <a:srgbClr val="FF0000">
                  <a:alpha val="40000"/>
                </a:srgbClr>
              </a:gs>
              <a:gs pos="100000">
                <a:srgbClr val="C00000">
                  <a:alpha val="50000"/>
                </a:srgbClr>
              </a:gs>
            </a:gsLst>
            <a:path path="circle">
              <a:fillToRect l="100000" b="100000"/>
            </a:path>
            <a:tileRect t="-100000" r="-100000"/>
          </a:gradFill>
          <a:ln>
            <a:noFill/>
          </a:ln>
          <a:effectLst>
            <a:glow rad="63500">
              <a:srgbClr val="FF0000">
                <a:alpha val="30000"/>
              </a:srgbClr>
            </a:glow>
            <a:outerShdw dist="50800" dir="5400000" algn="ctr" rotWithShape="0">
              <a:srgbClr val="FF0000"/>
            </a:outerShdw>
          </a:effectLst>
          <a:scene3d>
            <a:camera prst="orthographicFront"/>
            <a:lightRig rig="harsh" dir="t"/>
          </a:scene3d>
          <a:sp3d prstMaterial="plastic">
            <a:bevelT w="254000" h="177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ln w="28575">
                  <a:solidFill>
                    <a:srgbClr val="FF0000"/>
                  </a:solidFill>
                </a:ln>
                <a:solidFill>
                  <a:prstClr val="white"/>
                </a:solidFill>
                <a:effectLst>
                  <a:outerShdw dist="50800" dir="5400000" algn="ctr" rotWithShape="0">
                    <a:srgbClr val="FF0000"/>
                  </a:outerShdw>
                </a:effectLst>
                <a:latin typeface="Porky's" pitchFamily="2" charset="0"/>
              </a:rPr>
              <a:t>3</a:t>
            </a:r>
          </a:p>
        </p:txBody>
      </p:sp>
      <p:sp>
        <p:nvSpPr>
          <p:cNvPr id="9" name="2">
            <a:hlinkClick r:id="rId13" action="ppaction://hlinksldjump"/>
          </p:cNvPr>
          <p:cNvSpPr>
            <a:spLocks noChangeAspect="1"/>
          </p:cNvSpPr>
          <p:nvPr/>
        </p:nvSpPr>
        <p:spPr>
          <a:xfrm>
            <a:off x="3435626" y="2143913"/>
            <a:ext cx="1783080" cy="1645920"/>
          </a:xfrm>
          <a:prstGeom prst="decagon">
            <a:avLst/>
          </a:prstGeom>
          <a:gradFill flip="none" rotWithShape="1">
            <a:gsLst>
              <a:gs pos="0">
                <a:srgbClr val="FFFF00">
                  <a:alpha val="30000"/>
                </a:srgbClr>
              </a:gs>
              <a:gs pos="50000">
                <a:srgbClr val="92D050">
                  <a:alpha val="40000"/>
                </a:srgbClr>
              </a:gs>
              <a:gs pos="100000">
                <a:srgbClr val="00B050">
                  <a:alpha val="50000"/>
                </a:srgbClr>
              </a:gs>
            </a:gsLst>
            <a:path path="circle">
              <a:fillToRect l="100000" b="100000"/>
            </a:path>
            <a:tileRect t="-100000" r="-100000"/>
          </a:gradFill>
          <a:ln>
            <a:noFill/>
          </a:ln>
          <a:effectLst>
            <a:glow rad="63500">
              <a:srgbClr val="92D050">
                <a:alpha val="30000"/>
              </a:srgbClr>
            </a:glow>
            <a:outerShdw dist="50800" dir="5400000" algn="ctr" rotWithShape="0">
              <a:srgbClr val="00B050"/>
            </a:outerShdw>
          </a:effectLst>
          <a:scene3d>
            <a:camera prst="orthographicFront"/>
            <a:lightRig rig="harsh" dir="t"/>
          </a:scene3d>
          <a:sp3d prstMaterial="plastic">
            <a:bevelT w="254000" h="177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ln w="28575">
                  <a:solidFill>
                    <a:srgbClr val="00B050"/>
                  </a:solidFill>
                </a:ln>
                <a:solidFill>
                  <a:prstClr val="white"/>
                </a:solidFill>
                <a:effectLst>
                  <a:outerShdw dist="50800" dir="5400000" algn="ctr" rotWithShape="0">
                    <a:srgbClr val="00B050"/>
                  </a:outerShdw>
                </a:effectLst>
                <a:latin typeface="Porky's" pitchFamily="2" charset="0"/>
              </a:rPr>
              <a:t>2</a:t>
            </a:r>
          </a:p>
        </p:txBody>
      </p:sp>
      <p:sp>
        <p:nvSpPr>
          <p:cNvPr id="10" name="Bad Button "/>
          <p:cNvSpPr/>
          <p:nvPr/>
        </p:nvSpPr>
        <p:spPr>
          <a:xfrm>
            <a:off x="1558679" y="2076098"/>
            <a:ext cx="1783080" cy="178308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1" name="Bad Button "/>
          <p:cNvSpPr/>
          <p:nvPr/>
        </p:nvSpPr>
        <p:spPr>
          <a:xfrm>
            <a:off x="1787279" y="2304698"/>
            <a:ext cx="1783080" cy="1783080"/>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2" name="1">
            <a:hlinkClick r:id="rId14" action="ppaction://hlinksldjump"/>
          </p:cNvPr>
          <p:cNvSpPr>
            <a:spLocks noChangeAspect="1"/>
          </p:cNvSpPr>
          <p:nvPr/>
        </p:nvSpPr>
        <p:spPr>
          <a:xfrm>
            <a:off x="1388636" y="2197665"/>
            <a:ext cx="1783080" cy="1645920"/>
          </a:xfrm>
          <a:prstGeom prst="decagon">
            <a:avLst/>
          </a:prstGeom>
          <a:gradFill flip="none" rotWithShape="1">
            <a:gsLst>
              <a:gs pos="0">
                <a:srgbClr val="FFFF00">
                  <a:alpha val="30000"/>
                </a:srgbClr>
              </a:gs>
              <a:gs pos="50000">
                <a:srgbClr val="FE4CE1">
                  <a:alpha val="40000"/>
                </a:srgbClr>
              </a:gs>
              <a:gs pos="100000">
                <a:srgbClr val="002060">
                  <a:alpha val="50000"/>
                </a:srgbClr>
              </a:gs>
            </a:gsLst>
            <a:path path="circle">
              <a:fillToRect l="100000" b="100000"/>
            </a:path>
            <a:tileRect t="-100000" r="-100000"/>
          </a:gradFill>
          <a:ln>
            <a:noFill/>
          </a:ln>
          <a:effectLst>
            <a:glow rad="63500">
              <a:srgbClr val="7030A0">
                <a:alpha val="30000"/>
              </a:srgbClr>
            </a:glow>
            <a:outerShdw dist="50800" dir="5400000" algn="ctr" rotWithShape="0">
              <a:srgbClr val="7030A0"/>
            </a:outerShdw>
          </a:effectLst>
          <a:scene3d>
            <a:camera prst="orthographicFront"/>
            <a:lightRig rig="harsh" dir="t"/>
          </a:scene3d>
          <a:sp3d prstMaterial="plastic">
            <a:bevelT w="254000" h="1778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7200" dirty="0">
                <a:ln w="28575">
                  <a:solidFill>
                    <a:srgbClr val="7030A0"/>
                  </a:solidFill>
                </a:ln>
                <a:solidFill>
                  <a:prstClr val="white"/>
                </a:solidFill>
                <a:effectLst>
                  <a:outerShdw dist="50800" dir="5400000" algn="ctr" rotWithShape="0">
                    <a:srgbClr val="002060"/>
                  </a:outerShdw>
                </a:effectLst>
                <a:latin typeface="Porky's" pitchFamily="2" charset="0"/>
              </a:rPr>
              <a:t>1</a:t>
            </a:r>
          </a:p>
        </p:txBody>
      </p:sp>
      <p:pic>
        <p:nvPicPr>
          <p:cNvPr id="27" name="Body"/>
          <p:cNvPicPr>
            <a:picLocks noChangeAspect="1"/>
          </p:cNvPicPr>
          <p:nvPr/>
        </p:nvPicPr>
        <p:blipFill>
          <a:blip r:embed="rId15"/>
          <a:stretch>
            <a:fillRect/>
          </a:stretch>
        </p:blipFill>
        <p:spPr>
          <a:xfrm>
            <a:off x="9489485" y="7313897"/>
            <a:ext cx="4747847" cy="5486400"/>
          </a:xfrm>
          <a:prstGeom prst="rect">
            <a:avLst/>
          </a:prstGeom>
        </p:spPr>
      </p:pic>
      <p:pic>
        <p:nvPicPr>
          <p:cNvPr id="28" name="Head"/>
          <p:cNvPicPr>
            <a:picLocks noChangeAspect="1"/>
          </p:cNvPicPr>
          <p:nvPr/>
        </p:nvPicPr>
        <p:blipFill>
          <a:blip r:embed="rId16"/>
          <a:stretch>
            <a:fillRect/>
          </a:stretch>
        </p:blipFill>
        <p:spPr>
          <a:xfrm>
            <a:off x="8365827" y="443015"/>
            <a:ext cx="6995160" cy="8503920"/>
          </a:xfrm>
          <a:prstGeom prst="rect">
            <a:avLst/>
          </a:prstGeom>
        </p:spPr>
      </p:pic>
      <p:pic>
        <p:nvPicPr>
          <p:cNvPr id="29" name="Left Hand"/>
          <p:cNvPicPr>
            <a:picLocks noChangeAspect="1"/>
          </p:cNvPicPr>
          <p:nvPr/>
        </p:nvPicPr>
        <p:blipFill>
          <a:blip r:embed="rId17"/>
          <a:stretch>
            <a:fillRect/>
          </a:stretch>
        </p:blipFill>
        <p:spPr>
          <a:xfrm>
            <a:off x="8926184" y="8663706"/>
            <a:ext cx="2266950" cy="1695450"/>
          </a:xfrm>
          <a:prstGeom prst="rect">
            <a:avLst/>
          </a:prstGeom>
        </p:spPr>
      </p:pic>
      <p:pic>
        <p:nvPicPr>
          <p:cNvPr id="30" name="Right Hand"/>
          <p:cNvPicPr>
            <a:picLocks noChangeAspect="1"/>
          </p:cNvPicPr>
          <p:nvPr/>
        </p:nvPicPr>
        <p:blipFill>
          <a:blip r:embed="rId17"/>
          <a:stretch>
            <a:fillRect/>
          </a:stretch>
        </p:blipFill>
        <p:spPr>
          <a:xfrm>
            <a:off x="12533684" y="8663706"/>
            <a:ext cx="2266950" cy="1695450"/>
          </a:xfrm>
          <a:prstGeom prst="rect">
            <a:avLst/>
          </a:prstGeom>
        </p:spPr>
      </p:pic>
      <p:pic>
        <p:nvPicPr>
          <p:cNvPr id="31" name="Open Mouth 2"/>
          <p:cNvPicPr>
            <a:picLocks noChangeAspect="1"/>
          </p:cNvPicPr>
          <p:nvPr/>
        </p:nvPicPr>
        <p:blipFill>
          <a:blip r:embed="rId18"/>
          <a:stretch>
            <a:fillRect/>
          </a:stretch>
        </p:blipFill>
        <p:spPr>
          <a:xfrm>
            <a:off x="10663257" y="5699540"/>
            <a:ext cx="2400300" cy="1371600"/>
          </a:xfrm>
          <a:prstGeom prst="rect">
            <a:avLst/>
          </a:prstGeom>
        </p:spPr>
      </p:pic>
      <p:pic>
        <p:nvPicPr>
          <p:cNvPr id="32" name="Open Mouth 1"/>
          <p:cNvPicPr>
            <a:picLocks noChangeAspect="1"/>
          </p:cNvPicPr>
          <p:nvPr/>
        </p:nvPicPr>
        <p:blipFill>
          <a:blip r:embed="rId19"/>
          <a:stretch>
            <a:fillRect/>
          </a:stretch>
        </p:blipFill>
        <p:spPr>
          <a:xfrm>
            <a:off x="10407782" y="6765083"/>
            <a:ext cx="2911251" cy="2606040"/>
          </a:xfrm>
          <a:prstGeom prst="rect">
            <a:avLst/>
          </a:prstGeom>
        </p:spPr>
      </p:pic>
      <p:pic>
        <p:nvPicPr>
          <p:cNvPr id="33" name="Nose"/>
          <p:cNvPicPr>
            <a:picLocks noChangeAspect="1"/>
          </p:cNvPicPr>
          <p:nvPr/>
        </p:nvPicPr>
        <p:blipFill>
          <a:blip r:embed="rId20"/>
          <a:stretch>
            <a:fillRect/>
          </a:stretch>
        </p:blipFill>
        <p:spPr>
          <a:xfrm>
            <a:off x="10080327" y="5363559"/>
            <a:ext cx="3566160" cy="2743200"/>
          </a:xfrm>
          <a:prstGeom prst="rect">
            <a:avLst/>
          </a:prstGeom>
        </p:spPr>
      </p:pic>
      <p:pic>
        <p:nvPicPr>
          <p:cNvPr id="46" name="Strawberry"/>
          <p:cNvPicPr>
            <a:picLocks noChangeAspect="1"/>
          </p:cNvPicPr>
          <p:nvPr/>
        </p:nvPicPr>
        <p:blipFill rotWithShape="1">
          <a:blip r:embed="rId21"/>
          <a:srcRect t="-5303" b="-772"/>
          <a:stretch>
            <a:fillRect/>
          </a:stretch>
        </p:blipFill>
        <p:spPr>
          <a:xfrm>
            <a:off x="622040" y="11721423"/>
            <a:ext cx="4114800" cy="4114800"/>
          </a:xfrm>
          <a:prstGeom prst="rect">
            <a:avLst/>
          </a:prstGeom>
        </p:spPr>
      </p:pic>
      <p:pic>
        <p:nvPicPr>
          <p:cNvPr id="47" name="Watermelon"/>
          <p:cNvPicPr/>
          <p:nvPr/>
        </p:nvPicPr>
        <p:blipFill>
          <a:blip r:embed="rId22"/>
          <a:srcRect/>
          <a:stretch>
            <a:fillRect/>
          </a:stretch>
        </p:blipFill>
        <p:spPr>
          <a:xfrm>
            <a:off x="-6568362" y="11778573"/>
            <a:ext cx="4114800" cy="4114800"/>
          </a:xfrm>
          <a:prstGeom prst="rect">
            <a:avLst/>
          </a:prstGeom>
        </p:spPr>
      </p:pic>
      <p:pic>
        <p:nvPicPr>
          <p:cNvPr id="48" name="Avacado"/>
          <p:cNvPicPr>
            <a:picLocks noChangeAspect="1"/>
          </p:cNvPicPr>
          <p:nvPr/>
        </p:nvPicPr>
        <p:blipFill>
          <a:blip r:embed="rId23"/>
          <a:srcRect/>
          <a:stretch>
            <a:fillRect/>
          </a:stretch>
        </p:blipFill>
        <p:spPr>
          <a:xfrm>
            <a:off x="11933327" y="11801865"/>
            <a:ext cx="4085513" cy="4114800"/>
          </a:xfrm>
          <a:prstGeom prst="rect">
            <a:avLst/>
          </a:prstGeom>
        </p:spPr>
      </p:pic>
      <p:pic>
        <p:nvPicPr>
          <p:cNvPr id="50" name="Carrot"/>
          <p:cNvPicPr>
            <a:picLocks noChangeAspect="1"/>
          </p:cNvPicPr>
          <p:nvPr/>
        </p:nvPicPr>
        <p:blipFill>
          <a:blip r:embed="rId24"/>
          <a:srcRect/>
          <a:stretch>
            <a:fillRect/>
          </a:stretch>
        </p:blipFill>
        <p:spPr>
          <a:xfrm>
            <a:off x="11849271" y="11801865"/>
            <a:ext cx="4114800" cy="4114800"/>
          </a:xfrm>
          <a:prstGeom prst="rect">
            <a:avLst/>
          </a:prstGeom>
        </p:spPr>
      </p:pic>
      <p:pic>
        <p:nvPicPr>
          <p:cNvPr id="54" name="Eyes 1"/>
          <p:cNvPicPr>
            <a:picLocks noChangeAspect="1"/>
          </p:cNvPicPr>
          <p:nvPr/>
        </p:nvPicPr>
        <p:blipFill>
          <a:blip r:embed="rId25"/>
          <a:stretch>
            <a:fillRect/>
          </a:stretch>
        </p:blipFill>
        <p:spPr>
          <a:xfrm>
            <a:off x="9593783" y="3954227"/>
            <a:ext cx="4663440" cy="1783080"/>
          </a:xfrm>
          <a:prstGeom prst="rect">
            <a:avLst/>
          </a:prstGeom>
        </p:spPr>
      </p:pic>
      <p:pic>
        <p:nvPicPr>
          <p:cNvPr id="55" name="Eyes 3"/>
          <p:cNvPicPr/>
          <p:nvPr/>
        </p:nvPicPr>
        <p:blipFill>
          <a:blip r:embed="rId26"/>
          <a:stretch>
            <a:fillRect/>
          </a:stretch>
        </p:blipFill>
        <p:spPr>
          <a:xfrm>
            <a:off x="9531687" y="3873465"/>
            <a:ext cx="4663440" cy="1783080"/>
          </a:xfrm>
          <a:prstGeom prst="rect">
            <a:avLst/>
          </a:prstGeom>
        </p:spPr>
      </p:pic>
      <p:pic>
        <p:nvPicPr>
          <p:cNvPr id="56" name="Strawberry"/>
          <p:cNvPicPr>
            <a:picLocks noChangeAspect="1"/>
          </p:cNvPicPr>
          <p:nvPr/>
        </p:nvPicPr>
        <p:blipFill>
          <a:blip r:embed="rId27"/>
          <a:srcRect t="1316" b="1316"/>
          <a:stretch>
            <a:fillRect/>
          </a:stretch>
        </p:blipFill>
        <p:spPr>
          <a:xfrm>
            <a:off x="-2097368" y="11778573"/>
            <a:ext cx="4114800" cy="4114800"/>
          </a:xfrm>
          <a:prstGeom prst="rect">
            <a:avLst/>
          </a:prstGeom>
        </p:spPr>
      </p:pic>
      <p:pic>
        <p:nvPicPr>
          <p:cNvPr id="58" name="Pear"/>
          <p:cNvPicPr/>
          <p:nvPr/>
        </p:nvPicPr>
        <p:blipFill>
          <a:blip r:embed="rId28"/>
          <a:stretch>
            <a:fillRect/>
          </a:stretch>
        </p:blipFill>
        <p:spPr>
          <a:xfrm>
            <a:off x="-6339762" y="12007173"/>
            <a:ext cx="4114800" cy="4114800"/>
          </a:xfrm>
          <a:prstGeom prst="rect">
            <a:avLst/>
          </a:prstGeom>
        </p:spPr>
      </p:pic>
      <p:pic>
        <p:nvPicPr>
          <p:cNvPr id="59" name="Banana"/>
          <p:cNvPicPr/>
          <p:nvPr/>
        </p:nvPicPr>
        <p:blipFill>
          <a:blip r:embed="rId29"/>
          <a:srcRect/>
          <a:stretch>
            <a:fillRect/>
          </a:stretch>
        </p:blipFill>
        <p:spPr>
          <a:xfrm>
            <a:off x="20835825" y="11778573"/>
            <a:ext cx="4025670" cy="4114800"/>
          </a:xfrm>
          <a:prstGeom prst="rect">
            <a:avLst/>
          </a:prstGeom>
        </p:spPr>
      </p:pic>
      <p:pic>
        <p:nvPicPr>
          <p:cNvPr id="60" name="Thanh Yen Tran 0967 255 149 /081 811 4340 zalo / FB https://www.facebook.com/thanhyentrangiaoandient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19013" y="-3338685"/>
            <a:ext cx="1219200" cy="1219200"/>
          </a:xfrm>
          <a:prstGeom prst="rect">
            <a:avLst/>
          </a:prstGeom>
        </p:spPr>
      </p:pic>
      <p:pic>
        <p:nvPicPr>
          <p:cNvPr id="34" name="Thanh Yen Tran 0967 255 149 /081 811 4340 zalo / FB https://www.facebook.com/thanhyentrangiaoandientu">
            <a:hlinkClick r:id="" action="ppaction://media"/>
          </p:cNvPr>
          <p:cNvPicPr>
            <a:picLocks noChangeAspect="1"/>
          </p:cNvPicPr>
          <p:nvPr>
            <a:audioFile r:link="rId3"/>
            <p:extLst>
              <p:ext uri="{DAA4B4D4-6D71-4841-9C94-3DE7FCFB9230}">
                <p14:media xmlns:p14="http://schemas.microsoft.com/office/powerpoint/2010/main" r:embed="rId4">
                  <p14:trim st="48" end="388"/>
                </p14:media>
              </p:ext>
            </p:extLst>
          </p:nvPr>
        </p:nvPicPr>
        <p:blipFill>
          <a:blip r:embed="rId30"/>
          <a:stretch>
            <a:fillRect/>
          </a:stretch>
        </p:blipFill>
        <p:spPr>
          <a:xfrm>
            <a:off x="2352380" y="-3346437"/>
            <a:ext cx="1219200" cy="1219200"/>
          </a:xfrm>
          <a:prstGeom prst="rect">
            <a:avLst/>
          </a:prstGeom>
        </p:spPr>
      </p:pic>
      <p:pic>
        <p:nvPicPr>
          <p:cNvPr id="35" name="Thanh Yen Tran 0967 255 149 /081 811 4340 zalo / FB https://www.facebook.com/thanhyentrangiaoandient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19013" y="-3346437"/>
            <a:ext cx="1219200" cy="1219200"/>
          </a:xfrm>
          <a:prstGeom prst="rect">
            <a:avLst/>
          </a:prstGeom>
        </p:spPr>
      </p:pic>
      <p:pic>
        <p:nvPicPr>
          <p:cNvPr id="36" name="Thanh Yen Tran 0967 255 149 /081 811 4340 zalo / FB https://www.facebook.com/thanhyentrangiaoandientu">
            <a:hlinkClick r:id="" action="ppaction://media"/>
          </p:cNvPr>
          <p:cNvPicPr>
            <a:picLocks noChangeAspect="1"/>
          </p:cNvPicPr>
          <p:nvPr>
            <a:audioFile r:link="rId3"/>
            <p:extLst>
              <p:ext uri="{DAA4B4D4-6D71-4841-9C94-3DE7FCFB9230}">
                <p14:media xmlns:p14="http://schemas.microsoft.com/office/powerpoint/2010/main" r:embed="rId4">
                  <p14:trim st="48" end="388"/>
                </p14:media>
              </p:ext>
            </p:extLst>
          </p:nvPr>
        </p:nvPicPr>
        <p:blipFill>
          <a:blip r:embed="rId30"/>
          <a:stretch>
            <a:fillRect/>
          </a:stretch>
        </p:blipFill>
        <p:spPr>
          <a:xfrm>
            <a:off x="2351159" y="-3346437"/>
            <a:ext cx="1219200" cy="1219200"/>
          </a:xfrm>
          <a:prstGeom prst="rect">
            <a:avLst/>
          </a:prstGeom>
        </p:spPr>
      </p:pic>
      <p:pic>
        <p:nvPicPr>
          <p:cNvPr id="37" name="Thanh Yen Tran 0967 255 149 /081 811 4340 zalo / FB https://www.facebook.com/thanhyentrangiaoandientu">
            <a:hlinkClick r:id="" action="ppaction://media"/>
          </p:cNvPr>
          <p:cNvPicPr>
            <a:picLocks noChangeAspect="1"/>
          </p:cNvPicPr>
          <p:nvPr>
            <a:audioFile r:link="rId3"/>
            <p:extLst>
              <p:ext uri="{DAA4B4D4-6D71-4841-9C94-3DE7FCFB9230}">
                <p14:media xmlns:p14="http://schemas.microsoft.com/office/powerpoint/2010/main" r:embed="rId4">
                  <p14:trim st="48" end="388"/>
                </p14:media>
              </p:ext>
            </p:extLst>
          </p:nvPr>
        </p:nvPicPr>
        <p:blipFill>
          <a:blip r:embed="rId30"/>
          <a:stretch>
            <a:fillRect/>
          </a:stretch>
        </p:blipFill>
        <p:spPr>
          <a:xfrm>
            <a:off x="2376996" y="-3346437"/>
            <a:ext cx="1219200" cy="1219200"/>
          </a:xfrm>
          <a:prstGeom prst="rect">
            <a:avLst/>
          </a:prstGeom>
        </p:spPr>
      </p:pic>
      <p:pic>
        <p:nvPicPr>
          <p:cNvPr id="38" name="Thanh Yen Tran 0967 255 149 /081 811 4340 zalo / FB https://www.facebook.com/thanhyentrangiaoandient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19013" y="-3338685"/>
            <a:ext cx="1219200" cy="1219200"/>
          </a:xfrm>
          <a:prstGeom prst="rect">
            <a:avLst/>
          </a:prstGeom>
        </p:spPr>
      </p:pic>
      <p:pic>
        <p:nvPicPr>
          <p:cNvPr id="39" name="Thanh Yen Tran 0967 255 149 /081 811 4340 zalo / FB https://www.facebook.com/thanhyentrangiaoandientu">
            <a:hlinkClick r:id="" action="ppaction://media"/>
          </p:cNvPr>
          <p:cNvPicPr>
            <a:picLocks noChangeAspect="1"/>
          </p:cNvPicPr>
          <p:nvPr>
            <a:audioFile r:link="rId3"/>
            <p:extLst>
              <p:ext uri="{DAA4B4D4-6D71-4841-9C94-3DE7FCFB9230}">
                <p14:media xmlns:p14="http://schemas.microsoft.com/office/powerpoint/2010/main" r:embed="rId4">
                  <p14:trim st="48" end="388"/>
                </p14:media>
              </p:ext>
            </p:extLst>
          </p:nvPr>
        </p:nvPicPr>
        <p:blipFill>
          <a:blip r:embed="rId30"/>
          <a:stretch>
            <a:fillRect/>
          </a:stretch>
        </p:blipFill>
        <p:spPr>
          <a:xfrm>
            <a:off x="2352380" y="-3346437"/>
            <a:ext cx="1219200" cy="1219200"/>
          </a:xfrm>
          <a:prstGeom prst="rect">
            <a:avLst/>
          </a:prstGeom>
        </p:spPr>
      </p:pic>
      <p:pic>
        <p:nvPicPr>
          <p:cNvPr id="40" name="Thanh Yen Tran 0967 255 149 /081 811 4340 zalo / FB https://www.facebook.com/thanhyentrangiaoandient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19013" y="-3346437"/>
            <a:ext cx="1219200" cy="1219200"/>
          </a:xfrm>
          <a:prstGeom prst="rect">
            <a:avLst/>
          </a:prstGeom>
        </p:spPr>
      </p:pic>
      <p:pic>
        <p:nvPicPr>
          <p:cNvPr id="41" name="Thanh Yen Tran 0967 255 149 /081 811 4340 zalo / FB https://www.facebook.com/thanhyentrangiaoandientu">
            <a:hlinkClick r:id="" action="ppaction://media"/>
          </p:cNvPr>
          <p:cNvPicPr>
            <a:picLocks noChangeAspect="1"/>
          </p:cNvPicPr>
          <p:nvPr>
            <a:audioFile r:link="rId3"/>
            <p:extLst>
              <p:ext uri="{DAA4B4D4-6D71-4841-9C94-3DE7FCFB9230}">
                <p14:media xmlns:p14="http://schemas.microsoft.com/office/powerpoint/2010/main" r:embed="rId4">
                  <p14:trim st="48" end="388"/>
                </p14:media>
              </p:ext>
            </p:extLst>
          </p:nvPr>
        </p:nvPicPr>
        <p:blipFill>
          <a:blip r:embed="rId30"/>
          <a:stretch>
            <a:fillRect/>
          </a:stretch>
        </p:blipFill>
        <p:spPr>
          <a:xfrm>
            <a:off x="2351159" y="-3346437"/>
            <a:ext cx="1219200" cy="1219200"/>
          </a:xfrm>
          <a:prstGeom prst="rect">
            <a:avLst/>
          </a:prstGeom>
        </p:spPr>
      </p:pic>
      <p:pic>
        <p:nvPicPr>
          <p:cNvPr id="42" name="Thanh Yen Tran 0967 255 149 /081 811 4340 zalo / FB https://www.facebook.com/thanhyentrangiaoandientu">
            <a:hlinkClick r:id="" action="ppaction://media"/>
          </p:cNvPr>
          <p:cNvPicPr>
            <a:picLocks noChangeAspect="1"/>
          </p:cNvPicPr>
          <p:nvPr>
            <a:audioFile r:link="rId3"/>
            <p:extLst>
              <p:ext uri="{DAA4B4D4-6D71-4841-9C94-3DE7FCFB9230}">
                <p14:media xmlns:p14="http://schemas.microsoft.com/office/powerpoint/2010/main" r:embed="rId4">
                  <p14:trim st="48" end="388"/>
                </p14:media>
              </p:ext>
            </p:extLst>
          </p:nvPr>
        </p:nvPicPr>
        <p:blipFill>
          <a:blip r:embed="rId30"/>
          <a:stretch>
            <a:fillRect/>
          </a:stretch>
        </p:blipFill>
        <p:spPr>
          <a:xfrm>
            <a:off x="2376996" y="-3346437"/>
            <a:ext cx="1219200" cy="1219200"/>
          </a:xfrm>
          <a:prstGeom prst="rect">
            <a:avLst/>
          </a:prstGeom>
        </p:spPr>
      </p:pic>
      <p:pic>
        <p:nvPicPr>
          <p:cNvPr id="43" name="Thanh Yen Tran 0967 255 149 /081 811 4340 zalo / FB https://www.facebook.com/thanhyentrangiaoandient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0"/>
          <a:stretch>
            <a:fillRect/>
          </a:stretch>
        </p:blipFill>
        <p:spPr>
          <a:xfrm>
            <a:off x="19013" y="-3330933"/>
            <a:ext cx="1219200" cy="1219200"/>
          </a:xfrm>
          <a:prstGeom prst="rect">
            <a:avLst/>
          </a:prstGeom>
        </p:spPr>
      </p:pic>
      <p:sp>
        <p:nvSpPr>
          <p:cNvPr id="2" name="Arrow: Right 1">
            <a:hlinkClick r:id="rId31" action="ppaction://hlinksldjump"/>
          </p:cNvPr>
          <p:cNvSpPr/>
          <p:nvPr/>
        </p:nvSpPr>
        <p:spPr>
          <a:xfrm>
            <a:off x="16611600" y="443014"/>
            <a:ext cx="1207008" cy="66188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EXIT</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mph" presetSubtype="0" autoRev="1" fill="hold" grpId="0" nodeType="withEffect" p14:presetBounceEnd="50000">
                                      <p:stCondLst>
                                        <p:cond delay="0"/>
                                      </p:stCondLst>
                                      <p:childTnLst>
                                        <p:animScale p14:bounceEnd="50000">
                                          <p:cBhvr>
                                            <p:cTn id="6" dur="200" fill="hold"/>
                                            <p:tgtEl>
                                              <p:spTgt spid="9"/>
                                            </p:tgtEl>
                                          </p:cBhvr>
                                          <p:by x="150000" y="150000"/>
                                        </p:animScale>
                                      </p:childTnLst>
                                    </p:cTn>
                                  </p:par>
                                  <p:par>
                                    <p:cTn id="7" presetID="10" presetClass="exit" presetSubtype="0" fill="hold" grpId="1"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4.58333E-6 -0.0007 C 0.17122 -0.5757 0.34231 -1.14584 0.45312 -1.37477 C 0.5638 -1.60417 0.59609 -1.52732 0.66458 -1.37894 C 0.73268 -1.23125 0.81992 -0.89908 0.88177 -0.54236 " pathEditMode="relative" rAng="0" ptsTypes="AAAA">
                                          <p:cBhvr>
                                            <p:cTn id="11" dur="2000" fill="hold"/>
                                            <p:tgtEl>
                                              <p:spTgt spid="47"/>
                                            </p:tgtEl>
                                            <p:attrNameLst>
                                              <p:attrName>ppt_x</p:attrName>
                                              <p:attrName>ppt_y</p:attrName>
                                            </p:attrNameLst>
                                          </p:cBhvr>
                                          <p:rCtr x="44089" y="-75949"/>
                                        </p:animMotion>
                                      </p:childTnLst>
                                    </p:cTn>
                                  </p:par>
                                  <p:par>
                                    <p:cTn id="12" presetID="1" presetClass="mediacall" presetSubtype="0" fill="hold" nodeType="withEffect">
                                      <p:stCondLst>
                                        <p:cond delay="20"/>
                                      </p:stCondLst>
                                      <p:childTnLst>
                                        <p:cmd type="call" cmd="playFrom(0.0)">
                                          <p:cBhvr>
                                            <p:cTn id="13" dur="1632" fill="hold"/>
                                            <p:tgtEl>
                                              <p:spTgt spid="60"/>
                                            </p:tgtEl>
                                          </p:cBhvr>
                                        </p:cmd>
                                      </p:childTnLst>
                                    </p:cTn>
                                  </p:par>
                                  <p:par>
                                    <p:cTn id="14" presetID="8" presetClass="emph" presetSubtype="0" repeatCount="5000" fill="hold" nodeType="withEffect">
                                      <p:stCondLst>
                                        <p:cond delay="0"/>
                                      </p:stCondLst>
                                      <p:childTnLst>
                                        <p:animRot by="21600000">
                                          <p:cBhvr>
                                            <p:cTn id="15" dur="500" fill="hold"/>
                                            <p:tgtEl>
                                              <p:spTgt spid="47"/>
                                            </p:tgtEl>
                                            <p:attrNameLst>
                                              <p:attrName>r</p:attrName>
                                            </p:attrNameLst>
                                          </p:cBhvr>
                                        </p:animRot>
                                      </p:childTnLst>
                                    </p:cTn>
                                  </p:par>
                                  <p:par>
                                    <p:cTn id="16" presetID="6" presetClass="emph" presetSubtype="0" accel="50000" decel="50000" fill="hold" nodeType="withEffect">
                                      <p:stCondLst>
                                        <p:cond delay="1000"/>
                                      </p:stCondLst>
                                      <p:childTnLst>
                                        <p:animScale>
                                          <p:cBhvr>
                                            <p:cTn id="17" dur="1000" fill="hold"/>
                                            <p:tgtEl>
                                              <p:spTgt spid="47"/>
                                            </p:tgtEl>
                                          </p:cBhvr>
                                          <p:by x="10000" y="10000"/>
                                        </p:animScale>
                                      </p:childTnLst>
                                    </p:cTn>
                                  </p:par>
                                  <p:par>
                                    <p:cTn id="18" presetID="10" presetClass="exit" presetSubtype="0" fill="hold" nodeType="withEffect">
                                      <p:stCondLst>
                                        <p:cond delay="150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22" presetClass="entr" presetSubtype="1"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par>
                                    <p:cTn id="24" presetID="22" presetClass="exit" presetSubtype="4" fill="hold" nodeType="withEffect">
                                      <p:stCondLst>
                                        <p:cond delay="2000"/>
                                      </p:stCondLst>
                                      <p:childTnLst>
                                        <p:animEffect transition="out" filter="wipe(down)">
                                          <p:cBhvr>
                                            <p:cTn id="25" dur="500"/>
                                            <p:tgtEl>
                                              <p:spTgt spid="32"/>
                                            </p:tgtEl>
                                          </p:cBhvr>
                                        </p:animEffect>
                                        <p:set>
                                          <p:cBhvr>
                                            <p:cTn id="26" dur="1" fill="hold">
                                              <p:stCondLst>
                                                <p:cond delay="499"/>
                                              </p:stCondLst>
                                            </p:cTn>
                                            <p:tgtEl>
                                              <p:spTgt spid="32"/>
                                            </p:tgtEl>
                                            <p:attrNameLst>
                                              <p:attrName>style.visibility</p:attrName>
                                            </p:attrNameLst>
                                          </p:cBhvr>
                                          <p:to>
                                            <p:strVal val="hidden"/>
                                          </p:to>
                                        </p:set>
                                      </p:childTnLst>
                                    </p:cTn>
                                  </p:par>
                                  <p:par>
                                    <p:cTn id="27" presetID="1" presetClass="mediacall" presetSubtype="0" fill="hold" nodeType="withEffect">
                                      <p:stCondLst>
                                        <p:cond delay="2000"/>
                                      </p:stCondLst>
                                      <p:childTnLst>
                                        <p:cmd type="call" cmd="playFrom(0.0)">
                                          <p:cBhvr>
                                            <p:cTn id="28" dur="2852" fill="hold"/>
                                            <p:tgtEl>
                                              <p:spTgt spid="34"/>
                                            </p:tgtEl>
                                          </p:cBhvr>
                                        </p:cmd>
                                      </p:childTnLst>
                                    </p:cTn>
                                  </p:par>
                                  <p:par>
                                    <p:cTn id="29" presetID="42" presetClass="path" presetSubtype="0" repeatCount="2000" accel="50000" decel="50000" autoRev="1" fill="hold" nodeType="withEffect">
                                      <p:stCondLst>
                                        <p:cond delay="2500"/>
                                      </p:stCondLst>
                                      <p:childTnLst>
                                        <p:animMotion origin="layout" path="M 2.08333E-6 -3.33333E-6 L 2.08333E-6 0.12778 " pathEditMode="relative" rAng="0" ptsTypes="AA">
                                          <p:cBhvr>
                                            <p:cTn id="30" dur="500" fill="hold"/>
                                            <p:tgtEl>
                                              <p:spTgt spid="31"/>
                                            </p:tgtEl>
                                            <p:attrNameLst>
                                              <p:attrName>ppt_x</p:attrName>
                                              <p:attrName>ppt_y</p:attrName>
                                            </p:attrNameLst>
                                          </p:cBhvr>
                                          <p:rCtr x="0" y="6389"/>
                                        </p:animMotion>
                                      </p:childTnLst>
                                    </p:cTn>
                                  </p:par>
                                  <p:par>
                                    <p:cTn id="31" presetID="1" presetClass="exit" presetSubtype="0" fill="hold" nodeType="withEffect">
                                      <p:stCondLst>
                                        <p:cond delay="2500"/>
                                      </p:stCondLst>
                                      <p:childTnLst>
                                        <p:set>
                                          <p:cBhvr>
                                            <p:cTn id="32" dur="1" fill="hold">
                                              <p:stCondLst>
                                                <p:cond delay="0"/>
                                              </p:stCondLst>
                                            </p:cTn>
                                            <p:tgtEl>
                                              <p:spTgt spid="54"/>
                                            </p:tgtEl>
                                            <p:attrNameLst>
                                              <p:attrName>style.visibility</p:attrName>
                                            </p:attrNameLst>
                                          </p:cBhvr>
                                          <p:to>
                                            <p:strVal val="hidden"/>
                                          </p:to>
                                        </p:set>
                                      </p:childTnLst>
                                    </p:cTn>
                                  </p:par>
                                  <p:par>
                                    <p:cTn id="33" presetID="1" presetClass="entr" presetSubtype="0" fill="hold" nodeType="withEffect">
                                      <p:stCondLst>
                                        <p:cond delay="250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xit" presetSubtype="0" fill="hold" nodeType="withEffect">
                                      <p:stCondLst>
                                        <p:cond delay="450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ntr" presetSubtype="0" fill="hold" nodeType="withEffect">
                                      <p:stCondLst>
                                        <p:cond delay="450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 presetClass="emph" presetSubtype="0" autoRev="1" fill="hold" grpId="0" nodeType="withEffect" p14:presetBounceEnd="50000">
                                      <p:stCondLst>
                                        <p:cond delay="0"/>
                                      </p:stCondLst>
                                      <p:childTnLst>
                                        <p:animScale p14:bounceEnd="50000">
                                          <p:cBhvr>
                                            <p:cTn id="43" dur="200" fill="hold"/>
                                            <p:tgtEl>
                                              <p:spTgt spid="8"/>
                                            </p:tgtEl>
                                          </p:cBhvr>
                                          <p:by x="150000" y="150000"/>
                                        </p:animScale>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0" presetClass="path" presetSubtype="0" accel="50000" decel="50000" fill="hold" nodeType="withEffect">
                                      <p:stCondLst>
                                        <p:cond delay="0"/>
                                      </p:stCondLst>
                                      <p:childTnLst>
                                        <p:animMotion origin="layout" path="M -2.70833E-6 -0.00046 C -0.00351 -0.225 -0.0013 -0.01991 -0.00885 -0.41551 C -0.0112 -0.52754 -0.02995 -1.21736 -0.03763 -1.48009 C -0.04153 -1.63796 -0.09987 -1.61366 -0.10455 -1.47662 C -0.11341 -1.27754 -0.13724 -0.63102 -0.13815 -0.54236 " pathEditMode="relative" rAng="0" ptsTypes="AAAAA">
                                          <p:cBhvr>
                                            <p:cTn id="48" dur="2000" fill="hold"/>
                                            <p:tgtEl>
                                              <p:spTgt spid="48"/>
                                            </p:tgtEl>
                                            <p:attrNameLst>
                                              <p:attrName>ppt_x</p:attrName>
                                              <p:attrName>ppt_y</p:attrName>
                                            </p:attrNameLst>
                                          </p:cBhvr>
                                          <p:rCtr x="-6914" y="-79444"/>
                                        </p:animMotion>
                                      </p:childTnLst>
                                    </p:cTn>
                                  </p:par>
                                  <p:par>
                                    <p:cTn id="49" presetID="1" presetClass="mediacall" presetSubtype="0" fill="hold" nodeType="withEffect">
                                      <p:stCondLst>
                                        <p:cond delay="20"/>
                                      </p:stCondLst>
                                      <p:childTnLst>
                                        <p:cmd type="call" cmd="playFrom(0.0)">
                                          <p:cBhvr>
                                            <p:cTn id="50" dur="1632" fill="hold"/>
                                            <p:tgtEl>
                                              <p:spTgt spid="35"/>
                                            </p:tgtEl>
                                          </p:cBhvr>
                                        </p:cmd>
                                      </p:childTnLst>
                                    </p:cTn>
                                  </p:par>
                                  <p:par>
                                    <p:cTn id="51" presetID="8" presetClass="emph" presetSubtype="0" repeatCount="5000" fill="hold" nodeType="withEffect">
                                      <p:stCondLst>
                                        <p:cond delay="0"/>
                                      </p:stCondLst>
                                      <p:childTnLst>
                                        <p:animRot by="21600000">
                                          <p:cBhvr>
                                            <p:cTn id="52" dur="500" fill="hold"/>
                                            <p:tgtEl>
                                              <p:spTgt spid="48"/>
                                            </p:tgtEl>
                                            <p:attrNameLst>
                                              <p:attrName>r</p:attrName>
                                            </p:attrNameLst>
                                          </p:cBhvr>
                                        </p:animRot>
                                      </p:childTnLst>
                                    </p:cTn>
                                  </p:par>
                                  <p:par>
                                    <p:cTn id="53" presetID="6" presetClass="emph" presetSubtype="0" accel="50000" decel="50000" fill="hold" nodeType="withEffect">
                                      <p:stCondLst>
                                        <p:cond delay="1000"/>
                                      </p:stCondLst>
                                      <p:childTnLst>
                                        <p:animScale>
                                          <p:cBhvr>
                                            <p:cTn id="54" dur="1000" fill="hold"/>
                                            <p:tgtEl>
                                              <p:spTgt spid="48"/>
                                            </p:tgtEl>
                                          </p:cBhvr>
                                          <p:by x="10000" y="10000"/>
                                        </p:animScale>
                                      </p:childTnLst>
                                    </p:cTn>
                                  </p:par>
                                  <p:par>
                                    <p:cTn id="55" presetID="10" presetClass="exit" presetSubtype="0" fill="hold" nodeType="withEffect">
                                      <p:stCondLst>
                                        <p:cond delay="150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22" presetClass="entr" presetSubtype="1" fill="hold" nodeType="withEffect">
                                      <p:stCondLst>
                                        <p:cond delay="100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par>
                                    <p:cTn id="61" presetID="22" presetClass="exit" presetSubtype="4" fill="hold" nodeType="withEffect">
                                      <p:stCondLst>
                                        <p:cond delay="2000"/>
                                      </p:stCondLst>
                                      <p:childTnLst>
                                        <p:animEffect transition="out" filter="wipe(down)">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par>
                                    <p:cTn id="64" presetID="1" presetClass="mediacall" presetSubtype="0" fill="hold" nodeType="withEffect">
                                      <p:stCondLst>
                                        <p:cond delay="2000"/>
                                      </p:stCondLst>
                                      <p:childTnLst>
                                        <p:cmd type="call" cmd="playFrom(0.0)">
                                          <p:cBhvr>
                                            <p:cTn id="65" dur="2852" fill="hold"/>
                                            <p:tgtEl>
                                              <p:spTgt spid="36"/>
                                            </p:tgtEl>
                                          </p:cBhvr>
                                        </p:cmd>
                                      </p:childTnLst>
                                    </p:cTn>
                                  </p:par>
                                  <p:par>
                                    <p:cTn id="66" presetID="42" presetClass="path" presetSubtype="0" repeatCount="2000" accel="50000" decel="50000" autoRev="1" fill="hold" nodeType="withEffect">
                                      <p:stCondLst>
                                        <p:cond delay="2500"/>
                                      </p:stCondLst>
                                      <p:childTnLst>
                                        <p:animMotion origin="layout" path="M 2.08333E-6 -3.33333E-6 L 2.08333E-6 0.11436 " pathEditMode="relative" rAng="0" ptsTypes="AA">
                                          <p:cBhvr>
                                            <p:cTn id="67" dur="500" fill="hold"/>
                                            <p:tgtEl>
                                              <p:spTgt spid="31"/>
                                            </p:tgtEl>
                                            <p:attrNameLst>
                                              <p:attrName>ppt_x</p:attrName>
                                              <p:attrName>ppt_y</p:attrName>
                                            </p:attrNameLst>
                                          </p:cBhvr>
                                          <p:rCtr x="0" y="5718"/>
                                        </p:animMotion>
                                      </p:childTnLst>
                                    </p:cTn>
                                  </p:par>
                                  <p:par>
                                    <p:cTn id="68" presetID="1" presetClass="exit" presetSubtype="0" fill="hold" nodeType="withEffect">
                                      <p:stCondLst>
                                        <p:cond delay="2500"/>
                                      </p:stCondLst>
                                      <p:childTnLst>
                                        <p:set>
                                          <p:cBhvr>
                                            <p:cTn id="69" dur="1" fill="hold">
                                              <p:stCondLst>
                                                <p:cond delay="0"/>
                                              </p:stCondLst>
                                            </p:cTn>
                                            <p:tgtEl>
                                              <p:spTgt spid="54"/>
                                            </p:tgtEl>
                                            <p:attrNameLst>
                                              <p:attrName>style.visibility</p:attrName>
                                            </p:attrNameLst>
                                          </p:cBhvr>
                                          <p:to>
                                            <p:strVal val="hidden"/>
                                          </p:to>
                                        </p:set>
                                      </p:childTnLst>
                                    </p:cTn>
                                  </p:par>
                                  <p:par>
                                    <p:cTn id="70" presetID="1" presetClass="entr" presetSubtype="0" fill="hold" nodeType="withEffect">
                                      <p:stCondLst>
                                        <p:cond delay="2500"/>
                                      </p:stCondLst>
                                      <p:childTnLst>
                                        <p:set>
                                          <p:cBhvr>
                                            <p:cTn id="71" dur="1" fill="hold">
                                              <p:stCondLst>
                                                <p:cond delay="0"/>
                                              </p:stCondLst>
                                            </p:cTn>
                                            <p:tgtEl>
                                              <p:spTgt spid="55"/>
                                            </p:tgtEl>
                                            <p:attrNameLst>
                                              <p:attrName>style.visibility</p:attrName>
                                            </p:attrNameLst>
                                          </p:cBhvr>
                                          <p:to>
                                            <p:strVal val="visible"/>
                                          </p:to>
                                        </p:set>
                                      </p:childTnLst>
                                    </p:cTn>
                                  </p:par>
                                  <p:par>
                                    <p:cTn id="72" presetID="1" presetClass="exit" presetSubtype="0" fill="hold" nodeType="withEffect">
                                      <p:stCondLst>
                                        <p:cond delay="4500"/>
                                      </p:stCondLst>
                                      <p:childTnLst>
                                        <p:set>
                                          <p:cBhvr>
                                            <p:cTn id="73" dur="1" fill="hold">
                                              <p:stCondLst>
                                                <p:cond delay="0"/>
                                              </p:stCondLst>
                                            </p:cTn>
                                            <p:tgtEl>
                                              <p:spTgt spid="55"/>
                                            </p:tgtEl>
                                            <p:attrNameLst>
                                              <p:attrName>style.visibility</p:attrName>
                                            </p:attrNameLst>
                                          </p:cBhvr>
                                          <p:to>
                                            <p:strVal val="hidden"/>
                                          </p:to>
                                        </p:set>
                                      </p:childTnLst>
                                    </p:cTn>
                                  </p:par>
                                  <p:par>
                                    <p:cTn id="74" presetID="1" presetClass="entr" presetSubtype="0" fill="hold" nodeType="withEffect">
                                      <p:stCondLst>
                                        <p:cond delay="4500"/>
                                      </p:stCondLst>
                                      <p:childTnLst>
                                        <p:set>
                                          <p:cBhvr>
                                            <p:cTn id="75"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6" presetClass="emph" presetSubtype="0" autoRev="1" fill="hold" grpId="0" nodeType="withEffect" p14:presetBounceEnd="50000">
                                      <p:stCondLst>
                                        <p:cond delay="0"/>
                                      </p:stCondLst>
                                      <p:childTnLst>
                                        <p:animScale p14:bounceEnd="50000">
                                          <p:cBhvr>
                                            <p:cTn id="80" dur="200" fill="hold"/>
                                            <p:tgtEl>
                                              <p:spTgt spid="7"/>
                                            </p:tgtEl>
                                          </p:cBhvr>
                                          <p:by x="150000" y="150000"/>
                                        </p:animScale>
                                      </p:childTnLst>
                                    </p:cTn>
                                  </p:par>
                                  <p:par>
                                    <p:cTn id="81" presetID="10" presetClass="exit" presetSubtype="0" fill="hold" grpId="1" nodeType="with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0" presetClass="path" presetSubtype="0" accel="50000" decel="50000" fill="hold" nodeType="withEffect">
                                      <p:stCondLst>
                                        <p:cond delay="0"/>
                                      </p:stCondLst>
                                      <p:childTnLst>
                                        <p:animMotion origin="layout" path="M 3.33333E-6 -0.00046 C -0.00261 -0.225 -0.00104 -0.01991 -0.00664 -0.41551 C -0.00834 -0.52754 -0.02214 -1.21736 -0.028 -1.48009 C -0.03086 -1.63796 -0.07409 -1.61366 -0.07761 -1.47662 C -0.08412 -1.27754 -0.10183 -0.63102 -0.10248 -0.54236 " pathEditMode="relative" rAng="0" ptsTypes="AAAAA">
                                          <p:cBhvr>
                                            <p:cTn id="85" dur="2000" fill="hold"/>
                                            <p:tgtEl>
                                              <p:spTgt spid="50"/>
                                            </p:tgtEl>
                                            <p:attrNameLst>
                                              <p:attrName>ppt_x</p:attrName>
                                              <p:attrName>ppt_y</p:attrName>
                                            </p:attrNameLst>
                                          </p:cBhvr>
                                          <p:rCtr x="-5130" y="-79444"/>
                                        </p:animMotion>
                                      </p:childTnLst>
                                    </p:cTn>
                                  </p:par>
                                  <p:par>
                                    <p:cTn id="86" presetID="1" presetClass="mediacall" presetSubtype="0" fill="hold" nodeType="withEffect">
                                      <p:stCondLst>
                                        <p:cond delay="20"/>
                                      </p:stCondLst>
                                      <p:childTnLst>
                                        <p:cmd type="call" cmd="playFrom(0.0)">
                                          <p:cBhvr>
                                            <p:cTn id="87" dur="1632" fill="hold"/>
                                            <p:tgtEl>
                                              <p:spTgt spid="35"/>
                                            </p:tgtEl>
                                          </p:cBhvr>
                                        </p:cmd>
                                      </p:childTnLst>
                                    </p:cTn>
                                  </p:par>
                                  <p:par>
                                    <p:cTn id="88" presetID="8" presetClass="emph" presetSubtype="0" repeatCount="5000" fill="hold" nodeType="withEffect">
                                      <p:stCondLst>
                                        <p:cond delay="0"/>
                                      </p:stCondLst>
                                      <p:childTnLst>
                                        <p:animRot by="21600000">
                                          <p:cBhvr>
                                            <p:cTn id="89" dur="500" fill="hold"/>
                                            <p:tgtEl>
                                              <p:spTgt spid="50"/>
                                            </p:tgtEl>
                                            <p:attrNameLst>
                                              <p:attrName>r</p:attrName>
                                            </p:attrNameLst>
                                          </p:cBhvr>
                                        </p:animRot>
                                      </p:childTnLst>
                                    </p:cTn>
                                  </p:par>
                                  <p:par>
                                    <p:cTn id="90" presetID="6" presetClass="emph" presetSubtype="0" accel="50000" decel="50000" fill="hold" nodeType="withEffect">
                                      <p:stCondLst>
                                        <p:cond delay="1000"/>
                                      </p:stCondLst>
                                      <p:childTnLst>
                                        <p:animScale>
                                          <p:cBhvr>
                                            <p:cTn id="91" dur="1000" fill="hold"/>
                                            <p:tgtEl>
                                              <p:spTgt spid="50"/>
                                            </p:tgtEl>
                                          </p:cBhvr>
                                          <p:by x="10000" y="10000"/>
                                        </p:animScale>
                                      </p:childTnLst>
                                    </p:cTn>
                                  </p:par>
                                  <p:par>
                                    <p:cTn id="92" presetID="10" presetClass="exit" presetSubtype="0" fill="hold" nodeType="withEffect">
                                      <p:stCondLst>
                                        <p:cond delay="1500"/>
                                      </p:stCondLst>
                                      <p:childTnLst>
                                        <p:animEffect transition="out" filter="fade">
                                          <p:cBhvr>
                                            <p:cTn id="93" dur="500"/>
                                            <p:tgtEl>
                                              <p:spTgt spid="50"/>
                                            </p:tgtEl>
                                          </p:cBhvr>
                                        </p:animEffect>
                                        <p:set>
                                          <p:cBhvr>
                                            <p:cTn id="94" dur="1" fill="hold">
                                              <p:stCondLst>
                                                <p:cond delay="499"/>
                                              </p:stCondLst>
                                            </p:cTn>
                                            <p:tgtEl>
                                              <p:spTgt spid="50"/>
                                            </p:tgtEl>
                                            <p:attrNameLst>
                                              <p:attrName>style.visibility</p:attrName>
                                            </p:attrNameLst>
                                          </p:cBhvr>
                                          <p:to>
                                            <p:strVal val="hidden"/>
                                          </p:to>
                                        </p:set>
                                      </p:childTnLst>
                                    </p:cTn>
                                  </p:par>
                                  <p:par>
                                    <p:cTn id="95" presetID="22" presetClass="entr" presetSubtype="1" fill="hold" nodeType="withEffect">
                                      <p:stCondLst>
                                        <p:cond delay="100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par>
                                    <p:cTn id="98" presetID="22" presetClass="exit" presetSubtype="4" fill="hold" nodeType="withEffect">
                                      <p:stCondLst>
                                        <p:cond delay="2000"/>
                                      </p:stCondLst>
                                      <p:childTnLst>
                                        <p:animEffect transition="out" filter="wipe(down)">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1" presetClass="mediacall" presetSubtype="0" fill="hold" nodeType="withEffect">
                                      <p:stCondLst>
                                        <p:cond delay="2000"/>
                                      </p:stCondLst>
                                      <p:childTnLst>
                                        <p:cmd type="call" cmd="playFrom(0.0)">
                                          <p:cBhvr>
                                            <p:cTn id="102" dur="2852" fill="hold"/>
                                            <p:tgtEl>
                                              <p:spTgt spid="37"/>
                                            </p:tgtEl>
                                          </p:cBhvr>
                                        </p:cmd>
                                      </p:childTnLst>
                                    </p:cTn>
                                  </p:par>
                                  <p:par>
                                    <p:cTn id="103" presetID="42" presetClass="path" presetSubtype="0" repeatCount="2000" accel="50000" decel="50000" autoRev="1" fill="hold" nodeType="withEffect">
                                      <p:stCondLst>
                                        <p:cond delay="2500"/>
                                      </p:stCondLst>
                                      <p:childTnLst>
                                        <p:animMotion origin="layout" path="M 2.08333E-6 -3.33333E-6 L 2.08333E-6 0.10324 " pathEditMode="relative" rAng="0" ptsTypes="AA">
                                          <p:cBhvr>
                                            <p:cTn id="104" dur="500" fill="hold"/>
                                            <p:tgtEl>
                                              <p:spTgt spid="31"/>
                                            </p:tgtEl>
                                            <p:attrNameLst>
                                              <p:attrName>ppt_x</p:attrName>
                                              <p:attrName>ppt_y</p:attrName>
                                            </p:attrNameLst>
                                          </p:cBhvr>
                                          <p:rCtr x="0" y="5162"/>
                                        </p:animMotion>
                                      </p:childTnLst>
                                    </p:cTn>
                                  </p:par>
                                  <p:par>
                                    <p:cTn id="105" presetID="1" presetClass="exit" presetSubtype="0" fill="hold" nodeType="withEffect">
                                      <p:stCondLst>
                                        <p:cond delay="2500"/>
                                      </p:stCondLst>
                                      <p:childTnLst>
                                        <p:set>
                                          <p:cBhvr>
                                            <p:cTn id="106" dur="1" fill="hold">
                                              <p:stCondLst>
                                                <p:cond delay="0"/>
                                              </p:stCondLst>
                                            </p:cTn>
                                            <p:tgtEl>
                                              <p:spTgt spid="54"/>
                                            </p:tgtEl>
                                            <p:attrNameLst>
                                              <p:attrName>style.visibility</p:attrName>
                                            </p:attrNameLst>
                                          </p:cBhvr>
                                          <p:to>
                                            <p:strVal val="hidden"/>
                                          </p:to>
                                        </p:set>
                                      </p:childTnLst>
                                    </p:cTn>
                                  </p:par>
                                  <p:par>
                                    <p:cTn id="107" presetID="1" presetClass="entr" presetSubtype="0" fill="hold" nodeType="withEffect">
                                      <p:stCondLst>
                                        <p:cond delay="250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xit" presetSubtype="0" fill="hold" nodeType="withEffect">
                                      <p:stCondLst>
                                        <p:cond delay="4500"/>
                                      </p:stCondLst>
                                      <p:childTnLst>
                                        <p:set>
                                          <p:cBhvr>
                                            <p:cTn id="110" dur="1" fill="hold">
                                              <p:stCondLst>
                                                <p:cond delay="0"/>
                                              </p:stCondLst>
                                            </p:cTn>
                                            <p:tgtEl>
                                              <p:spTgt spid="55"/>
                                            </p:tgtEl>
                                            <p:attrNameLst>
                                              <p:attrName>style.visibility</p:attrName>
                                            </p:attrNameLst>
                                          </p:cBhvr>
                                          <p:to>
                                            <p:strVal val="hidden"/>
                                          </p:to>
                                        </p:set>
                                      </p:childTnLst>
                                    </p:cTn>
                                  </p:par>
                                  <p:par>
                                    <p:cTn id="111" presetID="1" presetClass="entr" presetSubtype="0" fill="hold" nodeType="withEffect">
                                      <p:stCondLst>
                                        <p:cond delay="450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13" restart="whenNotActive" fill="hold" evtFilter="cancelBubble" nodeType="interactiveSeq">
                    <p:stCondLst>
                      <p:cond evt="onClick" delay="0">
                        <p:tgtEl>
                          <p:spTgt spid="6"/>
                        </p:tgtEl>
                      </p:cond>
                    </p:stCondLst>
                    <p:endSync evt="end" delay="0">
                      <p:rtn val="all"/>
                    </p:endSync>
                    <p:childTnLst>
                      <p:par>
                        <p:cTn id="114" fill="hold">
                          <p:stCondLst>
                            <p:cond delay="0"/>
                          </p:stCondLst>
                          <p:childTnLst>
                            <p:par>
                              <p:cTn id="115" fill="hold">
                                <p:stCondLst>
                                  <p:cond delay="0"/>
                                </p:stCondLst>
                                <p:childTnLst>
                                  <p:par>
                                    <p:cTn id="116" presetID="6" presetClass="emph" presetSubtype="0" autoRev="1" fill="hold" grpId="0" nodeType="withEffect" p14:presetBounceEnd="50000">
                                      <p:stCondLst>
                                        <p:cond delay="0"/>
                                      </p:stCondLst>
                                      <p:childTnLst>
                                        <p:animScale p14:bounceEnd="50000">
                                          <p:cBhvr>
                                            <p:cTn id="117" dur="200" fill="hold"/>
                                            <p:tgtEl>
                                              <p:spTgt spid="6"/>
                                            </p:tgtEl>
                                          </p:cBhvr>
                                          <p:by x="150000" y="150000"/>
                                        </p:animScale>
                                      </p:childTnLst>
                                    </p:cTn>
                                  </p:par>
                                  <p:par>
                                    <p:cTn id="118" presetID="10" presetClass="exit" presetSubtype="0" fill="hold" grpId="1" nodeType="withEffect">
                                      <p:stCondLst>
                                        <p:cond delay="0"/>
                                      </p:stCondLst>
                                      <p:childTnLst>
                                        <p:animEffect transition="out" filter="fade">
                                          <p:cBhvr>
                                            <p:cTn id="119" dur="500"/>
                                            <p:tgtEl>
                                              <p:spTgt spid="6"/>
                                            </p:tgtEl>
                                          </p:cBhvr>
                                        </p:animEffect>
                                        <p:set>
                                          <p:cBhvr>
                                            <p:cTn id="120" dur="1" fill="hold">
                                              <p:stCondLst>
                                                <p:cond delay="499"/>
                                              </p:stCondLst>
                                            </p:cTn>
                                            <p:tgtEl>
                                              <p:spTgt spid="6"/>
                                            </p:tgtEl>
                                            <p:attrNameLst>
                                              <p:attrName>style.visibility</p:attrName>
                                            </p:attrNameLst>
                                          </p:cBhvr>
                                          <p:to>
                                            <p:strVal val="hidden"/>
                                          </p:to>
                                        </p:set>
                                      </p:childTnLst>
                                    </p:cTn>
                                  </p:par>
                                  <p:par>
                                    <p:cTn id="121" presetID="0" presetClass="path" presetSubtype="0" accel="50000" decel="50000" fill="hold" nodeType="withEffect">
                                      <p:stCondLst>
                                        <p:cond delay="0"/>
                                      </p:stCondLst>
                                      <p:childTnLst>
                                        <p:animMotion origin="layout" path="M 3.54167E-6 -0.00047 C 0.05 -0.30972 0.2539 -1.47454 0.28502 -1.53681 C 0.31627 -1.59977 0.38632 -1.62385 0.42382 -1.53797 C 0.45885 -1.44607 0.61679 -0.76991 0.65677 -0.54398 " pathEditMode="relative" rAng="0" ptsTypes="AAAA">
                                          <p:cBhvr>
                                            <p:cTn id="122" dur="2000" fill="hold"/>
                                            <p:tgtEl>
                                              <p:spTgt spid="56"/>
                                            </p:tgtEl>
                                            <p:attrNameLst>
                                              <p:attrName>ppt_x</p:attrName>
                                              <p:attrName>ppt_y</p:attrName>
                                            </p:attrNameLst>
                                          </p:cBhvr>
                                          <p:rCtr x="32839" y="-79653"/>
                                        </p:animMotion>
                                      </p:childTnLst>
                                    </p:cTn>
                                  </p:par>
                                  <p:par>
                                    <p:cTn id="123" presetID="1" presetClass="mediacall" presetSubtype="0" fill="hold" nodeType="withEffect">
                                      <p:stCondLst>
                                        <p:cond delay="20"/>
                                      </p:stCondLst>
                                      <p:childTnLst>
                                        <p:cmd type="call" cmd="playFrom(0.0)">
                                          <p:cBhvr>
                                            <p:cTn id="124" dur="1632" fill="hold"/>
                                            <p:tgtEl>
                                              <p:spTgt spid="38"/>
                                            </p:tgtEl>
                                          </p:cBhvr>
                                        </p:cmd>
                                      </p:childTnLst>
                                    </p:cTn>
                                  </p:par>
                                  <p:par>
                                    <p:cTn id="125" presetID="8" presetClass="emph" presetSubtype="0" repeatCount="5000" fill="hold" nodeType="withEffect">
                                      <p:stCondLst>
                                        <p:cond delay="0"/>
                                      </p:stCondLst>
                                      <p:childTnLst>
                                        <p:animRot by="21600000">
                                          <p:cBhvr>
                                            <p:cTn id="126" dur="500" fill="hold"/>
                                            <p:tgtEl>
                                              <p:spTgt spid="56"/>
                                            </p:tgtEl>
                                            <p:attrNameLst>
                                              <p:attrName>r</p:attrName>
                                            </p:attrNameLst>
                                          </p:cBhvr>
                                        </p:animRot>
                                      </p:childTnLst>
                                    </p:cTn>
                                  </p:par>
                                  <p:par>
                                    <p:cTn id="127" presetID="6" presetClass="emph" presetSubtype="0" accel="50000" decel="50000" fill="hold" nodeType="withEffect">
                                      <p:stCondLst>
                                        <p:cond delay="1000"/>
                                      </p:stCondLst>
                                      <p:childTnLst>
                                        <p:animScale>
                                          <p:cBhvr>
                                            <p:cTn id="128" dur="1000" fill="hold"/>
                                            <p:tgtEl>
                                              <p:spTgt spid="56"/>
                                            </p:tgtEl>
                                          </p:cBhvr>
                                          <p:by x="10000" y="10000"/>
                                        </p:animScale>
                                      </p:childTnLst>
                                    </p:cTn>
                                  </p:par>
                                  <p:par>
                                    <p:cTn id="129" presetID="10" presetClass="exit" presetSubtype="0" fill="hold" nodeType="withEffect">
                                      <p:stCondLst>
                                        <p:cond delay="150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22" presetClass="entr" presetSubtype="1" fill="hold" nodeType="withEffect">
                                      <p:stCondLst>
                                        <p:cond delay="1000"/>
                                      </p:stCondLst>
                                      <p:childTnLst>
                                        <p:set>
                                          <p:cBhvr>
                                            <p:cTn id="133" dur="1" fill="hold">
                                              <p:stCondLst>
                                                <p:cond delay="0"/>
                                              </p:stCondLst>
                                            </p:cTn>
                                            <p:tgtEl>
                                              <p:spTgt spid="32"/>
                                            </p:tgtEl>
                                            <p:attrNameLst>
                                              <p:attrName>style.visibility</p:attrName>
                                            </p:attrNameLst>
                                          </p:cBhvr>
                                          <p:to>
                                            <p:strVal val="visible"/>
                                          </p:to>
                                        </p:set>
                                        <p:animEffect transition="in" filter="wipe(up)">
                                          <p:cBhvr>
                                            <p:cTn id="134" dur="500"/>
                                            <p:tgtEl>
                                              <p:spTgt spid="32"/>
                                            </p:tgtEl>
                                          </p:cBhvr>
                                        </p:animEffect>
                                      </p:childTnLst>
                                    </p:cTn>
                                  </p:par>
                                  <p:par>
                                    <p:cTn id="135" presetID="22" presetClass="exit" presetSubtype="4" fill="hold" nodeType="withEffect">
                                      <p:stCondLst>
                                        <p:cond delay="2000"/>
                                      </p:stCondLst>
                                      <p:childTnLst>
                                        <p:animEffect transition="out" filter="wipe(down)">
                                          <p:cBhvr>
                                            <p:cTn id="136" dur="500"/>
                                            <p:tgtEl>
                                              <p:spTgt spid="32"/>
                                            </p:tgtEl>
                                          </p:cBhvr>
                                        </p:animEffect>
                                        <p:set>
                                          <p:cBhvr>
                                            <p:cTn id="137" dur="1" fill="hold">
                                              <p:stCondLst>
                                                <p:cond delay="499"/>
                                              </p:stCondLst>
                                            </p:cTn>
                                            <p:tgtEl>
                                              <p:spTgt spid="32"/>
                                            </p:tgtEl>
                                            <p:attrNameLst>
                                              <p:attrName>style.visibility</p:attrName>
                                            </p:attrNameLst>
                                          </p:cBhvr>
                                          <p:to>
                                            <p:strVal val="hidden"/>
                                          </p:to>
                                        </p:set>
                                      </p:childTnLst>
                                    </p:cTn>
                                  </p:par>
                                  <p:par>
                                    <p:cTn id="138" presetID="1" presetClass="mediacall" presetSubtype="0" fill="hold" nodeType="withEffect">
                                      <p:stCondLst>
                                        <p:cond delay="2000"/>
                                      </p:stCondLst>
                                      <p:childTnLst>
                                        <p:cmd type="call" cmd="playFrom(0.0)">
                                          <p:cBhvr>
                                            <p:cTn id="139" dur="2852" fill="hold"/>
                                            <p:tgtEl>
                                              <p:spTgt spid="37"/>
                                            </p:tgtEl>
                                          </p:cBhvr>
                                        </p:cmd>
                                      </p:childTnLst>
                                    </p:cTn>
                                  </p:par>
                                  <p:par>
                                    <p:cTn id="140" presetID="42" presetClass="path" presetSubtype="0" repeatCount="2000" accel="50000" decel="50000" autoRev="1" fill="hold" nodeType="withEffect">
                                      <p:stCondLst>
                                        <p:cond delay="2500"/>
                                      </p:stCondLst>
                                      <p:childTnLst>
                                        <p:animMotion origin="layout" path="M 2.08333E-6 -3.33333E-6 L 2.08333E-6 0.11181 " pathEditMode="relative" rAng="0" ptsTypes="AA">
                                          <p:cBhvr>
                                            <p:cTn id="141" dur="500" fill="hold"/>
                                            <p:tgtEl>
                                              <p:spTgt spid="31"/>
                                            </p:tgtEl>
                                            <p:attrNameLst>
                                              <p:attrName>ppt_x</p:attrName>
                                              <p:attrName>ppt_y</p:attrName>
                                            </p:attrNameLst>
                                          </p:cBhvr>
                                          <p:rCtr x="0" y="5579"/>
                                        </p:animMotion>
                                      </p:childTnLst>
                                    </p:cTn>
                                  </p:par>
                                  <p:par>
                                    <p:cTn id="142" presetID="1" presetClass="exit" presetSubtype="0" fill="hold" nodeType="withEffect">
                                      <p:stCondLst>
                                        <p:cond delay="2500"/>
                                      </p:stCondLst>
                                      <p:childTnLst>
                                        <p:set>
                                          <p:cBhvr>
                                            <p:cTn id="143" dur="1" fill="hold">
                                              <p:stCondLst>
                                                <p:cond delay="0"/>
                                              </p:stCondLst>
                                            </p:cTn>
                                            <p:tgtEl>
                                              <p:spTgt spid="54"/>
                                            </p:tgtEl>
                                            <p:attrNameLst>
                                              <p:attrName>style.visibility</p:attrName>
                                            </p:attrNameLst>
                                          </p:cBhvr>
                                          <p:to>
                                            <p:strVal val="hidden"/>
                                          </p:to>
                                        </p:set>
                                      </p:childTnLst>
                                    </p:cTn>
                                  </p:par>
                                  <p:par>
                                    <p:cTn id="144" presetID="1" presetClass="entr" presetSubtype="0" fill="hold" nodeType="withEffect">
                                      <p:stCondLst>
                                        <p:cond delay="2500"/>
                                      </p:stCondLst>
                                      <p:childTnLst>
                                        <p:set>
                                          <p:cBhvr>
                                            <p:cTn id="145" dur="1" fill="hold">
                                              <p:stCondLst>
                                                <p:cond delay="0"/>
                                              </p:stCondLst>
                                            </p:cTn>
                                            <p:tgtEl>
                                              <p:spTgt spid="55"/>
                                            </p:tgtEl>
                                            <p:attrNameLst>
                                              <p:attrName>style.visibility</p:attrName>
                                            </p:attrNameLst>
                                          </p:cBhvr>
                                          <p:to>
                                            <p:strVal val="visible"/>
                                          </p:to>
                                        </p:set>
                                      </p:childTnLst>
                                    </p:cTn>
                                  </p:par>
                                  <p:par>
                                    <p:cTn id="146" presetID="1" presetClass="exit" presetSubtype="0" fill="hold" nodeType="withEffect">
                                      <p:stCondLst>
                                        <p:cond delay="4500"/>
                                      </p:stCondLst>
                                      <p:childTnLst>
                                        <p:set>
                                          <p:cBhvr>
                                            <p:cTn id="147" dur="1" fill="hold">
                                              <p:stCondLst>
                                                <p:cond delay="0"/>
                                              </p:stCondLst>
                                            </p:cTn>
                                            <p:tgtEl>
                                              <p:spTgt spid="55"/>
                                            </p:tgtEl>
                                            <p:attrNameLst>
                                              <p:attrName>style.visibility</p:attrName>
                                            </p:attrNameLst>
                                          </p:cBhvr>
                                          <p:to>
                                            <p:strVal val="hidden"/>
                                          </p:to>
                                        </p:set>
                                      </p:childTnLst>
                                    </p:cTn>
                                  </p:par>
                                  <p:par>
                                    <p:cTn id="148" presetID="1" presetClass="entr" presetSubtype="0" fill="hold" nodeType="withEffect">
                                      <p:stCondLst>
                                        <p:cond delay="4500"/>
                                      </p:stCondLst>
                                      <p:childTnLst>
                                        <p:set>
                                          <p:cBhvr>
                                            <p:cTn id="149"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50" restart="whenNotActive" fill="hold" evtFilter="cancelBubble" nodeType="interactiveSeq">
                    <p:stCondLst>
                      <p:cond evt="onClick" delay="0">
                        <p:tgtEl>
                          <p:spTgt spid="5"/>
                        </p:tgtEl>
                      </p:cond>
                    </p:stCondLst>
                    <p:endSync evt="end" delay="0">
                      <p:rtn val="all"/>
                    </p:endSync>
                    <p:childTnLst>
                      <p:par>
                        <p:cTn id="151" fill="hold">
                          <p:stCondLst>
                            <p:cond delay="0"/>
                          </p:stCondLst>
                          <p:childTnLst>
                            <p:par>
                              <p:cTn id="152" fill="hold">
                                <p:stCondLst>
                                  <p:cond delay="0"/>
                                </p:stCondLst>
                                <p:childTnLst>
                                  <p:par>
                                    <p:cTn id="153" presetID="6" presetClass="emph" presetSubtype="0" autoRev="1" fill="hold" grpId="0" nodeType="withEffect" p14:presetBounceEnd="50000">
                                      <p:stCondLst>
                                        <p:cond delay="0"/>
                                      </p:stCondLst>
                                      <p:childTnLst>
                                        <p:animScale p14:bounceEnd="50000">
                                          <p:cBhvr>
                                            <p:cTn id="154" dur="200" fill="hold"/>
                                            <p:tgtEl>
                                              <p:spTgt spid="5"/>
                                            </p:tgtEl>
                                          </p:cBhvr>
                                          <p:by x="150000" y="150000"/>
                                        </p:animScale>
                                      </p:childTnLst>
                                    </p:cTn>
                                  </p:par>
                                  <p:par>
                                    <p:cTn id="155" presetID="10" presetClass="exit" presetSubtype="0" fill="hold" grpId="1" nodeType="withEffect">
                                      <p:stCondLst>
                                        <p:cond delay="0"/>
                                      </p:stCondLst>
                                      <p:childTnLst>
                                        <p:animEffect transition="out" filter="fade">
                                          <p:cBhvr>
                                            <p:cTn id="156" dur="500"/>
                                            <p:tgtEl>
                                              <p:spTgt spid="5"/>
                                            </p:tgtEl>
                                          </p:cBhvr>
                                        </p:animEffect>
                                        <p:set>
                                          <p:cBhvr>
                                            <p:cTn id="157" dur="1" fill="hold">
                                              <p:stCondLst>
                                                <p:cond delay="499"/>
                                              </p:stCondLst>
                                            </p:cTn>
                                            <p:tgtEl>
                                              <p:spTgt spid="5"/>
                                            </p:tgtEl>
                                            <p:attrNameLst>
                                              <p:attrName>style.visibility</p:attrName>
                                            </p:attrNameLst>
                                          </p:cBhvr>
                                          <p:to>
                                            <p:strVal val="hidden"/>
                                          </p:to>
                                        </p:set>
                                      </p:childTnLst>
                                    </p:cTn>
                                  </p:par>
                                  <p:par>
                                    <p:cTn id="158" presetID="0" presetClass="path" presetSubtype="0" accel="50000" decel="50000" fill="hold" nodeType="withEffect">
                                      <p:stCondLst>
                                        <p:cond delay="0"/>
                                      </p:stCondLst>
                                      <p:childTnLst>
                                        <p:animMotion origin="layout" path="M 4.58333E-6 -0.00023 C 0.172 -0.57569 0.34401 -1.14537 0.45546 -1.37454 C 0.56666 -1.6044 0.59921 -1.52732 0.6677 -1.3787 C 0.73619 -1.23102 0.82369 -0.89907 0.88593 -0.5419 " pathEditMode="relative" rAng="0" ptsTypes="AAAA">
                                          <p:cBhvr>
                                            <p:cTn id="159" dur="2000" fill="hold"/>
                                            <p:tgtEl>
                                              <p:spTgt spid="58"/>
                                            </p:tgtEl>
                                            <p:attrNameLst>
                                              <p:attrName>ppt_x</p:attrName>
                                              <p:attrName>ppt_y</p:attrName>
                                            </p:attrNameLst>
                                          </p:cBhvr>
                                          <p:rCtr x="44297" y="-75972"/>
                                        </p:animMotion>
                                      </p:childTnLst>
                                    </p:cTn>
                                  </p:par>
                                  <p:par>
                                    <p:cTn id="160" presetID="1" presetClass="mediacall" presetSubtype="0" fill="hold" nodeType="withEffect">
                                      <p:stCondLst>
                                        <p:cond delay="20"/>
                                      </p:stCondLst>
                                      <p:childTnLst>
                                        <p:cmd type="call" cmd="playFrom(0.0)">
                                          <p:cBhvr>
                                            <p:cTn id="161" dur="1632" fill="hold"/>
                                            <p:tgtEl>
                                              <p:spTgt spid="40"/>
                                            </p:tgtEl>
                                          </p:cBhvr>
                                        </p:cmd>
                                      </p:childTnLst>
                                    </p:cTn>
                                  </p:par>
                                  <p:par>
                                    <p:cTn id="162" presetID="8" presetClass="emph" presetSubtype="0" repeatCount="5000" fill="hold" nodeType="withEffect">
                                      <p:stCondLst>
                                        <p:cond delay="0"/>
                                      </p:stCondLst>
                                      <p:childTnLst>
                                        <p:animRot by="21600000">
                                          <p:cBhvr>
                                            <p:cTn id="163" dur="500" fill="hold"/>
                                            <p:tgtEl>
                                              <p:spTgt spid="58"/>
                                            </p:tgtEl>
                                            <p:attrNameLst>
                                              <p:attrName>r</p:attrName>
                                            </p:attrNameLst>
                                          </p:cBhvr>
                                        </p:animRot>
                                      </p:childTnLst>
                                    </p:cTn>
                                  </p:par>
                                  <p:par>
                                    <p:cTn id="164" presetID="6" presetClass="emph" presetSubtype="0" accel="50000" decel="50000" fill="hold" nodeType="withEffect">
                                      <p:stCondLst>
                                        <p:cond delay="1000"/>
                                      </p:stCondLst>
                                      <p:childTnLst>
                                        <p:animScale>
                                          <p:cBhvr>
                                            <p:cTn id="165" dur="1000" fill="hold"/>
                                            <p:tgtEl>
                                              <p:spTgt spid="58"/>
                                            </p:tgtEl>
                                          </p:cBhvr>
                                          <p:by x="10000" y="10000"/>
                                        </p:animScale>
                                      </p:childTnLst>
                                    </p:cTn>
                                  </p:par>
                                  <p:par>
                                    <p:cTn id="166" presetID="10" presetClass="exit" presetSubtype="0" fill="hold" nodeType="withEffect">
                                      <p:stCondLst>
                                        <p:cond delay="1500"/>
                                      </p:stCondLst>
                                      <p:childTnLst>
                                        <p:animEffect transition="out" filter="fade">
                                          <p:cBhvr>
                                            <p:cTn id="167" dur="500"/>
                                            <p:tgtEl>
                                              <p:spTgt spid="58"/>
                                            </p:tgtEl>
                                          </p:cBhvr>
                                        </p:animEffect>
                                        <p:set>
                                          <p:cBhvr>
                                            <p:cTn id="168" dur="1" fill="hold">
                                              <p:stCondLst>
                                                <p:cond delay="499"/>
                                              </p:stCondLst>
                                            </p:cTn>
                                            <p:tgtEl>
                                              <p:spTgt spid="58"/>
                                            </p:tgtEl>
                                            <p:attrNameLst>
                                              <p:attrName>style.visibility</p:attrName>
                                            </p:attrNameLst>
                                          </p:cBhvr>
                                          <p:to>
                                            <p:strVal val="hidden"/>
                                          </p:to>
                                        </p:set>
                                      </p:childTnLst>
                                    </p:cTn>
                                  </p:par>
                                  <p:par>
                                    <p:cTn id="169" presetID="22" presetClass="entr" presetSubtype="1" fill="hold" nodeType="withEffect">
                                      <p:stCondLst>
                                        <p:cond delay="1000"/>
                                      </p:stCondLst>
                                      <p:childTnLst>
                                        <p:set>
                                          <p:cBhvr>
                                            <p:cTn id="170" dur="1" fill="hold">
                                              <p:stCondLst>
                                                <p:cond delay="0"/>
                                              </p:stCondLst>
                                            </p:cTn>
                                            <p:tgtEl>
                                              <p:spTgt spid="32"/>
                                            </p:tgtEl>
                                            <p:attrNameLst>
                                              <p:attrName>style.visibility</p:attrName>
                                            </p:attrNameLst>
                                          </p:cBhvr>
                                          <p:to>
                                            <p:strVal val="visible"/>
                                          </p:to>
                                        </p:set>
                                        <p:animEffect transition="in" filter="wipe(up)">
                                          <p:cBhvr>
                                            <p:cTn id="171" dur="500"/>
                                            <p:tgtEl>
                                              <p:spTgt spid="32"/>
                                            </p:tgtEl>
                                          </p:cBhvr>
                                        </p:animEffect>
                                      </p:childTnLst>
                                    </p:cTn>
                                  </p:par>
                                  <p:par>
                                    <p:cTn id="172" presetID="22" presetClass="exit" presetSubtype="4" fill="hold" nodeType="withEffect">
                                      <p:stCondLst>
                                        <p:cond delay="2000"/>
                                      </p:stCondLst>
                                      <p:childTnLst>
                                        <p:animEffect transition="out" filter="wipe(down)">
                                          <p:cBhvr>
                                            <p:cTn id="173" dur="500"/>
                                            <p:tgtEl>
                                              <p:spTgt spid="32"/>
                                            </p:tgtEl>
                                          </p:cBhvr>
                                        </p:animEffect>
                                        <p:set>
                                          <p:cBhvr>
                                            <p:cTn id="174" dur="1" fill="hold">
                                              <p:stCondLst>
                                                <p:cond delay="499"/>
                                              </p:stCondLst>
                                            </p:cTn>
                                            <p:tgtEl>
                                              <p:spTgt spid="32"/>
                                            </p:tgtEl>
                                            <p:attrNameLst>
                                              <p:attrName>style.visibility</p:attrName>
                                            </p:attrNameLst>
                                          </p:cBhvr>
                                          <p:to>
                                            <p:strVal val="hidden"/>
                                          </p:to>
                                        </p:set>
                                      </p:childTnLst>
                                    </p:cTn>
                                  </p:par>
                                  <p:par>
                                    <p:cTn id="175" presetID="1" presetClass="mediacall" presetSubtype="0" fill="hold" nodeType="withEffect">
                                      <p:stCondLst>
                                        <p:cond delay="2000"/>
                                      </p:stCondLst>
                                      <p:childTnLst>
                                        <p:cmd type="call" cmd="playFrom(0.0)">
                                          <p:cBhvr>
                                            <p:cTn id="176" dur="2852" fill="hold"/>
                                            <p:tgtEl>
                                              <p:spTgt spid="39"/>
                                            </p:tgtEl>
                                          </p:cBhvr>
                                        </p:cmd>
                                      </p:childTnLst>
                                    </p:cTn>
                                  </p:par>
                                  <p:par>
                                    <p:cTn id="177" presetID="42" presetClass="path" presetSubtype="0" repeatCount="2000" accel="50000" decel="50000" autoRev="1" fill="hold" nodeType="withEffect">
                                      <p:stCondLst>
                                        <p:cond delay="3000"/>
                                      </p:stCondLst>
                                      <p:childTnLst>
                                        <p:animMotion origin="layout" path="M 2.08333E-6 -3.33333E-6 L 2.08333E-6 0.12431 " pathEditMode="relative" rAng="0" ptsTypes="AA">
                                          <p:cBhvr>
                                            <p:cTn id="178" dur="500" fill="hold"/>
                                            <p:tgtEl>
                                              <p:spTgt spid="31"/>
                                            </p:tgtEl>
                                            <p:attrNameLst>
                                              <p:attrName>ppt_x</p:attrName>
                                              <p:attrName>ppt_y</p:attrName>
                                            </p:attrNameLst>
                                          </p:cBhvr>
                                          <p:rCtr x="0" y="6204"/>
                                        </p:animMotion>
                                      </p:childTnLst>
                                    </p:cTn>
                                  </p:par>
                                  <p:par>
                                    <p:cTn id="179" presetID="1" presetClass="exit" presetSubtype="0" fill="hold" nodeType="withEffect">
                                      <p:stCondLst>
                                        <p:cond delay="2500"/>
                                      </p:stCondLst>
                                      <p:childTnLst>
                                        <p:set>
                                          <p:cBhvr>
                                            <p:cTn id="180" dur="1" fill="hold">
                                              <p:stCondLst>
                                                <p:cond delay="0"/>
                                              </p:stCondLst>
                                            </p:cTn>
                                            <p:tgtEl>
                                              <p:spTgt spid="54"/>
                                            </p:tgtEl>
                                            <p:attrNameLst>
                                              <p:attrName>style.visibility</p:attrName>
                                            </p:attrNameLst>
                                          </p:cBhvr>
                                          <p:to>
                                            <p:strVal val="hidden"/>
                                          </p:to>
                                        </p:set>
                                      </p:childTnLst>
                                    </p:cTn>
                                  </p:par>
                                  <p:par>
                                    <p:cTn id="181" presetID="1" presetClass="entr" presetSubtype="0" fill="hold" nodeType="withEffect">
                                      <p:stCondLst>
                                        <p:cond delay="2500"/>
                                      </p:stCondLst>
                                      <p:childTnLst>
                                        <p:set>
                                          <p:cBhvr>
                                            <p:cTn id="182" dur="1" fill="hold">
                                              <p:stCondLst>
                                                <p:cond delay="0"/>
                                              </p:stCondLst>
                                            </p:cTn>
                                            <p:tgtEl>
                                              <p:spTgt spid="55"/>
                                            </p:tgtEl>
                                            <p:attrNameLst>
                                              <p:attrName>style.visibility</p:attrName>
                                            </p:attrNameLst>
                                          </p:cBhvr>
                                          <p:to>
                                            <p:strVal val="visible"/>
                                          </p:to>
                                        </p:set>
                                      </p:childTnLst>
                                    </p:cTn>
                                  </p:par>
                                  <p:par>
                                    <p:cTn id="183" presetID="1" presetClass="exit" presetSubtype="0" fill="hold" nodeType="withEffect">
                                      <p:stCondLst>
                                        <p:cond delay="4500"/>
                                      </p:stCondLst>
                                      <p:childTnLst>
                                        <p:set>
                                          <p:cBhvr>
                                            <p:cTn id="184" dur="1" fill="hold">
                                              <p:stCondLst>
                                                <p:cond delay="0"/>
                                              </p:stCondLst>
                                            </p:cTn>
                                            <p:tgtEl>
                                              <p:spTgt spid="55"/>
                                            </p:tgtEl>
                                            <p:attrNameLst>
                                              <p:attrName>style.visibility</p:attrName>
                                            </p:attrNameLst>
                                          </p:cBhvr>
                                          <p:to>
                                            <p:strVal val="hidden"/>
                                          </p:to>
                                        </p:set>
                                      </p:childTnLst>
                                    </p:cTn>
                                  </p:par>
                                  <p:par>
                                    <p:cTn id="185" presetID="1" presetClass="entr" presetSubtype="0" fill="hold" nodeType="withEffect">
                                      <p:stCondLst>
                                        <p:cond delay="4500"/>
                                      </p:stCondLst>
                                      <p:childTnLst>
                                        <p:set>
                                          <p:cBhvr>
                                            <p:cTn id="186"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87" restart="whenNotActive" fill="hold" evtFilter="cancelBubble" nodeType="interactiveSeq">
                    <p:stCondLst>
                      <p:cond evt="onClick" delay="0">
                        <p:tgtEl>
                          <p:spTgt spid="4"/>
                        </p:tgtEl>
                      </p:cond>
                    </p:stCondLst>
                    <p:endSync evt="end" delay="0">
                      <p:rtn val="all"/>
                    </p:endSync>
                    <p:childTnLst>
                      <p:par>
                        <p:cTn id="188" fill="hold">
                          <p:stCondLst>
                            <p:cond delay="0"/>
                          </p:stCondLst>
                          <p:childTnLst>
                            <p:par>
                              <p:cTn id="189" fill="hold">
                                <p:stCondLst>
                                  <p:cond delay="0"/>
                                </p:stCondLst>
                                <p:childTnLst>
                                  <p:par>
                                    <p:cTn id="190" presetID="6" presetClass="emph" presetSubtype="0" autoRev="1" fill="hold" grpId="0" nodeType="withEffect" p14:presetBounceEnd="50000">
                                      <p:stCondLst>
                                        <p:cond delay="0"/>
                                      </p:stCondLst>
                                      <p:childTnLst>
                                        <p:animScale p14:bounceEnd="50000">
                                          <p:cBhvr>
                                            <p:cTn id="191" dur="200" fill="hold"/>
                                            <p:tgtEl>
                                              <p:spTgt spid="4"/>
                                            </p:tgtEl>
                                          </p:cBhvr>
                                          <p:by x="150000" y="150000"/>
                                        </p:animScale>
                                      </p:childTnLst>
                                    </p:cTn>
                                  </p:par>
                                  <p:par>
                                    <p:cTn id="192" presetID="10" presetClass="exit" presetSubtype="0" fill="hold" grpId="1" nodeType="withEffect">
                                      <p:stCondLst>
                                        <p:cond delay="0"/>
                                      </p:stCondLst>
                                      <p:childTnLst>
                                        <p:animEffect transition="out" filter="fade">
                                          <p:cBhvr>
                                            <p:cTn id="193" dur="500"/>
                                            <p:tgtEl>
                                              <p:spTgt spid="4"/>
                                            </p:tgtEl>
                                          </p:cBhvr>
                                        </p:animEffect>
                                        <p:set>
                                          <p:cBhvr>
                                            <p:cTn id="194" dur="1" fill="hold">
                                              <p:stCondLst>
                                                <p:cond delay="499"/>
                                              </p:stCondLst>
                                            </p:cTn>
                                            <p:tgtEl>
                                              <p:spTgt spid="4"/>
                                            </p:tgtEl>
                                            <p:attrNameLst>
                                              <p:attrName>style.visibility</p:attrName>
                                            </p:attrNameLst>
                                          </p:cBhvr>
                                          <p:to>
                                            <p:strVal val="hidden"/>
                                          </p:to>
                                        </p:set>
                                      </p:childTnLst>
                                    </p:cTn>
                                  </p:par>
                                  <p:par>
                                    <p:cTn id="195" presetID="0" presetClass="path" presetSubtype="0" accel="50000" decel="50000" fill="hold" nodeType="withEffect">
                                      <p:stCondLst>
                                        <p:cond delay="0"/>
                                      </p:stCondLst>
                                      <p:childTnLst>
                                        <p:animMotion origin="layout" path="M -0.00039 -0.00023 C -0.10586 -0.43079 -0.30651 -1.23519 -0.39792 -1.48496 C -0.48906 -1.73681 -0.5181 -1.63218 -0.5487 -1.50718 C -0.58125 -1.28125 -0.59701 -0.93102 -0.61068 -0.54769 " pathEditMode="relative" rAng="0" ptsTypes="AAAA">
                                          <p:cBhvr>
                                            <p:cTn id="196" dur="2000" fill="hold"/>
                                            <p:tgtEl>
                                              <p:spTgt spid="59"/>
                                            </p:tgtEl>
                                            <p:attrNameLst>
                                              <p:attrName>ppt_x</p:attrName>
                                              <p:attrName>ppt_y</p:attrName>
                                            </p:attrNameLst>
                                          </p:cBhvr>
                                          <p:rCtr x="-30521" y="-81944"/>
                                        </p:animMotion>
                                      </p:childTnLst>
                                    </p:cTn>
                                  </p:par>
                                  <p:par>
                                    <p:cTn id="197" presetID="1" presetClass="mediacall" presetSubtype="0" fill="hold" nodeType="withEffect">
                                      <p:stCondLst>
                                        <p:cond delay="20"/>
                                      </p:stCondLst>
                                      <p:childTnLst>
                                        <p:cmd type="call" cmd="playFrom(0.0)">
                                          <p:cBhvr>
                                            <p:cTn id="198" dur="1632" fill="hold"/>
                                            <p:tgtEl>
                                              <p:spTgt spid="40"/>
                                            </p:tgtEl>
                                          </p:cBhvr>
                                        </p:cmd>
                                      </p:childTnLst>
                                    </p:cTn>
                                  </p:par>
                                  <p:par>
                                    <p:cTn id="199" presetID="8" presetClass="emph" presetSubtype="0" repeatCount="5000" fill="hold" nodeType="withEffect">
                                      <p:stCondLst>
                                        <p:cond delay="0"/>
                                      </p:stCondLst>
                                      <p:childTnLst>
                                        <p:animRot by="21600000">
                                          <p:cBhvr>
                                            <p:cTn id="200" dur="500" fill="hold"/>
                                            <p:tgtEl>
                                              <p:spTgt spid="59"/>
                                            </p:tgtEl>
                                            <p:attrNameLst>
                                              <p:attrName>r</p:attrName>
                                            </p:attrNameLst>
                                          </p:cBhvr>
                                        </p:animRot>
                                      </p:childTnLst>
                                    </p:cTn>
                                  </p:par>
                                  <p:par>
                                    <p:cTn id="201" presetID="6" presetClass="emph" presetSubtype="0" accel="50000" decel="50000" fill="hold" nodeType="withEffect">
                                      <p:stCondLst>
                                        <p:cond delay="1000"/>
                                      </p:stCondLst>
                                      <p:childTnLst>
                                        <p:animScale>
                                          <p:cBhvr>
                                            <p:cTn id="202" dur="1000" fill="hold"/>
                                            <p:tgtEl>
                                              <p:spTgt spid="59"/>
                                            </p:tgtEl>
                                          </p:cBhvr>
                                          <p:by x="10000" y="10000"/>
                                        </p:animScale>
                                      </p:childTnLst>
                                    </p:cTn>
                                  </p:par>
                                  <p:par>
                                    <p:cTn id="203" presetID="10" presetClass="exit" presetSubtype="0" fill="hold" nodeType="withEffect">
                                      <p:stCondLst>
                                        <p:cond delay="1500"/>
                                      </p:stCondLst>
                                      <p:childTnLst>
                                        <p:animEffect transition="out" filter="fade">
                                          <p:cBhvr>
                                            <p:cTn id="204" dur="500"/>
                                            <p:tgtEl>
                                              <p:spTgt spid="59"/>
                                            </p:tgtEl>
                                          </p:cBhvr>
                                        </p:animEffect>
                                        <p:set>
                                          <p:cBhvr>
                                            <p:cTn id="205" dur="1" fill="hold">
                                              <p:stCondLst>
                                                <p:cond delay="499"/>
                                              </p:stCondLst>
                                            </p:cTn>
                                            <p:tgtEl>
                                              <p:spTgt spid="59"/>
                                            </p:tgtEl>
                                            <p:attrNameLst>
                                              <p:attrName>style.visibility</p:attrName>
                                            </p:attrNameLst>
                                          </p:cBhvr>
                                          <p:to>
                                            <p:strVal val="hidden"/>
                                          </p:to>
                                        </p:set>
                                      </p:childTnLst>
                                    </p:cTn>
                                  </p:par>
                                  <p:par>
                                    <p:cTn id="206" presetID="22" presetClass="entr" presetSubtype="1" fill="hold" nodeType="withEffect">
                                      <p:stCondLst>
                                        <p:cond delay="1000"/>
                                      </p:stCondLst>
                                      <p:childTnLst>
                                        <p:set>
                                          <p:cBhvr>
                                            <p:cTn id="207" dur="1" fill="hold">
                                              <p:stCondLst>
                                                <p:cond delay="0"/>
                                              </p:stCondLst>
                                            </p:cTn>
                                            <p:tgtEl>
                                              <p:spTgt spid="32"/>
                                            </p:tgtEl>
                                            <p:attrNameLst>
                                              <p:attrName>style.visibility</p:attrName>
                                            </p:attrNameLst>
                                          </p:cBhvr>
                                          <p:to>
                                            <p:strVal val="visible"/>
                                          </p:to>
                                        </p:set>
                                        <p:animEffect transition="in" filter="wipe(up)">
                                          <p:cBhvr>
                                            <p:cTn id="208" dur="500"/>
                                            <p:tgtEl>
                                              <p:spTgt spid="32"/>
                                            </p:tgtEl>
                                          </p:cBhvr>
                                        </p:animEffect>
                                      </p:childTnLst>
                                    </p:cTn>
                                  </p:par>
                                  <p:par>
                                    <p:cTn id="209" presetID="22" presetClass="exit" presetSubtype="4" fill="hold" nodeType="withEffect">
                                      <p:stCondLst>
                                        <p:cond delay="2000"/>
                                      </p:stCondLst>
                                      <p:childTnLst>
                                        <p:animEffect transition="out" filter="wipe(down)">
                                          <p:cBhvr>
                                            <p:cTn id="210" dur="500"/>
                                            <p:tgtEl>
                                              <p:spTgt spid="32"/>
                                            </p:tgtEl>
                                          </p:cBhvr>
                                        </p:animEffect>
                                        <p:set>
                                          <p:cBhvr>
                                            <p:cTn id="211" dur="1" fill="hold">
                                              <p:stCondLst>
                                                <p:cond delay="499"/>
                                              </p:stCondLst>
                                            </p:cTn>
                                            <p:tgtEl>
                                              <p:spTgt spid="32"/>
                                            </p:tgtEl>
                                            <p:attrNameLst>
                                              <p:attrName>style.visibility</p:attrName>
                                            </p:attrNameLst>
                                          </p:cBhvr>
                                          <p:to>
                                            <p:strVal val="hidden"/>
                                          </p:to>
                                        </p:set>
                                      </p:childTnLst>
                                    </p:cTn>
                                  </p:par>
                                  <p:par>
                                    <p:cTn id="212" presetID="42" presetClass="path" presetSubtype="0" repeatCount="2000" accel="50000" decel="50000" autoRev="1" fill="hold" nodeType="withEffect">
                                      <p:stCondLst>
                                        <p:cond delay="2500"/>
                                      </p:stCondLst>
                                      <p:childTnLst>
                                        <p:animMotion origin="layout" path="M 2.08333E-6 -3.33333E-6 L 2.08333E-6 0.12385 " pathEditMode="relative" rAng="0" ptsTypes="AA">
                                          <p:cBhvr>
                                            <p:cTn id="213" dur="500" fill="hold"/>
                                            <p:tgtEl>
                                              <p:spTgt spid="31"/>
                                            </p:tgtEl>
                                            <p:attrNameLst>
                                              <p:attrName>ppt_x</p:attrName>
                                              <p:attrName>ppt_y</p:attrName>
                                            </p:attrNameLst>
                                          </p:cBhvr>
                                          <p:rCtr x="0" y="6181"/>
                                        </p:animMotion>
                                      </p:childTnLst>
                                    </p:cTn>
                                  </p:par>
                                  <p:par>
                                    <p:cTn id="214" presetID="1" presetClass="mediacall" presetSubtype="0" fill="hold" nodeType="withEffect">
                                      <p:stCondLst>
                                        <p:cond delay="2500"/>
                                      </p:stCondLst>
                                      <p:childTnLst>
                                        <p:cmd type="call" cmd="playFrom(0.0)">
                                          <p:cBhvr>
                                            <p:cTn id="215" dur="2852" fill="hold"/>
                                            <p:tgtEl>
                                              <p:spTgt spid="42"/>
                                            </p:tgtEl>
                                          </p:cBhvr>
                                        </p:cmd>
                                      </p:childTnLst>
                                    </p:cTn>
                                  </p:par>
                                  <p:par>
                                    <p:cTn id="216" presetID="1" presetClass="exit" presetSubtype="0" fill="hold" nodeType="withEffect">
                                      <p:stCondLst>
                                        <p:cond delay="2500"/>
                                      </p:stCondLst>
                                      <p:childTnLst>
                                        <p:set>
                                          <p:cBhvr>
                                            <p:cTn id="217" dur="1" fill="hold">
                                              <p:stCondLst>
                                                <p:cond delay="0"/>
                                              </p:stCondLst>
                                            </p:cTn>
                                            <p:tgtEl>
                                              <p:spTgt spid="54"/>
                                            </p:tgtEl>
                                            <p:attrNameLst>
                                              <p:attrName>style.visibility</p:attrName>
                                            </p:attrNameLst>
                                          </p:cBhvr>
                                          <p:to>
                                            <p:strVal val="hidden"/>
                                          </p:to>
                                        </p:set>
                                      </p:childTnLst>
                                    </p:cTn>
                                  </p:par>
                                  <p:par>
                                    <p:cTn id="218" presetID="1" presetClass="entr" presetSubtype="0" fill="hold" nodeType="withEffect">
                                      <p:stCondLst>
                                        <p:cond delay="2500"/>
                                      </p:stCondLst>
                                      <p:childTnLst>
                                        <p:set>
                                          <p:cBhvr>
                                            <p:cTn id="219" dur="1" fill="hold">
                                              <p:stCondLst>
                                                <p:cond delay="0"/>
                                              </p:stCondLst>
                                            </p:cTn>
                                            <p:tgtEl>
                                              <p:spTgt spid="55"/>
                                            </p:tgtEl>
                                            <p:attrNameLst>
                                              <p:attrName>style.visibility</p:attrName>
                                            </p:attrNameLst>
                                          </p:cBhvr>
                                          <p:to>
                                            <p:strVal val="visible"/>
                                          </p:to>
                                        </p:set>
                                      </p:childTnLst>
                                    </p:cTn>
                                  </p:par>
                                  <p:par>
                                    <p:cTn id="220" presetID="1" presetClass="exit" presetSubtype="0" fill="hold" nodeType="withEffect">
                                      <p:stCondLst>
                                        <p:cond delay="4500"/>
                                      </p:stCondLst>
                                      <p:childTnLst>
                                        <p:set>
                                          <p:cBhvr>
                                            <p:cTn id="221" dur="1" fill="hold">
                                              <p:stCondLst>
                                                <p:cond delay="0"/>
                                              </p:stCondLst>
                                            </p:cTn>
                                            <p:tgtEl>
                                              <p:spTgt spid="55"/>
                                            </p:tgtEl>
                                            <p:attrNameLst>
                                              <p:attrName>style.visibility</p:attrName>
                                            </p:attrNameLst>
                                          </p:cBhvr>
                                          <p:to>
                                            <p:strVal val="hidden"/>
                                          </p:to>
                                        </p:set>
                                      </p:childTnLst>
                                    </p:cTn>
                                  </p:par>
                                  <p:par>
                                    <p:cTn id="222" presetID="1" presetClass="entr" presetSubtype="0" fill="hold" nodeType="withEffect">
                                      <p:stCondLst>
                                        <p:cond delay="4500"/>
                                      </p:stCondLst>
                                      <p:childTnLst>
                                        <p:set>
                                          <p:cBhvr>
                                            <p:cTn id="223"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24" restart="whenNotActive" fill="hold" evtFilter="cancelBubble" nodeType="interactiveSeq">
                    <p:stCondLst>
                      <p:cond evt="onClick" delay="0">
                        <p:tgtEl>
                          <p:spTgt spid="12"/>
                        </p:tgtEl>
                      </p:cond>
                    </p:stCondLst>
                    <p:endSync evt="end" delay="0">
                      <p:rtn val="all"/>
                    </p:endSync>
                    <p:childTnLst>
                      <p:par>
                        <p:cTn id="225" fill="hold">
                          <p:stCondLst>
                            <p:cond delay="0"/>
                          </p:stCondLst>
                          <p:childTnLst>
                            <p:par>
                              <p:cTn id="226" fill="hold">
                                <p:stCondLst>
                                  <p:cond delay="0"/>
                                </p:stCondLst>
                                <p:childTnLst>
                                  <p:par>
                                    <p:cTn id="227" presetID="6" presetClass="emph" presetSubtype="0" autoRev="1" fill="hold" grpId="0" nodeType="withEffect" p14:presetBounceEnd="50000">
                                      <p:stCondLst>
                                        <p:cond delay="0"/>
                                      </p:stCondLst>
                                      <p:childTnLst>
                                        <p:animScale p14:bounceEnd="50000">
                                          <p:cBhvr>
                                            <p:cTn id="228" dur="200" fill="hold"/>
                                            <p:tgtEl>
                                              <p:spTgt spid="12"/>
                                            </p:tgtEl>
                                          </p:cBhvr>
                                          <p:by x="150000" y="150000"/>
                                        </p:animScale>
                                      </p:childTnLst>
                                    </p:cTn>
                                  </p:par>
                                  <p:par>
                                    <p:cTn id="229" presetID="10" presetClass="exit" presetSubtype="0" fill="hold" grpId="1" nodeType="withEffect">
                                      <p:stCondLst>
                                        <p:cond delay="0"/>
                                      </p:stCondLst>
                                      <p:childTnLst>
                                        <p:animEffect transition="out" filter="fade">
                                          <p:cBhvr>
                                            <p:cTn id="230" dur="500"/>
                                            <p:tgtEl>
                                              <p:spTgt spid="12"/>
                                            </p:tgtEl>
                                          </p:cBhvr>
                                        </p:animEffect>
                                        <p:set>
                                          <p:cBhvr>
                                            <p:cTn id="231" dur="1" fill="hold">
                                              <p:stCondLst>
                                                <p:cond delay="499"/>
                                              </p:stCondLst>
                                            </p:cTn>
                                            <p:tgtEl>
                                              <p:spTgt spid="12"/>
                                            </p:tgtEl>
                                            <p:attrNameLst>
                                              <p:attrName>style.visibility</p:attrName>
                                            </p:attrNameLst>
                                          </p:cBhvr>
                                          <p:to>
                                            <p:strVal val="hidden"/>
                                          </p:to>
                                        </p:set>
                                      </p:childTnLst>
                                    </p:cTn>
                                  </p:par>
                                  <p:par>
                                    <p:cTn id="232" presetID="0" presetClass="path" presetSubtype="0" accel="50000" decel="50000" fill="hold" nodeType="withEffect">
                                      <p:stCondLst>
                                        <p:cond delay="0"/>
                                      </p:stCondLst>
                                      <p:childTnLst>
                                        <p:animMotion origin="layout" path="M -4.375E-6 -0.00046 C 0.03855 -0.30972 0.19545 -1.47454 0.21941 -1.5368 C 0.24336 -1.59977 0.29727 -1.62384 0.32618 -1.53796 C 0.35313 -1.44606 0.47461 -0.76967 0.50534 -0.54398 " pathEditMode="relative" rAng="0" ptsTypes="AAAA">
                                          <p:cBhvr>
                                            <p:cTn id="233" dur="2000" fill="hold"/>
                                            <p:tgtEl>
                                              <p:spTgt spid="46"/>
                                            </p:tgtEl>
                                            <p:attrNameLst>
                                              <p:attrName>ppt_x</p:attrName>
                                              <p:attrName>ppt_y</p:attrName>
                                            </p:attrNameLst>
                                          </p:cBhvr>
                                          <p:rCtr x="25260" y="-79653"/>
                                        </p:animMotion>
                                      </p:childTnLst>
                                    </p:cTn>
                                  </p:par>
                                  <p:par>
                                    <p:cTn id="234" presetID="1" presetClass="mediacall" presetSubtype="0" fill="hold" nodeType="withEffect">
                                      <p:stCondLst>
                                        <p:cond delay="20"/>
                                      </p:stCondLst>
                                      <p:childTnLst>
                                        <p:cmd type="call" cmd="playFrom(0.0)">
                                          <p:cBhvr>
                                            <p:cTn id="235" dur="1632" fill="hold"/>
                                            <p:tgtEl>
                                              <p:spTgt spid="43"/>
                                            </p:tgtEl>
                                          </p:cBhvr>
                                        </p:cmd>
                                      </p:childTnLst>
                                    </p:cTn>
                                  </p:par>
                                  <p:par>
                                    <p:cTn id="236" presetID="8" presetClass="emph" presetSubtype="0" repeatCount="5000" fill="hold" nodeType="withEffect">
                                      <p:stCondLst>
                                        <p:cond delay="0"/>
                                      </p:stCondLst>
                                      <p:childTnLst>
                                        <p:animRot by="21600000">
                                          <p:cBhvr>
                                            <p:cTn id="237" dur="500" fill="hold"/>
                                            <p:tgtEl>
                                              <p:spTgt spid="46"/>
                                            </p:tgtEl>
                                            <p:attrNameLst>
                                              <p:attrName>r</p:attrName>
                                            </p:attrNameLst>
                                          </p:cBhvr>
                                        </p:animRot>
                                      </p:childTnLst>
                                    </p:cTn>
                                  </p:par>
                                  <p:par>
                                    <p:cTn id="238" presetID="6" presetClass="emph" presetSubtype="0" accel="50000" decel="50000" fill="hold" nodeType="withEffect">
                                      <p:stCondLst>
                                        <p:cond delay="1000"/>
                                      </p:stCondLst>
                                      <p:childTnLst>
                                        <p:animScale>
                                          <p:cBhvr>
                                            <p:cTn id="239" dur="1000" fill="hold"/>
                                            <p:tgtEl>
                                              <p:spTgt spid="46"/>
                                            </p:tgtEl>
                                          </p:cBhvr>
                                          <p:by x="10000" y="10000"/>
                                        </p:animScale>
                                      </p:childTnLst>
                                    </p:cTn>
                                  </p:par>
                                  <p:par>
                                    <p:cTn id="240" presetID="10" presetClass="exit" presetSubtype="0" fill="hold" nodeType="withEffect">
                                      <p:stCondLst>
                                        <p:cond delay="1500"/>
                                      </p:stCondLst>
                                      <p:childTnLst>
                                        <p:animEffect transition="out" filter="fade">
                                          <p:cBhvr>
                                            <p:cTn id="241" dur="500"/>
                                            <p:tgtEl>
                                              <p:spTgt spid="46"/>
                                            </p:tgtEl>
                                          </p:cBhvr>
                                        </p:animEffect>
                                        <p:set>
                                          <p:cBhvr>
                                            <p:cTn id="242" dur="1" fill="hold">
                                              <p:stCondLst>
                                                <p:cond delay="499"/>
                                              </p:stCondLst>
                                            </p:cTn>
                                            <p:tgtEl>
                                              <p:spTgt spid="46"/>
                                            </p:tgtEl>
                                            <p:attrNameLst>
                                              <p:attrName>style.visibility</p:attrName>
                                            </p:attrNameLst>
                                          </p:cBhvr>
                                          <p:to>
                                            <p:strVal val="hidden"/>
                                          </p:to>
                                        </p:set>
                                      </p:childTnLst>
                                    </p:cTn>
                                  </p:par>
                                  <p:par>
                                    <p:cTn id="243" presetID="22" presetClass="entr" presetSubtype="1" fill="hold" nodeType="withEffect">
                                      <p:stCondLst>
                                        <p:cond delay="1000"/>
                                      </p:stCondLst>
                                      <p:childTnLst>
                                        <p:set>
                                          <p:cBhvr>
                                            <p:cTn id="244" dur="1" fill="hold">
                                              <p:stCondLst>
                                                <p:cond delay="0"/>
                                              </p:stCondLst>
                                            </p:cTn>
                                            <p:tgtEl>
                                              <p:spTgt spid="32"/>
                                            </p:tgtEl>
                                            <p:attrNameLst>
                                              <p:attrName>style.visibility</p:attrName>
                                            </p:attrNameLst>
                                          </p:cBhvr>
                                          <p:to>
                                            <p:strVal val="visible"/>
                                          </p:to>
                                        </p:set>
                                        <p:animEffect transition="in" filter="wipe(up)">
                                          <p:cBhvr>
                                            <p:cTn id="245" dur="500"/>
                                            <p:tgtEl>
                                              <p:spTgt spid="32"/>
                                            </p:tgtEl>
                                          </p:cBhvr>
                                        </p:animEffect>
                                      </p:childTnLst>
                                    </p:cTn>
                                  </p:par>
                                  <p:par>
                                    <p:cTn id="246" presetID="22" presetClass="exit" presetSubtype="4" fill="hold" nodeType="withEffect">
                                      <p:stCondLst>
                                        <p:cond delay="2000"/>
                                      </p:stCondLst>
                                      <p:childTnLst>
                                        <p:animEffect transition="out" filter="wipe(down)">
                                          <p:cBhvr>
                                            <p:cTn id="247" dur="500"/>
                                            <p:tgtEl>
                                              <p:spTgt spid="32"/>
                                            </p:tgtEl>
                                          </p:cBhvr>
                                        </p:animEffect>
                                        <p:set>
                                          <p:cBhvr>
                                            <p:cTn id="248" dur="1" fill="hold">
                                              <p:stCondLst>
                                                <p:cond delay="499"/>
                                              </p:stCondLst>
                                            </p:cTn>
                                            <p:tgtEl>
                                              <p:spTgt spid="32"/>
                                            </p:tgtEl>
                                            <p:attrNameLst>
                                              <p:attrName>style.visibility</p:attrName>
                                            </p:attrNameLst>
                                          </p:cBhvr>
                                          <p:to>
                                            <p:strVal val="hidden"/>
                                          </p:to>
                                        </p:set>
                                      </p:childTnLst>
                                    </p:cTn>
                                  </p:par>
                                  <p:par>
                                    <p:cTn id="249" presetID="42" presetClass="path" presetSubtype="0" repeatCount="2000" accel="50000" decel="50000" autoRev="1" fill="hold" nodeType="withEffect">
                                      <p:stCondLst>
                                        <p:cond delay="2500"/>
                                      </p:stCondLst>
                                      <p:childTnLst>
                                        <p:animMotion origin="layout" path="M 2.08333E-6 -3.33333E-6 L 2.08333E-6 0.12385 " pathEditMode="relative" rAng="0" ptsTypes="AA">
                                          <p:cBhvr>
                                            <p:cTn id="250" dur="500" fill="hold"/>
                                            <p:tgtEl>
                                              <p:spTgt spid="31"/>
                                            </p:tgtEl>
                                            <p:attrNameLst>
                                              <p:attrName>ppt_x</p:attrName>
                                              <p:attrName>ppt_y</p:attrName>
                                            </p:attrNameLst>
                                          </p:cBhvr>
                                          <p:rCtr x="0" y="6181"/>
                                        </p:animMotion>
                                      </p:childTnLst>
                                    </p:cTn>
                                  </p:par>
                                  <p:par>
                                    <p:cTn id="251" presetID="1" presetClass="mediacall" presetSubtype="0" fill="hold" nodeType="withEffect">
                                      <p:stCondLst>
                                        <p:cond delay="2500"/>
                                      </p:stCondLst>
                                      <p:childTnLst>
                                        <p:cmd type="call" cmd="playFrom(0.0)">
                                          <p:cBhvr>
                                            <p:cTn id="252" dur="2852" fill="hold"/>
                                            <p:tgtEl>
                                              <p:spTgt spid="41"/>
                                            </p:tgtEl>
                                          </p:cBhvr>
                                        </p:cmd>
                                      </p:childTnLst>
                                    </p:cTn>
                                  </p:par>
                                  <p:par>
                                    <p:cTn id="253" presetID="1" presetClass="exit" presetSubtype="0" fill="hold" nodeType="withEffect">
                                      <p:stCondLst>
                                        <p:cond delay="2500"/>
                                      </p:stCondLst>
                                      <p:childTnLst>
                                        <p:set>
                                          <p:cBhvr>
                                            <p:cTn id="254" dur="1" fill="hold">
                                              <p:stCondLst>
                                                <p:cond delay="0"/>
                                              </p:stCondLst>
                                            </p:cTn>
                                            <p:tgtEl>
                                              <p:spTgt spid="54"/>
                                            </p:tgtEl>
                                            <p:attrNameLst>
                                              <p:attrName>style.visibility</p:attrName>
                                            </p:attrNameLst>
                                          </p:cBhvr>
                                          <p:to>
                                            <p:strVal val="hidden"/>
                                          </p:to>
                                        </p:set>
                                      </p:childTnLst>
                                    </p:cTn>
                                  </p:par>
                                  <p:par>
                                    <p:cTn id="255" presetID="1" presetClass="entr" presetSubtype="0" fill="hold" nodeType="withEffect">
                                      <p:stCondLst>
                                        <p:cond delay="2500"/>
                                      </p:stCondLst>
                                      <p:childTnLst>
                                        <p:set>
                                          <p:cBhvr>
                                            <p:cTn id="256" dur="1" fill="hold">
                                              <p:stCondLst>
                                                <p:cond delay="0"/>
                                              </p:stCondLst>
                                            </p:cTn>
                                            <p:tgtEl>
                                              <p:spTgt spid="55"/>
                                            </p:tgtEl>
                                            <p:attrNameLst>
                                              <p:attrName>style.visibility</p:attrName>
                                            </p:attrNameLst>
                                          </p:cBhvr>
                                          <p:to>
                                            <p:strVal val="visible"/>
                                          </p:to>
                                        </p:set>
                                      </p:childTnLst>
                                    </p:cTn>
                                  </p:par>
                                  <p:par>
                                    <p:cTn id="257" presetID="1" presetClass="exit" presetSubtype="0" fill="hold" nodeType="withEffect">
                                      <p:stCondLst>
                                        <p:cond delay="4500"/>
                                      </p:stCondLst>
                                      <p:childTnLst>
                                        <p:set>
                                          <p:cBhvr>
                                            <p:cTn id="258" dur="1" fill="hold">
                                              <p:stCondLst>
                                                <p:cond delay="0"/>
                                              </p:stCondLst>
                                            </p:cTn>
                                            <p:tgtEl>
                                              <p:spTgt spid="55"/>
                                            </p:tgtEl>
                                            <p:attrNameLst>
                                              <p:attrName>style.visibility</p:attrName>
                                            </p:attrNameLst>
                                          </p:cBhvr>
                                          <p:to>
                                            <p:strVal val="hidden"/>
                                          </p:to>
                                        </p:set>
                                      </p:childTnLst>
                                    </p:cTn>
                                  </p:par>
                                  <p:par>
                                    <p:cTn id="259" presetID="1" presetClass="entr" presetSubtype="0" fill="hold" nodeType="withEffect">
                                      <p:stCondLst>
                                        <p:cond delay="4500"/>
                                      </p:stCondLst>
                                      <p:childTnLst>
                                        <p:set>
                                          <p:cBhvr>
                                            <p:cTn id="260"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audio>
                  <p:cMediaNode vol="100000">
                    <p:cTn id="261" fill="hold" display="0">
                      <p:stCondLst>
                        <p:cond delay="indefinite"/>
                      </p:stCondLst>
                      <p:endCondLst>
                        <p:cond evt="onStopAudio" delay="0">
                          <p:tgtEl>
                            <p:sldTgt/>
                          </p:tgtEl>
                        </p:cond>
                      </p:endCondLst>
                    </p:cTn>
                    <p:tgtEl>
                      <p:spTgt spid="60"/>
                    </p:tgtEl>
                  </p:cMediaNode>
                </p:audio>
                <p:audio>
                  <p:cMediaNode vol="100000">
                    <p:cTn id="262" fill="hold" display="0">
                      <p:stCondLst>
                        <p:cond delay="indefinite"/>
                      </p:stCondLst>
                      <p:endCondLst>
                        <p:cond evt="onStopAudio" delay="0">
                          <p:tgtEl>
                            <p:sldTgt/>
                          </p:tgtEl>
                        </p:cond>
                      </p:endCondLst>
                    </p:cTn>
                    <p:tgtEl>
                      <p:spTgt spid="34"/>
                    </p:tgtEl>
                  </p:cMediaNode>
                </p:audio>
                <p:audio>
                  <p:cMediaNode vol="100000">
                    <p:cTn id="263" fill="hold" display="0">
                      <p:stCondLst>
                        <p:cond delay="indefinite"/>
                      </p:stCondLst>
                      <p:endCondLst>
                        <p:cond evt="onStopAudio" delay="0">
                          <p:tgtEl>
                            <p:sldTgt/>
                          </p:tgtEl>
                        </p:cond>
                      </p:endCondLst>
                    </p:cTn>
                    <p:tgtEl>
                      <p:spTgt spid="35"/>
                    </p:tgtEl>
                  </p:cMediaNode>
                </p:audio>
                <p:audio>
                  <p:cMediaNode vol="100000">
                    <p:cTn id="264" fill="hold" display="0">
                      <p:stCondLst>
                        <p:cond delay="indefinite"/>
                      </p:stCondLst>
                      <p:endCondLst>
                        <p:cond evt="onStopAudio" delay="0">
                          <p:tgtEl>
                            <p:sldTgt/>
                          </p:tgtEl>
                        </p:cond>
                      </p:endCondLst>
                    </p:cTn>
                    <p:tgtEl>
                      <p:spTgt spid="36"/>
                    </p:tgtEl>
                  </p:cMediaNode>
                </p:audio>
                <p:audio>
                  <p:cMediaNode vol="100000">
                    <p:cTn id="265" fill="hold" display="0">
                      <p:stCondLst>
                        <p:cond delay="indefinite"/>
                      </p:stCondLst>
                      <p:endCondLst>
                        <p:cond evt="onStopAudio" delay="0">
                          <p:tgtEl>
                            <p:sldTgt/>
                          </p:tgtEl>
                        </p:cond>
                      </p:endCondLst>
                    </p:cTn>
                    <p:tgtEl>
                      <p:spTgt spid="37"/>
                    </p:tgtEl>
                  </p:cMediaNode>
                </p:audio>
                <p:audio>
                  <p:cMediaNode vol="100000" mute="1">
                    <p:cTn id="266" fill="hold" display="0">
                      <p:stCondLst>
                        <p:cond delay="indefinite"/>
                      </p:stCondLst>
                      <p:endCondLst>
                        <p:cond evt="onStopAudio" delay="0">
                          <p:tgtEl>
                            <p:sldTgt/>
                          </p:tgtEl>
                        </p:cond>
                      </p:endCondLst>
                    </p:cTn>
                    <p:tgtEl>
                      <p:spTgt spid="38"/>
                    </p:tgtEl>
                  </p:cMediaNode>
                </p:audio>
                <p:audio>
                  <p:cMediaNode vol="100000">
                    <p:cTn id="267" fill="hold" display="0">
                      <p:stCondLst>
                        <p:cond delay="indefinite"/>
                      </p:stCondLst>
                      <p:endCondLst>
                        <p:cond evt="onStopAudio" delay="0">
                          <p:tgtEl>
                            <p:sldTgt/>
                          </p:tgtEl>
                        </p:cond>
                      </p:endCondLst>
                    </p:cTn>
                    <p:tgtEl>
                      <p:spTgt spid="39"/>
                    </p:tgtEl>
                  </p:cMediaNode>
                </p:audio>
                <p:audio>
                  <p:cMediaNode vol="100000">
                    <p:cTn id="268" fill="hold" display="0">
                      <p:stCondLst>
                        <p:cond delay="indefinite"/>
                      </p:stCondLst>
                      <p:endCondLst>
                        <p:cond evt="onStopAudio" delay="0">
                          <p:tgtEl>
                            <p:sldTgt/>
                          </p:tgtEl>
                        </p:cond>
                      </p:endCondLst>
                    </p:cTn>
                    <p:tgtEl>
                      <p:spTgt spid="40"/>
                    </p:tgtEl>
                  </p:cMediaNode>
                </p:audio>
                <p:audio>
                  <p:cMediaNode vol="100000">
                    <p:cTn id="269" fill="hold" display="0">
                      <p:stCondLst>
                        <p:cond delay="indefinite"/>
                      </p:stCondLst>
                      <p:endCondLst>
                        <p:cond evt="onStopAudio" delay="0">
                          <p:tgtEl>
                            <p:sldTgt/>
                          </p:tgtEl>
                        </p:cond>
                      </p:endCondLst>
                    </p:cTn>
                    <p:tgtEl>
                      <p:spTgt spid="41"/>
                    </p:tgtEl>
                  </p:cMediaNode>
                </p:audio>
                <p:audio>
                  <p:cMediaNode vol="100000">
                    <p:cTn id="270" fill="hold" display="0">
                      <p:stCondLst>
                        <p:cond delay="indefinite"/>
                      </p:stCondLst>
                      <p:endCondLst>
                        <p:cond evt="onStopAudio" delay="0">
                          <p:tgtEl>
                            <p:sldTgt/>
                          </p:tgtEl>
                        </p:cond>
                      </p:endCondLst>
                    </p:cTn>
                    <p:tgtEl>
                      <p:spTgt spid="42"/>
                    </p:tgtEl>
                  </p:cMediaNode>
                </p:audio>
                <p:audio>
                  <p:cMediaNode vol="100000">
                    <p:cTn id="271" fill="hold" display="0">
                      <p:stCondLst>
                        <p:cond delay="indefinite"/>
                      </p:stCondLst>
                      <p:endCondLst>
                        <p:cond evt="onStopAudio" delay="0">
                          <p:tgtEl>
                            <p:sldTgt/>
                          </p:tgtEl>
                        </p:cond>
                      </p:endCondLst>
                    </p:cTn>
                    <p:tgtEl>
                      <p:spTgt spid="43"/>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2" grpId="0" animBg="1"/>
          <p:bldP spid="12" grpId="1"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mph" presetSubtype="0" autoRev="1" fill="hold" grpId="0" nodeType="withEffect">
                                      <p:stCondLst>
                                        <p:cond delay="0"/>
                                      </p:stCondLst>
                                      <p:childTnLst>
                                        <p:animScale>
                                          <p:cBhvr>
                                            <p:cTn id="6" dur="200" fill="hold"/>
                                            <p:tgtEl>
                                              <p:spTgt spid="9"/>
                                            </p:tgtEl>
                                          </p:cBhvr>
                                          <p:by x="150000" y="150000"/>
                                        </p:animScale>
                                      </p:childTnLst>
                                    </p:cTn>
                                  </p:par>
                                  <p:par>
                                    <p:cTn id="7" presetID="10" presetClass="exit" presetSubtype="0" fill="hold" grpId="1"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0" presetClass="path" presetSubtype="0" accel="50000" decel="50000" fill="hold" nodeType="withEffect">
                                      <p:stCondLst>
                                        <p:cond delay="0"/>
                                      </p:stCondLst>
                                      <p:childTnLst>
                                        <p:animMotion origin="layout" path="M 4.58333E-6 -0.0007 C 0.17122 -0.5757 0.34231 -1.14584 0.45312 -1.37477 C 0.5638 -1.60417 0.59609 -1.52732 0.66458 -1.37894 C 0.73268 -1.23125 0.81992 -0.89908 0.88177 -0.54236 " pathEditMode="relative" rAng="0" ptsTypes="AAAA">
                                          <p:cBhvr>
                                            <p:cTn id="11" dur="2000" fill="hold"/>
                                            <p:tgtEl>
                                              <p:spTgt spid="47"/>
                                            </p:tgtEl>
                                            <p:attrNameLst>
                                              <p:attrName>ppt_x</p:attrName>
                                              <p:attrName>ppt_y</p:attrName>
                                            </p:attrNameLst>
                                          </p:cBhvr>
                                          <p:rCtr x="44089" y="-75949"/>
                                        </p:animMotion>
                                      </p:childTnLst>
                                    </p:cTn>
                                  </p:par>
                                  <p:par>
                                    <p:cTn id="12" presetID="1" presetClass="mediacall" presetSubtype="0" fill="hold" nodeType="withEffect">
                                      <p:stCondLst>
                                        <p:cond delay="20"/>
                                      </p:stCondLst>
                                      <p:childTnLst>
                                        <p:cmd type="call" cmd="playFrom(0.0)">
                                          <p:cBhvr>
                                            <p:cTn id="13" dur="1632" fill="hold"/>
                                            <p:tgtEl>
                                              <p:spTgt spid="60"/>
                                            </p:tgtEl>
                                          </p:cBhvr>
                                        </p:cmd>
                                      </p:childTnLst>
                                    </p:cTn>
                                  </p:par>
                                  <p:par>
                                    <p:cTn id="14" presetID="8" presetClass="emph" presetSubtype="0" repeatCount="5000" fill="hold" nodeType="withEffect">
                                      <p:stCondLst>
                                        <p:cond delay="0"/>
                                      </p:stCondLst>
                                      <p:childTnLst>
                                        <p:animRot by="21600000">
                                          <p:cBhvr>
                                            <p:cTn id="15" dur="500" fill="hold"/>
                                            <p:tgtEl>
                                              <p:spTgt spid="47"/>
                                            </p:tgtEl>
                                            <p:attrNameLst>
                                              <p:attrName>r</p:attrName>
                                            </p:attrNameLst>
                                          </p:cBhvr>
                                        </p:animRot>
                                      </p:childTnLst>
                                    </p:cTn>
                                  </p:par>
                                  <p:par>
                                    <p:cTn id="16" presetID="6" presetClass="emph" presetSubtype="0" accel="50000" decel="50000" fill="hold" nodeType="withEffect">
                                      <p:stCondLst>
                                        <p:cond delay="1000"/>
                                      </p:stCondLst>
                                      <p:childTnLst>
                                        <p:animScale>
                                          <p:cBhvr>
                                            <p:cTn id="17" dur="1000" fill="hold"/>
                                            <p:tgtEl>
                                              <p:spTgt spid="47"/>
                                            </p:tgtEl>
                                          </p:cBhvr>
                                          <p:by x="10000" y="10000"/>
                                        </p:animScale>
                                      </p:childTnLst>
                                    </p:cTn>
                                  </p:par>
                                  <p:par>
                                    <p:cTn id="18" presetID="10" presetClass="exit" presetSubtype="0" fill="hold" nodeType="withEffect">
                                      <p:stCondLst>
                                        <p:cond delay="150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22" presetClass="entr" presetSubtype="1"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par>
                                    <p:cTn id="24" presetID="22" presetClass="exit" presetSubtype="4" fill="hold" nodeType="withEffect">
                                      <p:stCondLst>
                                        <p:cond delay="2000"/>
                                      </p:stCondLst>
                                      <p:childTnLst>
                                        <p:animEffect transition="out" filter="wipe(down)">
                                          <p:cBhvr>
                                            <p:cTn id="25" dur="500"/>
                                            <p:tgtEl>
                                              <p:spTgt spid="32"/>
                                            </p:tgtEl>
                                          </p:cBhvr>
                                        </p:animEffect>
                                        <p:set>
                                          <p:cBhvr>
                                            <p:cTn id="26" dur="1" fill="hold">
                                              <p:stCondLst>
                                                <p:cond delay="499"/>
                                              </p:stCondLst>
                                            </p:cTn>
                                            <p:tgtEl>
                                              <p:spTgt spid="32"/>
                                            </p:tgtEl>
                                            <p:attrNameLst>
                                              <p:attrName>style.visibility</p:attrName>
                                            </p:attrNameLst>
                                          </p:cBhvr>
                                          <p:to>
                                            <p:strVal val="hidden"/>
                                          </p:to>
                                        </p:set>
                                      </p:childTnLst>
                                    </p:cTn>
                                  </p:par>
                                  <p:par>
                                    <p:cTn id="27" presetID="1" presetClass="mediacall" presetSubtype="0" fill="hold" nodeType="withEffect">
                                      <p:stCondLst>
                                        <p:cond delay="2000"/>
                                      </p:stCondLst>
                                      <p:childTnLst>
                                        <p:cmd type="call" cmd="playFrom(0.0)">
                                          <p:cBhvr>
                                            <p:cTn id="28" dur="2852" fill="hold"/>
                                            <p:tgtEl>
                                              <p:spTgt spid="34"/>
                                            </p:tgtEl>
                                          </p:cBhvr>
                                        </p:cmd>
                                      </p:childTnLst>
                                    </p:cTn>
                                  </p:par>
                                  <p:par>
                                    <p:cTn id="29" presetID="42" presetClass="path" presetSubtype="0" repeatCount="2000" accel="50000" decel="50000" autoRev="1" fill="hold" nodeType="withEffect">
                                      <p:stCondLst>
                                        <p:cond delay="2500"/>
                                      </p:stCondLst>
                                      <p:childTnLst>
                                        <p:animMotion origin="layout" path="M 2.08333E-6 -3.33333E-6 L 2.08333E-6 0.12778 " pathEditMode="relative" rAng="0" ptsTypes="AA">
                                          <p:cBhvr>
                                            <p:cTn id="30" dur="500" fill="hold"/>
                                            <p:tgtEl>
                                              <p:spTgt spid="31"/>
                                            </p:tgtEl>
                                            <p:attrNameLst>
                                              <p:attrName>ppt_x</p:attrName>
                                              <p:attrName>ppt_y</p:attrName>
                                            </p:attrNameLst>
                                          </p:cBhvr>
                                          <p:rCtr x="0" y="6389"/>
                                        </p:animMotion>
                                      </p:childTnLst>
                                    </p:cTn>
                                  </p:par>
                                  <p:par>
                                    <p:cTn id="31" presetID="1" presetClass="exit" presetSubtype="0" fill="hold" nodeType="withEffect">
                                      <p:stCondLst>
                                        <p:cond delay="2500"/>
                                      </p:stCondLst>
                                      <p:childTnLst>
                                        <p:set>
                                          <p:cBhvr>
                                            <p:cTn id="32" dur="1" fill="hold">
                                              <p:stCondLst>
                                                <p:cond delay="0"/>
                                              </p:stCondLst>
                                            </p:cTn>
                                            <p:tgtEl>
                                              <p:spTgt spid="54"/>
                                            </p:tgtEl>
                                            <p:attrNameLst>
                                              <p:attrName>style.visibility</p:attrName>
                                            </p:attrNameLst>
                                          </p:cBhvr>
                                          <p:to>
                                            <p:strVal val="hidden"/>
                                          </p:to>
                                        </p:set>
                                      </p:childTnLst>
                                    </p:cTn>
                                  </p:par>
                                  <p:par>
                                    <p:cTn id="33" presetID="1" presetClass="entr" presetSubtype="0" fill="hold" nodeType="withEffect">
                                      <p:stCondLst>
                                        <p:cond delay="250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xit" presetSubtype="0" fill="hold" nodeType="withEffect">
                                      <p:stCondLst>
                                        <p:cond delay="450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ntr" presetSubtype="0" fill="hold" nodeType="withEffect">
                                      <p:stCondLst>
                                        <p:cond delay="450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 presetClass="emph" presetSubtype="0" autoRev="1" fill="hold" grpId="0" nodeType="withEffect">
                                      <p:stCondLst>
                                        <p:cond delay="0"/>
                                      </p:stCondLst>
                                      <p:childTnLst>
                                        <p:animScale>
                                          <p:cBhvr>
                                            <p:cTn id="43" dur="200" fill="hold"/>
                                            <p:tgtEl>
                                              <p:spTgt spid="8"/>
                                            </p:tgtEl>
                                          </p:cBhvr>
                                          <p:by x="150000" y="150000"/>
                                        </p:animScale>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0" presetClass="path" presetSubtype="0" accel="50000" decel="50000" fill="hold" nodeType="withEffect">
                                      <p:stCondLst>
                                        <p:cond delay="0"/>
                                      </p:stCondLst>
                                      <p:childTnLst>
                                        <p:animMotion origin="layout" path="M -2.70833E-6 -0.00046 C -0.00351 -0.225 -0.0013 -0.01991 -0.00885 -0.41551 C -0.0112 -0.52754 -0.02995 -1.21736 -0.03763 -1.48009 C -0.04153 -1.63796 -0.09987 -1.61366 -0.10455 -1.47662 C -0.11341 -1.27754 -0.13724 -0.63102 -0.13815 -0.54236 " pathEditMode="relative" rAng="0" ptsTypes="AAAAA">
                                          <p:cBhvr>
                                            <p:cTn id="48" dur="2000" fill="hold"/>
                                            <p:tgtEl>
                                              <p:spTgt spid="48"/>
                                            </p:tgtEl>
                                            <p:attrNameLst>
                                              <p:attrName>ppt_x</p:attrName>
                                              <p:attrName>ppt_y</p:attrName>
                                            </p:attrNameLst>
                                          </p:cBhvr>
                                          <p:rCtr x="-6914" y="-79444"/>
                                        </p:animMotion>
                                      </p:childTnLst>
                                    </p:cTn>
                                  </p:par>
                                  <p:par>
                                    <p:cTn id="49" presetID="1" presetClass="mediacall" presetSubtype="0" fill="hold" nodeType="withEffect">
                                      <p:stCondLst>
                                        <p:cond delay="20"/>
                                      </p:stCondLst>
                                      <p:childTnLst>
                                        <p:cmd type="call" cmd="playFrom(0.0)">
                                          <p:cBhvr>
                                            <p:cTn id="50" dur="1632" fill="hold"/>
                                            <p:tgtEl>
                                              <p:spTgt spid="35"/>
                                            </p:tgtEl>
                                          </p:cBhvr>
                                        </p:cmd>
                                      </p:childTnLst>
                                    </p:cTn>
                                  </p:par>
                                  <p:par>
                                    <p:cTn id="51" presetID="8" presetClass="emph" presetSubtype="0" repeatCount="5000" fill="hold" nodeType="withEffect">
                                      <p:stCondLst>
                                        <p:cond delay="0"/>
                                      </p:stCondLst>
                                      <p:childTnLst>
                                        <p:animRot by="21600000">
                                          <p:cBhvr>
                                            <p:cTn id="52" dur="500" fill="hold"/>
                                            <p:tgtEl>
                                              <p:spTgt spid="48"/>
                                            </p:tgtEl>
                                            <p:attrNameLst>
                                              <p:attrName>r</p:attrName>
                                            </p:attrNameLst>
                                          </p:cBhvr>
                                        </p:animRot>
                                      </p:childTnLst>
                                    </p:cTn>
                                  </p:par>
                                  <p:par>
                                    <p:cTn id="53" presetID="6" presetClass="emph" presetSubtype="0" accel="50000" decel="50000" fill="hold" nodeType="withEffect">
                                      <p:stCondLst>
                                        <p:cond delay="1000"/>
                                      </p:stCondLst>
                                      <p:childTnLst>
                                        <p:animScale>
                                          <p:cBhvr>
                                            <p:cTn id="54" dur="1000" fill="hold"/>
                                            <p:tgtEl>
                                              <p:spTgt spid="48"/>
                                            </p:tgtEl>
                                          </p:cBhvr>
                                          <p:by x="10000" y="10000"/>
                                        </p:animScale>
                                      </p:childTnLst>
                                    </p:cTn>
                                  </p:par>
                                  <p:par>
                                    <p:cTn id="55" presetID="10" presetClass="exit" presetSubtype="0" fill="hold" nodeType="withEffect">
                                      <p:stCondLst>
                                        <p:cond delay="150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22" presetClass="entr" presetSubtype="1" fill="hold" nodeType="withEffect">
                                      <p:stCondLst>
                                        <p:cond delay="100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par>
                                    <p:cTn id="61" presetID="22" presetClass="exit" presetSubtype="4" fill="hold" nodeType="withEffect">
                                      <p:stCondLst>
                                        <p:cond delay="2000"/>
                                      </p:stCondLst>
                                      <p:childTnLst>
                                        <p:animEffect transition="out" filter="wipe(down)">
                                          <p:cBhvr>
                                            <p:cTn id="62" dur="500"/>
                                            <p:tgtEl>
                                              <p:spTgt spid="32"/>
                                            </p:tgtEl>
                                          </p:cBhvr>
                                        </p:animEffect>
                                        <p:set>
                                          <p:cBhvr>
                                            <p:cTn id="63" dur="1" fill="hold">
                                              <p:stCondLst>
                                                <p:cond delay="499"/>
                                              </p:stCondLst>
                                            </p:cTn>
                                            <p:tgtEl>
                                              <p:spTgt spid="32"/>
                                            </p:tgtEl>
                                            <p:attrNameLst>
                                              <p:attrName>style.visibility</p:attrName>
                                            </p:attrNameLst>
                                          </p:cBhvr>
                                          <p:to>
                                            <p:strVal val="hidden"/>
                                          </p:to>
                                        </p:set>
                                      </p:childTnLst>
                                    </p:cTn>
                                  </p:par>
                                  <p:par>
                                    <p:cTn id="64" presetID="1" presetClass="mediacall" presetSubtype="0" fill="hold" nodeType="withEffect">
                                      <p:stCondLst>
                                        <p:cond delay="2000"/>
                                      </p:stCondLst>
                                      <p:childTnLst>
                                        <p:cmd type="call" cmd="playFrom(0.0)">
                                          <p:cBhvr>
                                            <p:cTn id="65" dur="2852" fill="hold"/>
                                            <p:tgtEl>
                                              <p:spTgt spid="36"/>
                                            </p:tgtEl>
                                          </p:cBhvr>
                                        </p:cmd>
                                      </p:childTnLst>
                                    </p:cTn>
                                  </p:par>
                                  <p:par>
                                    <p:cTn id="66" presetID="42" presetClass="path" presetSubtype="0" repeatCount="2000" accel="50000" decel="50000" autoRev="1" fill="hold" nodeType="withEffect">
                                      <p:stCondLst>
                                        <p:cond delay="2500"/>
                                      </p:stCondLst>
                                      <p:childTnLst>
                                        <p:animMotion origin="layout" path="M 2.08333E-6 -3.33333E-6 L 2.08333E-6 0.11436 " pathEditMode="relative" rAng="0" ptsTypes="AA">
                                          <p:cBhvr>
                                            <p:cTn id="67" dur="500" fill="hold"/>
                                            <p:tgtEl>
                                              <p:spTgt spid="31"/>
                                            </p:tgtEl>
                                            <p:attrNameLst>
                                              <p:attrName>ppt_x</p:attrName>
                                              <p:attrName>ppt_y</p:attrName>
                                            </p:attrNameLst>
                                          </p:cBhvr>
                                          <p:rCtr x="0" y="5718"/>
                                        </p:animMotion>
                                      </p:childTnLst>
                                    </p:cTn>
                                  </p:par>
                                  <p:par>
                                    <p:cTn id="68" presetID="1" presetClass="exit" presetSubtype="0" fill="hold" nodeType="withEffect">
                                      <p:stCondLst>
                                        <p:cond delay="2500"/>
                                      </p:stCondLst>
                                      <p:childTnLst>
                                        <p:set>
                                          <p:cBhvr>
                                            <p:cTn id="69" dur="1" fill="hold">
                                              <p:stCondLst>
                                                <p:cond delay="0"/>
                                              </p:stCondLst>
                                            </p:cTn>
                                            <p:tgtEl>
                                              <p:spTgt spid="54"/>
                                            </p:tgtEl>
                                            <p:attrNameLst>
                                              <p:attrName>style.visibility</p:attrName>
                                            </p:attrNameLst>
                                          </p:cBhvr>
                                          <p:to>
                                            <p:strVal val="hidden"/>
                                          </p:to>
                                        </p:set>
                                      </p:childTnLst>
                                    </p:cTn>
                                  </p:par>
                                  <p:par>
                                    <p:cTn id="70" presetID="1" presetClass="entr" presetSubtype="0" fill="hold" nodeType="withEffect">
                                      <p:stCondLst>
                                        <p:cond delay="2500"/>
                                      </p:stCondLst>
                                      <p:childTnLst>
                                        <p:set>
                                          <p:cBhvr>
                                            <p:cTn id="71" dur="1" fill="hold">
                                              <p:stCondLst>
                                                <p:cond delay="0"/>
                                              </p:stCondLst>
                                            </p:cTn>
                                            <p:tgtEl>
                                              <p:spTgt spid="55"/>
                                            </p:tgtEl>
                                            <p:attrNameLst>
                                              <p:attrName>style.visibility</p:attrName>
                                            </p:attrNameLst>
                                          </p:cBhvr>
                                          <p:to>
                                            <p:strVal val="visible"/>
                                          </p:to>
                                        </p:set>
                                      </p:childTnLst>
                                    </p:cTn>
                                  </p:par>
                                  <p:par>
                                    <p:cTn id="72" presetID="1" presetClass="exit" presetSubtype="0" fill="hold" nodeType="withEffect">
                                      <p:stCondLst>
                                        <p:cond delay="4500"/>
                                      </p:stCondLst>
                                      <p:childTnLst>
                                        <p:set>
                                          <p:cBhvr>
                                            <p:cTn id="73" dur="1" fill="hold">
                                              <p:stCondLst>
                                                <p:cond delay="0"/>
                                              </p:stCondLst>
                                            </p:cTn>
                                            <p:tgtEl>
                                              <p:spTgt spid="55"/>
                                            </p:tgtEl>
                                            <p:attrNameLst>
                                              <p:attrName>style.visibility</p:attrName>
                                            </p:attrNameLst>
                                          </p:cBhvr>
                                          <p:to>
                                            <p:strVal val="hidden"/>
                                          </p:to>
                                        </p:set>
                                      </p:childTnLst>
                                    </p:cTn>
                                  </p:par>
                                  <p:par>
                                    <p:cTn id="74" presetID="1" presetClass="entr" presetSubtype="0" fill="hold" nodeType="withEffect">
                                      <p:stCondLst>
                                        <p:cond delay="4500"/>
                                      </p:stCondLst>
                                      <p:childTnLst>
                                        <p:set>
                                          <p:cBhvr>
                                            <p:cTn id="75"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6" presetClass="emph" presetSubtype="0" autoRev="1" fill="hold" grpId="0" nodeType="withEffect">
                                      <p:stCondLst>
                                        <p:cond delay="0"/>
                                      </p:stCondLst>
                                      <p:childTnLst>
                                        <p:animScale>
                                          <p:cBhvr>
                                            <p:cTn id="80" dur="200" fill="hold"/>
                                            <p:tgtEl>
                                              <p:spTgt spid="7"/>
                                            </p:tgtEl>
                                          </p:cBhvr>
                                          <p:by x="150000" y="150000"/>
                                        </p:animScale>
                                      </p:childTnLst>
                                    </p:cTn>
                                  </p:par>
                                  <p:par>
                                    <p:cTn id="81" presetID="10" presetClass="exit" presetSubtype="0" fill="hold" grpId="1" nodeType="withEffect">
                                      <p:stCondLst>
                                        <p:cond delay="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0" presetClass="path" presetSubtype="0" accel="50000" decel="50000" fill="hold" nodeType="withEffect">
                                      <p:stCondLst>
                                        <p:cond delay="0"/>
                                      </p:stCondLst>
                                      <p:childTnLst>
                                        <p:animMotion origin="layout" path="M 3.33333E-6 -0.00046 C -0.00261 -0.225 -0.00104 -0.01991 -0.00664 -0.41551 C -0.00834 -0.52754 -0.02214 -1.21736 -0.028 -1.48009 C -0.03086 -1.63796 -0.07409 -1.61366 -0.07761 -1.47662 C -0.08412 -1.27754 -0.10183 -0.63102 -0.10248 -0.54236 " pathEditMode="relative" rAng="0" ptsTypes="AAAAA">
                                          <p:cBhvr>
                                            <p:cTn id="85" dur="2000" fill="hold"/>
                                            <p:tgtEl>
                                              <p:spTgt spid="50"/>
                                            </p:tgtEl>
                                            <p:attrNameLst>
                                              <p:attrName>ppt_x</p:attrName>
                                              <p:attrName>ppt_y</p:attrName>
                                            </p:attrNameLst>
                                          </p:cBhvr>
                                          <p:rCtr x="-5130" y="-79444"/>
                                        </p:animMotion>
                                      </p:childTnLst>
                                    </p:cTn>
                                  </p:par>
                                  <p:par>
                                    <p:cTn id="86" presetID="1" presetClass="mediacall" presetSubtype="0" fill="hold" nodeType="withEffect">
                                      <p:stCondLst>
                                        <p:cond delay="20"/>
                                      </p:stCondLst>
                                      <p:childTnLst>
                                        <p:cmd type="call" cmd="playFrom(0.0)">
                                          <p:cBhvr>
                                            <p:cTn id="87" dur="1632" fill="hold"/>
                                            <p:tgtEl>
                                              <p:spTgt spid="35"/>
                                            </p:tgtEl>
                                          </p:cBhvr>
                                        </p:cmd>
                                      </p:childTnLst>
                                    </p:cTn>
                                  </p:par>
                                  <p:par>
                                    <p:cTn id="88" presetID="8" presetClass="emph" presetSubtype="0" repeatCount="5000" fill="hold" nodeType="withEffect">
                                      <p:stCondLst>
                                        <p:cond delay="0"/>
                                      </p:stCondLst>
                                      <p:childTnLst>
                                        <p:animRot by="21600000">
                                          <p:cBhvr>
                                            <p:cTn id="89" dur="500" fill="hold"/>
                                            <p:tgtEl>
                                              <p:spTgt spid="50"/>
                                            </p:tgtEl>
                                            <p:attrNameLst>
                                              <p:attrName>r</p:attrName>
                                            </p:attrNameLst>
                                          </p:cBhvr>
                                        </p:animRot>
                                      </p:childTnLst>
                                    </p:cTn>
                                  </p:par>
                                  <p:par>
                                    <p:cTn id="90" presetID="6" presetClass="emph" presetSubtype="0" accel="50000" decel="50000" fill="hold" nodeType="withEffect">
                                      <p:stCondLst>
                                        <p:cond delay="1000"/>
                                      </p:stCondLst>
                                      <p:childTnLst>
                                        <p:animScale>
                                          <p:cBhvr>
                                            <p:cTn id="91" dur="1000" fill="hold"/>
                                            <p:tgtEl>
                                              <p:spTgt spid="50"/>
                                            </p:tgtEl>
                                          </p:cBhvr>
                                          <p:by x="10000" y="10000"/>
                                        </p:animScale>
                                      </p:childTnLst>
                                    </p:cTn>
                                  </p:par>
                                  <p:par>
                                    <p:cTn id="92" presetID="10" presetClass="exit" presetSubtype="0" fill="hold" nodeType="withEffect">
                                      <p:stCondLst>
                                        <p:cond delay="1500"/>
                                      </p:stCondLst>
                                      <p:childTnLst>
                                        <p:animEffect transition="out" filter="fade">
                                          <p:cBhvr>
                                            <p:cTn id="93" dur="500"/>
                                            <p:tgtEl>
                                              <p:spTgt spid="50"/>
                                            </p:tgtEl>
                                          </p:cBhvr>
                                        </p:animEffect>
                                        <p:set>
                                          <p:cBhvr>
                                            <p:cTn id="94" dur="1" fill="hold">
                                              <p:stCondLst>
                                                <p:cond delay="499"/>
                                              </p:stCondLst>
                                            </p:cTn>
                                            <p:tgtEl>
                                              <p:spTgt spid="50"/>
                                            </p:tgtEl>
                                            <p:attrNameLst>
                                              <p:attrName>style.visibility</p:attrName>
                                            </p:attrNameLst>
                                          </p:cBhvr>
                                          <p:to>
                                            <p:strVal val="hidden"/>
                                          </p:to>
                                        </p:set>
                                      </p:childTnLst>
                                    </p:cTn>
                                  </p:par>
                                  <p:par>
                                    <p:cTn id="95" presetID="22" presetClass="entr" presetSubtype="1" fill="hold" nodeType="withEffect">
                                      <p:stCondLst>
                                        <p:cond delay="100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par>
                                    <p:cTn id="98" presetID="22" presetClass="exit" presetSubtype="4" fill="hold" nodeType="withEffect">
                                      <p:stCondLst>
                                        <p:cond delay="2000"/>
                                      </p:stCondLst>
                                      <p:childTnLst>
                                        <p:animEffect transition="out" filter="wipe(down)">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1" presetClass="mediacall" presetSubtype="0" fill="hold" nodeType="withEffect">
                                      <p:stCondLst>
                                        <p:cond delay="2000"/>
                                      </p:stCondLst>
                                      <p:childTnLst>
                                        <p:cmd type="call" cmd="playFrom(0.0)">
                                          <p:cBhvr>
                                            <p:cTn id="102" dur="2852" fill="hold"/>
                                            <p:tgtEl>
                                              <p:spTgt spid="37"/>
                                            </p:tgtEl>
                                          </p:cBhvr>
                                        </p:cmd>
                                      </p:childTnLst>
                                    </p:cTn>
                                  </p:par>
                                  <p:par>
                                    <p:cTn id="103" presetID="42" presetClass="path" presetSubtype="0" repeatCount="2000" accel="50000" decel="50000" autoRev="1" fill="hold" nodeType="withEffect">
                                      <p:stCondLst>
                                        <p:cond delay="2500"/>
                                      </p:stCondLst>
                                      <p:childTnLst>
                                        <p:animMotion origin="layout" path="M 2.08333E-6 -3.33333E-6 L 2.08333E-6 0.10324 " pathEditMode="relative" rAng="0" ptsTypes="AA">
                                          <p:cBhvr>
                                            <p:cTn id="104" dur="500" fill="hold"/>
                                            <p:tgtEl>
                                              <p:spTgt spid="31"/>
                                            </p:tgtEl>
                                            <p:attrNameLst>
                                              <p:attrName>ppt_x</p:attrName>
                                              <p:attrName>ppt_y</p:attrName>
                                            </p:attrNameLst>
                                          </p:cBhvr>
                                          <p:rCtr x="0" y="5162"/>
                                        </p:animMotion>
                                      </p:childTnLst>
                                    </p:cTn>
                                  </p:par>
                                  <p:par>
                                    <p:cTn id="105" presetID="1" presetClass="exit" presetSubtype="0" fill="hold" nodeType="withEffect">
                                      <p:stCondLst>
                                        <p:cond delay="2500"/>
                                      </p:stCondLst>
                                      <p:childTnLst>
                                        <p:set>
                                          <p:cBhvr>
                                            <p:cTn id="106" dur="1" fill="hold">
                                              <p:stCondLst>
                                                <p:cond delay="0"/>
                                              </p:stCondLst>
                                            </p:cTn>
                                            <p:tgtEl>
                                              <p:spTgt spid="54"/>
                                            </p:tgtEl>
                                            <p:attrNameLst>
                                              <p:attrName>style.visibility</p:attrName>
                                            </p:attrNameLst>
                                          </p:cBhvr>
                                          <p:to>
                                            <p:strVal val="hidden"/>
                                          </p:to>
                                        </p:set>
                                      </p:childTnLst>
                                    </p:cTn>
                                  </p:par>
                                  <p:par>
                                    <p:cTn id="107" presetID="1" presetClass="entr" presetSubtype="0" fill="hold" nodeType="withEffect">
                                      <p:stCondLst>
                                        <p:cond delay="250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xit" presetSubtype="0" fill="hold" nodeType="withEffect">
                                      <p:stCondLst>
                                        <p:cond delay="4500"/>
                                      </p:stCondLst>
                                      <p:childTnLst>
                                        <p:set>
                                          <p:cBhvr>
                                            <p:cTn id="110" dur="1" fill="hold">
                                              <p:stCondLst>
                                                <p:cond delay="0"/>
                                              </p:stCondLst>
                                            </p:cTn>
                                            <p:tgtEl>
                                              <p:spTgt spid="55"/>
                                            </p:tgtEl>
                                            <p:attrNameLst>
                                              <p:attrName>style.visibility</p:attrName>
                                            </p:attrNameLst>
                                          </p:cBhvr>
                                          <p:to>
                                            <p:strVal val="hidden"/>
                                          </p:to>
                                        </p:set>
                                      </p:childTnLst>
                                    </p:cTn>
                                  </p:par>
                                  <p:par>
                                    <p:cTn id="111" presetID="1" presetClass="entr" presetSubtype="0" fill="hold" nodeType="withEffect">
                                      <p:stCondLst>
                                        <p:cond delay="450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13" restart="whenNotActive" fill="hold" evtFilter="cancelBubble" nodeType="interactiveSeq">
                    <p:stCondLst>
                      <p:cond evt="onClick" delay="0">
                        <p:tgtEl>
                          <p:spTgt spid="6"/>
                        </p:tgtEl>
                      </p:cond>
                    </p:stCondLst>
                    <p:endSync evt="end" delay="0">
                      <p:rtn val="all"/>
                    </p:endSync>
                    <p:childTnLst>
                      <p:par>
                        <p:cTn id="114" fill="hold">
                          <p:stCondLst>
                            <p:cond delay="0"/>
                          </p:stCondLst>
                          <p:childTnLst>
                            <p:par>
                              <p:cTn id="115" fill="hold">
                                <p:stCondLst>
                                  <p:cond delay="0"/>
                                </p:stCondLst>
                                <p:childTnLst>
                                  <p:par>
                                    <p:cTn id="116" presetID="6" presetClass="emph" presetSubtype="0" autoRev="1" fill="hold" grpId="0" nodeType="withEffect">
                                      <p:stCondLst>
                                        <p:cond delay="0"/>
                                      </p:stCondLst>
                                      <p:childTnLst>
                                        <p:animScale>
                                          <p:cBhvr>
                                            <p:cTn id="117" dur="200" fill="hold"/>
                                            <p:tgtEl>
                                              <p:spTgt spid="6"/>
                                            </p:tgtEl>
                                          </p:cBhvr>
                                          <p:by x="150000" y="150000"/>
                                        </p:animScale>
                                      </p:childTnLst>
                                    </p:cTn>
                                  </p:par>
                                  <p:par>
                                    <p:cTn id="118" presetID="10" presetClass="exit" presetSubtype="0" fill="hold" grpId="1" nodeType="withEffect">
                                      <p:stCondLst>
                                        <p:cond delay="0"/>
                                      </p:stCondLst>
                                      <p:childTnLst>
                                        <p:animEffect transition="out" filter="fade">
                                          <p:cBhvr>
                                            <p:cTn id="119" dur="500"/>
                                            <p:tgtEl>
                                              <p:spTgt spid="6"/>
                                            </p:tgtEl>
                                          </p:cBhvr>
                                        </p:animEffect>
                                        <p:set>
                                          <p:cBhvr>
                                            <p:cTn id="120" dur="1" fill="hold">
                                              <p:stCondLst>
                                                <p:cond delay="499"/>
                                              </p:stCondLst>
                                            </p:cTn>
                                            <p:tgtEl>
                                              <p:spTgt spid="6"/>
                                            </p:tgtEl>
                                            <p:attrNameLst>
                                              <p:attrName>style.visibility</p:attrName>
                                            </p:attrNameLst>
                                          </p:cBhvr>
                                          <p:to>
                                            <p:strVal val="hidden"/>
                                          </p:to>
                                        </p:set>
                                      </p:childTnLst>
                                    </p:cTn>
                                  </p:par>
                                  <p:par>
                                    <p:cTn id="121" presetID="0" presetClass="path" presetSubtype="0" accel="50000" decel="50000" fill="hold" nodeType="withEffect">
                                      <p:stCondLst>
                                        <p:cond delay="0"/>
                                      </p:stCondLst>
                                      <p:childTnLst>
                                        <p:animMotion origin="layout" path="M 3.54167E-6 -0.00047 C 0.05 -0.30972 0.2539 -1.47454 0.28502 -1.53681 C 0.31627 -1.59977 0.38632 -1.62385 0.42382 -1.53797 C 0.45885 -1.44607 0.61679 -0.76991 0.65677 -0.54398 " pathEditMode="relative" rAng="0" ptsTypes="AAAA">
                                          <p:cBhvr>
                                            <p:cTn id="122" dur="2000" fill="hold"/>
                                            <p:tgtEl>
                                              <p:spTgt spid="56"/>
                                            </p:tgtEl>
                                            <p:attrNameLst>
                                              <p:attrName>ppt_x</p:attrName>
                                              <p:attrName>ppt_y</p:attrName>
                                            </p:attrNameLst>
                                          </p:cBhvr>
                                          <p:rCtr x="32839" y="-79653"/>
                                        </p:animMotion>
                                      </p:childTnLst>
                                    </p:cTn>
                                  </p:par>
                                  <p:par>
                                    <p:cTn id="123" presetID="1" presetClass="mediacall" presetSubtype="0" fill="hold" nodeType="withEffect">
                                      <p:stCondLst>
                                        <p:cond delay="20"/>
                                      </p:stCondLst>
                                      <p:childTnLst>
                                        <p:cmd type="call" cmd="playFrom(0.0)">
                                          <p:cBhvr>
                                            <p:cTn id="124" dur="1632" fill="hold"/>
                                            <p:tgtEl>
                                              <p:spTgt spid="38"/>
                                            </p:tgtEl>
                                          </p:cBhvr>
                                        </p:cmd>
                                      </p:childTnLst>
                                    </p:cTn>
                                  </p:par>
                                  <p:par>
                                    <p:cTn id="125" presetID="8" presetClass="emph" presetSubtype="0" repeatCount="5000" fill="hold" nodeType="withEffect">
                                      <p:stCondLst>
                                        <p:cond delay="0"/>
                                      </p:stCondLst>
                                      <p:childTnLst>
                                        <p:animRot by="21600000">
                                          <p:cBhvr>
                                            <p:cTn id="126" dur="500" fill="hold"/>
                                            <p:tgtEl>
                                              <p:spTgt spid="56"/>
                                            </p:tgtEl>
                                            <p:attrNameLst>
                                              <p:attrName>r</p:attrName>
                                            </p:attrNameLst>
                                          </p:cBhvr>
                                        </p:animRot>
                                      </p:childTnLst>
                                    </p:cTn>
                                  </p:par>
                                  <p:par>
                                    <p:cTn id="127" presetID="6" presetClass="emph" presetSubtype="0" accel="50000" decel="50000" fill="hold" nodeType="withEffect">
                                      <p:stCondLst>
                                        <p:cond delay="1000"/>
                                      </p:stCondLst>
                                      <p:childTnLst>
                                        <p:animScale>
                                          <p:cBhvr>
                                            <p:cTn id="128" dur="1000" fill="hold"/>
                                            <p:tgtEl>
                                              <p:spTgt spid="56"/>
                                            </p:tgtEl>
                                          </p:cBhvr>
                                          <p:by x="10000" y="10000"/>
                                        </p:animScale>
                                      </p:childTnLst>
                                    </p:cTn>
                                  </p:par>
                                  <p:par>
                                    <p:cTn id="129" presetID="10" presetClass="exit" presetSubtype="0" fill="hold" nodeType="withEffect">
                                      <p:stCondLst>
                                        <p:cond delay="150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22" presetClass="entr" presetSubtype="1" fill="hold" nodeType="withEffect">
                                      <p:stCondLst>
                                        <p:cond delay="1000"/>
                                      </p:stCondLst>
                                      <p:childTnLst>
                                        <p:set>
                                          <p:cBhvr>
                                            <p:cTn id="133" dur="1" fill="hold">
                                              <p:stCondLst>
                                                <p:cond delay="0"/>
                                              </p:stCondLst>
                                            </p:cTn>
                                            <p:tgtEl>
                                              <p:spTgt spid="32"/>
                                            </p:tgtEl>
                                            <p:attrNameLst>
                                              <p:attrName>style.visibility</p:attrName>
                                            </p:attrNameLst>
                                          </p:cBhvr>
                                          <p:to>
                                            <p:strVal val="visible"/>
                                          </p:to>
                                        </p:set>
                                        <p:animEffect transition="in" filter="wipe(up)">
                                          <p:cBhvr>
                                            <p:cTn id="134" dur="500"/>
                                            <p:tgtEl>
                                              <p:spTgt spid="32"/>
                                            </p:tgtEl>
                                          </p:cBhvr>
                                        </p:animEffect>
                                      </p:childTnLst>
                                    </p:cTn>
                                  </p:par>
                                  <p:par>
                                    <p:cTn id="135" presetID="22" presetClass="exit" presetSubtype="4" fill="hold" nodeType="withEffect">
                                      <p:stCondLst>
                                        <p:cond delay="2000"/>
                                      </p:stCondLst>
                                      <p:childTnLst>
                                        <p:animEffect transition="out" filter="wipe(down)">
                                          <p:cBhvr>
                                            <p:cTn id="136" dur="500"/>
                                            <p:tgtEl>
                                              <p:spTgt spid="32"/>
                                            </p:tgtEl>
                                          </p:cBhvr>
                                        </p:animEffect>
                                        <p:set>
                                          <p:cBhvr>
                                            <p:cTn id="137" dur="1" fill="hold">
                                              <p:stCondLst>
                                                <p:cond delay="499"/>
                                              </p:stCondLst>
                                            </p:cTn>
                                            <p:tgtEl>
                                              <p:spTgt spid="32"/>
                                            </p:tgtEl>
                                            <p:attrNameLst>
                                              <p:attrName>style.visibility</p:attrName>
                                            </p:attrNameLst>
                                          </p:cBhvr>
                                          <p:to>
                                            <p:strVal val="hidden"/>
                                          </p:to>
                                        </p:set>
                                      </p:childTnLst>
                                    </p:cTn>
                                  </p:par>
                                  <p:par>
                                    <p:cTn id="138" presetID="1" presetClass="mediacall" presetSubtype="0" fill="hold" nodeType="withEffect">
                                      <p:stCondLst>
                                        <p:cond delay="2000"/>
                                      </p:stCondLst>
                                      <p:childTnLst>
                                        <p:cmd type="call" cmd="playFrom(0.0)">
                                          <p:cBhvr>
                                            <p:cTn id="139" dur="2852" fill="hold"/>
                                            <p:tgtEl>
                                              <p:spTgt spid="37"/>
                                            </p:tgtEl>
                                          </p:cBhvr>
                                        </p:cmd>
                                      </p:childTnLst>
                                    </p:cTn>
                                  </p:par>
                                  <p:par>
                                    <p:cTn id="140" presetID="42" presetClass="path" presetSubtype="0" repeatCount="2000" accel="50000" decel="50000" autoRev="1" fill="hold" nodeType="withEffect">
                                      <p:stCondLst>
                                        <p:cond delay="2500"/>
                                      </p:stCondLst>
                                      <p:childTnLst>
                                        <p:animMotion origin="layout" path="M 2.08333E-6 -3.33333E-6 L 2.08333E-6 0.11181 " pathEditMode="relative" rAng="0" ptsTypes="AA">
                                          <p:cBhvr>
                                            <p:cTn id="141" dur="500" fill="hold"/>
                                            <p:tgtEl>
                                              <p:spTgt spid="31"/>
                                            </p:tgtEl>
                                            <p:attrNameLst>
                                              <p:attrName>ppt_x</p:attrName>
                                              <p:attrName>ppt_y</p:attrName>
                                            </p:attrNameLst>
                                          </p:cBhvr>
                                          <p:rCtr x="0" y="5579"/>
                                        </p:animMotion>
                                      </p:childTnLst>
                                    </p:cTn>
                                  </p:par>
                                  <p:par>
                                    <p:cTn id="142" presetID="1" presetClass="exit" presetSubtype="0" fill="hold" nodeType="withEffect">
                                      <p:stCondLst>
                                        <p:cond delay="2500"/>
                                      </p:stCondLst>
                                      <p:childTnLst>
                                        <p:set>
                                          <p:cBhvr>
                                            <p:cTn id="143" dur="1" fill="hold">
                                              <p:stCondLst>
                                                <p:cond delay="0"/>
                                              </p:stCondLst>
                                            </p:cTn>
                                            <p:tgtEl>
                                              <p:spTgt spid="54"/>
                                            </p:tgtEl>
                                            <p:attrNameLst>
                                              <p:attrName>style.visibility</p:attrName>
                                            </p:attrNameLst>
                                          </p:cBhvr>
                                          <p:to>
                                            <p:strVal val="hidden"/>
                                          </p:to>
                                        </p:set>
                                      </p:childTnLst>
                                    </p:cTn>
                                  </p:par>
                                  <p:par>
                                    <p:cTn id="144" presetID="1" presetClass="entr" presetSubtype="0" fill="hold" nodeType="withEffect">
                                      <p:stCondLst>
                                        <p:cond delay="2500"/>
                                      </p:stCondLst>
                                      <p:childTnLst>
                                        <p:set>
                                          <p:cBhvr>
                                            <p:cTn id="145" dur="1" fill="hold">
                                              <p:stCondLst>
                                                <p:cond delay="0"/>
                                              </p:stCondLst>
                                            </p:cTn>
                                            <p:tgtEl>
                                              <p:spTgt spid="55"/>
                                            </p:tgtEl>
                                            <p:attrNameLst>
                                              <p:attrName>style.visibility</p:attrName>
                                            </p:attrNameLst>
                                          </p:cBhvr>
                                          <p:to>
                                            <p:strVal val="visible"/>
                                          </p:to>
                                        </p:set>
                                      </p:childTnLst>
                                    </p:cTn>
                                  </p:par>
                                  <p:par>
                                    <p:cTn id="146" presetID="1" presetClass="exit" presetSubtype="0" fill="hold" nodeType="withEffect">
                                      <p:stCondLst>
                                        <p:cond delay="4500"/>
                                      </p:stCondLst>
                                      <p:childTnLst>
                                        <p:set>
                                          <p:cBhvr>
                                            <p:cTn id="147" dur="1" fill="hold">
                                              <p:stCondLst>
                                                <p:cond delay="0"/>
                                              </p:stCondLst>
                                            </p:cTn>
                                            <p:tgtEl>
                                              <p:spTgt spid="55"/>
                                            </p:tgtEl>
                                            <p:attrNameLst>
                                              <p:attrName>style.visibility</p:attrName>
                                            </p:attrNameLst>
                                          </p:cBhvr>
                                          <p:to>
                                            <p:strVal val="hidden"/>
                                          </p:to>
                                        </p:set>
                                      </p:childTnLst>
                                    </p:cTn>
                                  </p:par>
                                  <p:par>
                                    <p:cTn id="148" presetID="1" presetClass="entr" presetSubtype="0" fill="hold" nodeType="withEffect">
                                      <p:stCondLst>
                                        <p:cond delay="4500"/>
                                      </p:stCondLst>
                                      <p:childTnLst>
                                        <p:set>
                                          <p:cBhvr>
                                            <p:cTn id="149"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50" restart="whenNotActive" fill="hold" evtFilter="cancelBubble" nodeType="interactiveSeq">
                    <p:stCondLst>
                      <p:cond evt="onClick" delay="0">
                        <p:tgtEl>
                          <p:spTgt spid="5"/>
                        </p:tgtEl>
                      </p:cond>
                    </p:stCondLst>
                    <p:endSync evt="end" delay="0">
                      <p:rtn val="all"/>
                    </p:endSync>
                    <p:childTnLst>
                      <p:par>
                        <p:cTn id="151" fill="hold">
                          <p:stCondLst>
                            <p:cond delay="0"/>
                          </p:stCondLst>
                          <p:childTnLst>
                            <p:par>
                              <p:cTn id="152" fill="hold">
                                <p:stCondLst>
                                  <p:cond delay="0"/>
                                </p:stCondLst>
                                <p:childTnLst>
                                  <p:par>
                                    <p:cTn id="153" presetID="6" presetClass="emph" presetSubtype="0" autoRev="1" fill="hold" grpId="0" nodeType="withEffect">
                                      <p:stCondLst>
                                        <p:cond delay="0"/>
                                      </p:stCondLst>
                                      <p:childTnLst>
                                        <p:animScale>
                                          <p:cBhvr>
                                            <p:cTn id="154" dur="200" fill="hold"/>
                                            <p:tgtEl>
                                              <p:spTgt spid="5"/>
                                            </p:tgtEl>
                                          </p:cBhvr>
                                          <p:by x="150000" y="150000"/>
                                        </p:animScale>
                                      </p:childTnLst>
                                    </p:cTn>
                                  </p:par>
                                  <p:par>
                                    <p:cTn id="155" presetID="10" presetClass="exit" presetSubtype="0" fill="hold" grpId="1" nodeType="withEffect">
                                      <p:stCondLst>
                                        <p:cond delay="0"/>
                                      </p:stCondLst>
                                      <p:childTnLst>
                                        <p:animEffect transition="out" filter="fade">
                                          <p:cBhvr>
                                            <p:cTn id="156" dur="500"/>
                                            <p:tgtEl>
                                              <p:spTgt spid="5"/>
                                            </p:tgtEl>
                                          </p:cBhvr>
                                        </p:animEffect>
                                        <p:set>
                                          <p:cBhvr>
                                            <p:cTn id="157" dur="1" fill="hold">
                                              <p:stCondLst>
                                                <p:cond delay="499"/>
                                              </p:stCondLst>
                                            </p:cTn>
                                            <p:tgtEl>
                                              <p:spTgt spid="5"/>
                                            </p:tgtEl>
                                            <p:attrNameLst>
                                              <p:attrName>style.visibility</p:attrName>
                                            </p:attrNameLst>
                                          </p:cBhvr>
                                          <p:to>
                                            <p:strVal val="hidden"/>
                                          </p:to>
                                        </p:set>
                                      </p:childTnLst>
                                    </p:cTn>
                                  </p:par>
                                  <p:par>
                                    <p:cTn id="158" presetID="0" presetClass="path" presetSubtype="0" accel="50000" decel="50000" fill="hold" nodeType="withEffect">
                                      <p:stCondLst>
                                        <p:cond delay="0"/>
                                      </p:stCondLst>
                                      <p:childTnLst>
                                        <p:animMotion origin="layout" path="M 4.58333E-6 -0.00023 C 0.172 -0.57569 0.34401 -1.14537 0.45546 -1.37454 C 0.56666 -1.6044 0.59921 -1.52732 0.6677 -1.3787 C 0.73619 -1.23102 0.82369 -0.89907 0.88593 -0.5419 " pathEditMode="relative" rAng="0" ptsTypes="AAAA">
                                          <p:cBhvr>
                                            <p:cTn id="159" dur="2000" fill="hold"/>
                                            <p:tgtEl>
                                              <p:spTgt spid="58"/>
                                            </p:tgtEl>
                                            <p:attrNameLst>
                                              <p:attrName>ppt_x</p:attrName>
                                              <p:attrName>ppt_y</p:attrName>
                                            </p:attrNameLst>
                                          </p:cBhvr>
                                          <p:rCtr x="44297" y="-75972"/>
                                        </p:animMotion>
                                      </p:childTnLst>
                                    </p:cTn>
                                  </p:par>
                                  <p:par>
                                    <p:cTn id="160" presetID="1" presetClass="mediacall" presetSubtype="0" fill="hold" nodeType="withEffect">
                                      <p:stCondLst>
                                        <p:cond delay="20"/>
                                      </p:stCondLst>
                                      <p:childTnLst>
                                        <p:cmd type="call" cmd="playFrom(0.0)">
                                          <p:cBhvr>
                                            <p:cTn id="161" dur="1632" fill="hold"/>
                                            <p:tgtEl>
                                              <p:spTgt spid="40"/>
                                            </p:tgtEl>
                                          </p:cBhvr>
                                        </p:cmd>
                                      </p:childTnLst>
                                    </p:cTn>
                                  </p:par>
                                  <p:par>
                                    <p:cTn id="162" presetID="8" presetClass="emph" presetSubtype="0" repeatCount="5000" fill="hold" nodeType="withEffect">
                                      <p:stCondLst>
                                        <p:cond delay="0"/>
                                      </p:stCondLst>
                                      <p:childTnLst>
                                        <p:animRot by="21600000">
                                          <p:cBhvr>
                                            <p:cTn id="163" dur="500" fill="hold"/>
                                            <p:tgtEl>
                                              <p:spTgt spid="58"/>
                                            </p:tgtEl>
                                            <p:attrNameLst>
                                              <p:attrName>r</p:attrName>
                                            </p:attrNameLst>
                                          </p:cBhvr>
                                        </p:animRot>
                                      </p:childTnLst>
                                    </p:cTn>
                                  </p:par>
                                  <p:par>
                                    <p:cTn id="164" presetID="6" presetClass="emph" presetSubtype="0" accel="50000" decel="50000" fill="hold" nodeType="withEffect">
                                      <p:stCondLst>
                                        <p:cond delay="1000"/>
                                      </p:stCondLst>
                                      <p:childTnLst>
                                        <p:animScale>
                                          <p:cBhvr>
                                            <p:cTn id="165" dur="1000" fill="hold"/>
                                            <p:tgtEl>
                                              <p:spTgt spid="58"/>
                                            </p:tgtEl>
                                          </p:cBhvr>
                                          <p:by x="10000" y="10000"/>
                                        </p:animScale>
                                      </p:childTnLst>
                                    </p:cTn>
                                  </p:par>
                                  <p:par>
                                    <p:cTn id="166" presetID="10" presetClass="exit" presetSubtype="0" fill="hold" nodeType="withEffect">
                                      <p:stCondLst>
                                        <p:cond delay="1500"/>
                                      </p:stCondLst>
                                      <p:childTnLst>
                                        <p:animEffect transition="out" filter="fade">
                                          <p:cBhvr>
                                            <p:cTn id="167" dur="500"/>
                                            <p:tgtEl>
                                              <p:spTgt spid="58"/>
                                            </p:tgtEl>
                                          </p:cBhvr>
                                        </p:animEffect>
                                        <p:set>
                                          <p:cBhvr>
                                            <p:cTn id="168" dur="1" fill="hold">
                                              <p:stCondLst>
                                                <p:cond delay="499"/>
                                              </p:stCondLst>
                                            </p:cTn>
                                            <p:tgtEl>
                                              <p:spTgt spid="58"/>
                                            </p:tgtEl>
                                            <p:attrNameLst>
                                              <p:attrName>style.visibility</p:attrName>
                                            </p:attrNameLst>
                                          </p:cBhvr>
                                          <p:to>
                                            <p:strVal val="hidden"/>
                                          </p:to>
                                        </p:set>
                                      </p:childTnLst>
                                    </p:cTn>
                                  </p:par>
                                  <p:par>
                                    <p:cTn id="169" presetID="22" presetClass="entr" presetSubtype="1" fill="hold" nodeType="withEffect">
                                      <p:stCondLst>
                                        <p:cond delay="1000"/>
                                      </p:stCondLst>
                                      <p:childTnLst>
                                        <p:set>
                                          <p:cBhvr>
                                            <p:cTn id="170" dur="1" fill="hold">
                                              <p:stCondLst>
                                                <p:cond delay="0"/>
                                              </p:stCondLst>
                                            </p:cTn>
                                            <p:tgtEl>
                                              <p:spTgt spid="32"/>
                                            </p:tgtEl>
                                            <p:attrNameLst>
                                              <p:attrName>style.visibility</p:attrName>
                                            </p:attrNameLst>
                                          </p:cBhvr>
                                          <p:to>
                                            <p:strVal val="visible"/>
                                          </p:to>
                                        </p:set>
                                        <p:animEffect transition="in" filter="wipe(up)">
                                          <p:cBhvr>
                                            <p:cTn id="171" dur="500"/>
                                            <p:tgtEl>
                                              <p:spTgt spid="32"/>
                                            </p:tgtEl>
                                          </p:cBhvr>
                                        </p:animEffect>
                                      </p:childTnLst>
                                    </p:cTn>
                                  </p:par>
                                  <p:par>
                                    <p:cTn id="172" presetID="22" presetClass="exit" presetSubtype="4" fill="hold" nodeType="withEffect">
                                      <p:stCondLst>
                                        <p:cond delay="2000"/>
                                      </p:stCondLst>
                                      <p:childTnLst>
                                        <p:animEffect transition="out" filter="wipe(down)">
                                          <p:cBhvr>
                                            <p:cTn id="173" dur="500"/>
                                            <p:tgtEl>
                                              <p:spTgt spid="32"/>
                                            </p:tgtEl>
                                          </p:cBhvr>
                                        </p:animEffect>
                                        <p:set>
                                          <p:cBhvr>
                                            <p:cTn id="174" dur="1" fill="hold">
                                              <p:stCondLst>
                                                <p:cond delay="499"/>
                                              </p:stCondLst>
                                            </p:cTn>
                                            <p:tgtEl>
                                              <p:spTgt spid="32"/>
                                            </p:tgtEl>
                                            <p:attrNameLst>
                                              <p:attrName>style.visibility</p:attrName>
                                            </p:attrNameLst>
                                          </p:cBhvr>
                                          <p:to>
                                            <p:strVal val="hidden"/>
                                          </p:to>
                                        </p:set>
                                      </p:childTnLst>
                                    </p:cTn>
                                  </p:par>
                                  <p:par>
                                    <p:cTn id="175" presetID="1" presetClass="mediacall" presetSubtype="0" fill="hold" nodeType="withEffect">
                                      <p:stCondLst>
                                        <p:cond delay="2000"/>
                                      </p:stCondLst>
                                      <p:childTnLst>
                                        <p:cmd type="call" cmd="playFrom(0.0)">
                                          <p:cBhvr>
                                            <p:cTn id="176" dur="2852" fill="hold"/>
                                            <p:tgtEl>
                                              <p:spTgt spid="39"/>
                                            </p:tgtEl>
                                          </p:cBhvr>
                                        </p:cmd>
                                      </p:childTnLst>
                                    </p:cTn>
                                  </p:par>
                                  <p:par>
                                    <p:cTn id="177" presetID="42" presetClass="path" presetSubtype="0" repeatCount="2000" accel="50000" decel="50000" autoRev="1" fill="hold" nodeType="withEffect">
                                      <p:stCondLst>
                                        <p:cond delay="3000"/>
                                      </p:stCondLst>
                                      <p:childTnLst>
                                        <p:animMotion origin="layout" path="M 2.08333E-6 -3.33333E-6 L 2.08333E-6 0.12431 " pathEditMode="relative" rAng="0" ptsTypes="AA">
                                          <p:cBhvr>
                                            <p:cTn id="178" dur="500" fill="hold"/>
                                            <p:tgtEl>
                                              <p:spTgt spid="31"/>
                                            </p:tgtEl>
                                            <p:attrNameLst>
                                              <p:attrName>ppt_x</p:attrName>
                                              <p:attrName>ppt_y</p:attrName>
                                            </p:attrNameLst>
                                          </p:cBhvr>
                                          <p:rCtr x="0" y="6204"/>
                                        </p:animMotion>
                                      </p:childTnLst>
                                    </p:cTn>
                                  </p:par>
                                  <p:par>
                                    <p:cTn id="179" presetID="1" presetClass="exit" presetSubtype="0" fill="hold" nodeType="withEffect">
                                      <p:stCondLst>
                                        <p:cond delay="2500"/>
                                      </p:stCondLst>
                                      <p:childTnLst>
                                        <p:set>
                                          <p:cBhvr>
                                            <p:cTn id="180" dur="1" fill="hold">
                                              <p:stCondLst>
                                                <p:cond delay="0"/>
                                              </p:stCondLst>
                                            </p:cTn>
                                            <p:tgtEl>
                                              <p:spTgt spid="54"/>
                                            </p:tgtEl>
                                            <p:attrNameLst>
                                              <p:attrName>style.visibility</p:attrName>
                                            </p:attrNameLst>
                                          </p:cBhvr>
                                          <p:to>
                                            <p:strVal val="hidden"/>
                                          </p:to>
                                        </p:set>
                                      </p:childTnLst>
                                    </p:cTn>
                                  </p:par>
                                  <p:par>
                                    <p:cTn id="181" presetID="1" presetClass="entr" presetSubtype="0" fill="hold" nodeType="withEffect">
                                      <p:stCondLst>
                                        <p:cond delay="2500"/>
                                      </p:stCondLst>
                                      <p:childTnLst>
                                        <p:set>
                                          <p:cBhvr>
                                            <p:cTn id="182" dur="1" fill="hold">
                                              <p:stCondLst>
                                                <p:cond delay="0"/>
                                              </p:stCondLst>
                                            </p:cTn>
                                            <p:tgtEl>
                                              <p:spTgt spid="55"/>
                                            </p:tgtEl>
                                            <p:attrNameLst>
                                              <p:attrName>style.visibility</p:attrName>
                                            </p:attrNameLst>
                                          </p:cBhvr>
                                          <p:to>
                                            <p:strVal val="visible"/>
                                          </p:to>
                                        </p:set>
                                      </p:childTnLst>
                                    </p:cTn>
                                  </p:par>
                                  <p:par>
                                    <p:cTn id="183" presetID="1" presetClass="exit" presetSubtype="0" fill="hold" nodeType="withEffect">
                                      <p:stCondLst>
                                        <p:cond delay="4500"/>
                                      </p:stCondLst>
                                      <p:childTnLst>
                                        <p:set>
                                          <p:cBhvr>
                                            <p:cTn id="184" dur="1" fill="hold">
                                              <p:stCondLst>
                                                <p:cond delay="0"/>
                                              </p:stCondLst>
                                            </p:cTn>
                                            <p:tgtEl>
                                              <p:spTgt spid="55"/>
                                            </p:tgtEl>
                                            <p:attrNameLst>
                                              <p:attrName>style.visibility</p:attrName>
                                            </p:attrNameLst>
                                          </p:cBhvr>
                                          <p:to>
                                            <p:strVal val="hidden"/>
                                          </p:to>
                                        </p:set>
                                      </p:childTnLst>
                                    </p:cTn>
                                  </p:par>
                                  <p:par>
                                    <p:cTn id="185" presetID="1" presetClass="entr" presetSubtype="0" fill="hold" nodeType="withEffect">
                                      <p:stCondLst>
                                        <p:cond delay="4500"/>
                                      </p:stCondLst>
                                      <p:childTnLst>
                                        <p:set>
                                          <p:cBhvr>
                                            <p:cTn id="186"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87" restart="whenNotActive" fill="hold" evtFilter="cancelBubble" nodeType="interactiveSeq">
                    <p:stCondLst>
                      <p:cond evt="onClick" delay="0">
                        <p:tgtEl>
                          <p:spTgt spid="4"/>
                        </p:tgtEl>
                      </p:cond>
                    </p:stCondLst>
                    <p:endSync evt="end" delay="0">
                      <p:rtn val="all"/>
                    </p:endSync>
                    <p:childTnLst>
                      <p:par>
                        <p:cTn id="188" fill="hold">
                          <p:stCondLst>
                            <p:cond delay="0"/>
                          </p:stCondLst>
                          <p:childTnLst>
                            <p:par>
                              <p:cTn id="189" fill="hold">
                                <p:stCondLst>
                                  <p:cond delay="0"/>
                                </p:stCondLst>
                                <p:childTnLst>
                                  <p:par>
                                    <p:cTn id="190" presetID="6" presetClass="emph" presetSubtype="0" autoRev="1" fill="hold" grpId="0" nodeType="withEffect">
                                      <p:stCondLst>
                                        <p:cond delay="0"/>
                                      </p:stCondLst>
                                      <p:childTnLst>
                                        <p:animScale>
                                          <p:cBhvr>
                                            <p:cTn id="191" dur="200" fill="hold"/>
                                            <p:tgtEl>
                                              <p:spTgt spid="4"/>
                                            </p:tgtEl>
                                          </p:cBhvr>
                                          <p:by x="150000" y="150000"/>
                                        </p:animScale>
                                      </p:childTnLst>
                                    </p:cTn>
                                  </p:par>
                                  <p:par>
                                    <p:cTn id="192" presetID="10" presetClass="exit" presetSubtype="0" fill="hold" grpId="1" nodeType="withEffect">
                                      <p:stCondLst>
                                        <p:cond delay="0"/>
                                      </p:stCondLst>
                                      <p:childTnLst>
                                        <p:animEffect transition="out" filter="fade">
                                          <p:cBhvr>
                                            <p:cTn id="193" dur="500"/>
                                            <p:tgtEl>
                                              <p:spTgt spid="4"/>
                                            </p:tgtEl>
                                          </p:cBhvr>
                                        </p:animEffect>
                                        <p:set>
                                          <p:cBhvr>
                                            <p:cTn id="194" dur="1" fill="hold">
                                              <p:stCondLst>
                                                <p:cond delay="499"/>
                                              </p:stCondLst>
                                            </p:cTn>
                                            <p:tgtEl>
                                              <p:spTgt spid="4"/>
                                            </p:tgtEl>
                                            <p:attrNameLst>
                                              <p:attrName>style.visibility</p:attrName>
                                            </p:attrNameLst>
                                          </p:cBhvr>
                                          <p:to>
                                            <p:strVal val="hidden"/>
                                          </p:to>
                                        </p:set>
                                      </p:childTnLst>
                                    </p:cTn>
                                  </p:par>
                                  <p:par>
                                    <p:cTn id="195" presetID="0" presetClass="path" presetSubtype="0" accel="50000" decel="50000" fill="hold" nodeType="withEffect">
                                      <p:stCondLst>
                                        <p:cond delay="0"/>
                                      </p:stCondLst>
                                      <p:childTnLst>
                                        <p:animMotion origin="layout" path="M -0.00039 -0.00023 C -0.10586 -0.43079 -0.30651 -1.23519 -0.39792 -1.48496 C -0.48906 -1.73681 -0.5181 -1.63218 -0.5487 -1.50718 C -0.58125 -1.28125 -0.59701 -0.93102 -0.61068 -0.54769 " pathEditMode="relative" rAng="0" ptsTypes="AAAA">
                                          <p:cBhvr>
                                            <p:cTn id="196" dur="2000" fill="hold"/>
                                            <p:tgtEl>
                                              <p:spTgt spid="59"/>
                                            </p:tgtEl>
                                            <p:attrNameLst>
                                              <p:attrName>ppt_x</p:attrName>
                                              <p:attrName>ppt_y</p:attrName>
                                            </p:attrNameLst>
                                          </p:cBhvr>
                                          <p:rCtr x="-30521" y="-81944"/>
                                        </p:animMotion>
                                      </p:childTnLst>
                                    </p:cTn>
                                  </p:par>
                                  <p:par>
                                    <p:cTn id="197" presetID="1" presetClass="mediacall" presetSubtype="0" fill="hold" nodeType="withEffect">
                                      <p:stCondLst>
                                        <p:cond delay="20"/>
                                      </p:stCondLst>
                                      <p:childTnLst>
                                        <p:cmd type="call" cmd="playFrom(0.0)">
                                          <p:cBhvr>
                                            <p:cTn id="198" dur="1632" fill="hold"/>
                                            <p:tgtEl>
                                              <p:spTgt spid="40"/>
                                            </p:tgtEl>
                                          </p:cBhvr>
                                        </p:cmd>
                                      </p:childTnLst>
                                    </p:cTn>
                                  </p:par>
                                  <p:par>
                                    <p:cTn id="199" presetID="8" presetClass="emph" presetSubtype="0" repeatCount="5000" fill="hold" nodeType="withEffect">
                                      <p:stCondLst>
                                        <p:cond delay="0"/>
                                      </p:stCondLst>
                                      <p:childTnLst>
                                        <p:animRot by="21600000">
                                          <p:cBhvr>
                                            <p:cTn id="200" dur="500" fill="hold"/>
                                            <p:tgtEl>
                                              <p:spTgt spid="59"/>
                                            </p:tgtEl>
                                            <p:attrNameLst>
                                              <p:attrName>r</p:attrName>
                                            </p:attrNameLst>
                                          </p:cBhvr>
                                        </p:animRot>
                                      </p:childTnLst>
                                    </p:cTn>
                                  </p:par>
                                  <p:par>
                                    <p:cTn id="201" presetID="6" presetClass="emph" presetSubtype="0" accel="50000" decel="50000" fill="hold" nodeType="withEffect">
                                      <p:stCondLst>
                                        <p:cond delay="1000"/>
                                      </p:stCondLst>
                                      <p:childTnLst>
                                        <p:animScale>
                                          <p:cBhvr>
                                            <p:cTn id="202" dur="1000" fill="hold"/>
                                            <p:tgtEl>
                                              <p:spTgt spid="59"/>
                                            </p:tgtEl>
                                          </p:cBhvr>
                                          <p:by x="10000" y="10000"/>
                                        </p:animScale>
                                      </p:childTnLst>
                                    </p:cTn>
                                  </p:par>
                                  <p:par>
                                    <p:cTn id="203" presetID="10" presetClass="exit" presetSubtype="0" fill="hold" nodeType="withEffect">
                                      <p:stCondLst>
                                        <p:cond delay="1500"/>
                                      </p:stCondLst>
                                      <p:childTnLst>
                                        <p:animEffect transition="out" filter="fade">
                                          <p:cBhvr>
                                            <p:cTn id="204" dur="500"/>
                                            <p:tgtEl>
                                              <p:spTgt spid="59"/>
                                            </p:tgtEl>
                                          </p:cBhvr>
                                        </p:animEffect>
                                        <p:set>
                                          <p:cBhvr>
                                            <p:cTn id="205" dur="1" fill="hold">
                                              <p:stCondLst>
                                                <p:cond delay="499"/>
                                              </p:stCondLst>
                                            </p:cTn>
                                            <p:tgtEl>
                                              <p:spTgt spid="59"/>
                                            </p:tgtEl>
                                            <p:attrNameLst>
                                              <p:attrName>style.visibility</p:attrName>
                                            </p:attrNameLst>
                                          </p:cBhvr>
                                          <p:to>
                                            <p:strVal val="hidden"/>
                                          </p:to>
                                        </p:set>
                                      </p:childTnLst>
                                    </p:cTn>
                                  </p:par>
                                  <p:par>
                                    <p:cTn id="206" presetID="22" presetClass="entr" presetSubtype="1" fill="hold" nodeType="withEffect">
                                      <p:stCondLst>
                                        <p:cond delay="1000"/>
                                      </p:stCondLst>
                                      <p:childTnLst>
                                        <p:set>
                                          <p:cBhvr>
                                            <p:cTn id="207" dur="1" fill="hold">
                                              <p:stCondLst>
                                                <p:cond delay="0"/>
                                              </p:stCondLst>
                                            </p:cTn>
                                            <p:tgtEl>
                                              <p:spTgt spid="32"/>
                                            </p:tgtEl>
                                            <p:attrNameLst>
                                              <p:attrName>style.visibility</p:attrName>
                                            </p:attrNameLst>
                                          </p:cBhvr>
                                          <p:to>
                                            <p:strVal val="visible"/>
                                          </p:to>
                                        </p:set>
                                        <p:animEffect transition="in" filter="wipe(up)">
                                          <p:cBhvr>
                                            <p:cTn id="208" dur="500"/>
                                            <p:tgtEl>
                                              <p:spTgt spid="32"/>
                                            </p:tgtEl>
                                          </p:cBhvr>
                                        </p:animEffect>
                                      </p:childTnLst>
                                    </p:cTn>
                                  </p:par>
                                  <p:par>
                                    <p:cTn id="209" presetID="22" presetClass="exit" presetSubtype="4" fill="hold" nodeType="withEffect">
                                      <p:stCondLst>
                                        <p:cond delay="2000"/>
                                      </p:stCondLst>
                                      <p:childTnLst>
                                        <p:animEffect transition="out" filter="wipe(down)">
                                          <p:cBhvr>
                                            <p:cTn id="210" dur="500"/>
                                            <p:tgtEl>
                                              <p:spTgt spid="32"/>
                                            </p:tgtEl>
                                          </p:cBhvr>
                                        </p:animEffect>
                                        <p:set>
                                          <p:cBhvr>
                                            <p:cTn id="211" dur="1" fill="hold">
                                              <p:stCondLst>
                                                <p:cond delay="499"/>
                                              </p:stCondLst>
                                            </p:cTn>
                                            <p:tgtEl>
                                              <p:spTgt spid="32"/>
                                            </p:tgtEl>
                                            <p:attrNameLst>
                                              <p:attrName>style.visibility</p:attrName>
                                            </p:attrNameLst>
                                          </p:cBhvr>
                                          <p:to>
                                            <p:strVal val="hidden"/>
                                          </p:to>
                                        </p:set>
                                      </p:childTnLst>
                                    </p:cTn>
                                  </p:par>
                                  <p:par>
                                    <p:cTn id="212" presetID="42" presetClass="path" presetSubtype="0" repeatCount="2000" accel="50000" decel="50000" autoRev="1" fill="hold" nodeType="withEffect">
                                      <p:stCondLst>
                                        <p:cond delay="2500"/>
                                      </p:stCondLst>
                                      <p:childTnLst>
                                        <p:animMotion origin="layout" path="M 2.08333E-6 -3.33333E-6 L 2.08333E-6 0.12385 " pathEditMode="relative" rAng="0" ptsTypes="AA">
                                          <p:cBhvr>
                                            <p:cTn id="213" dur="500" fill="hold"/>
                                            <p:tgtEl>
                                              <p:spTgt spid="31"/>
                                            </p:tgtEl>
                                            <p:attrNameLst>
                                              <p:attrName>ppt_x</p:attrName>
                                              <p:attrName>ppt_y</p:attrName>
                                            </p:attrNameLst>
                                          </p:cBhvr>
                                          <p:rCtr x="0" y="6181"/>
                                        </p:animMotion>
                                      </p:childTnLst>
                                    </p:cTn>
                                  </p:par>
                                  <p:par>
                                    <p:cTn id="214" presetID="1" presetClass="mediacall" presetSubtype="0" fill="hold" nodeType="withEffect">
                                      <p:stCondLst>
                                        <p:cond delay="2500"/>
                                      </p:stCondLst>
                                      <p:childTnLst>
                                        <p:cmd type="call" cmd="playFrom(0.0)">
                                          <p:cBhvr>
                                            <p:cTn id="215" dur="2852" fill="hold"/>
                                            <p:tgtEl>
                                              <p:spTgt spid="42"/>
                                            </p:tgtEl>
                                          </p:cBhvr>
                                        </p:cmd>
                                      </p:childTnLst>
                                    </p:cTn>
                                  </p:par>
                                  <p:par>
                                    <p:cTn id="216" presetID="1" presetClass="exit" presetSubtype="0" fill="hold" nodeType="withEffect">
                                      <p:stCondLst>
                                        <p:cond delay="2500"/>
                                      </p:stCondLst>
                                      <p:childTnLst>
                                        <p:set>
                                          <p:cBhvr>
                                            <p:cTn id="217" dur="1" fill="hold">
                                              <p:stCondLst>
                                                <p:cond delay="0"/>
                                              </p:stCondLst>
                                            </p:cTn>
                                            <p:tgtEl>
                                              <p:spTgt spid="54"/>
                                            </p:tgtEl>
                                            <p:attrNameLst>
                                              <p:attrName>style.visibility</p:attrName>
                                            </p:attrNameLst>
                                          </p:cBhvr>
                                          <p:to>
                                            <p:strVal val="hidden"/>
                                          </p:to>
                                        </p:set>
                                      </p:childTnLst>
                                    </p:cTn>
                                  </p:par>
                                  <p:par>
                                    <p:cTn id="218" presetID="1" presetClass="entr" presetSubtype="0" fill="hold" nodeType="withEffect">
                                      <p:stCondLst>
                                        <p:cond delay="2500"/>
                                      </p:stCondLst>
                                      <p:childTnLst>
                                        <p:set>
                                          <p:cBhvr>
                                            <p:cTn id="219" dur="1" fill="hold">
                                              <p:stCondLst>
                                                <p:cond delay="0"/>
                                              </p:stCondLst>
                                            </p:cTn>
                                            <p:tgtEl>
                                              <p:spTgt spid="55"/>
                                            </p:tgtEl>
                                            <p:attrNameLst>
                                              <p:attrName>style.visibility</p:attrName>
                                            </p:attrNameLst>
                                          </p:cBhvr>
                                          <p:to>
                                            <p:strVal val="visible"/>
                                          </p:to>
                                        </p:set>
                                      </p:childTnLst>
                                    </p:cTn>
                                  </p:par>
                                  <p:par>
                                    <p:cTn id="220" presetID="1" presetClass="exit" presetSubtype="0" fill="hold" nodeType="withEffect">
                                      <p:stCondLst>
                                        <p:cond delay="4500"/>
                                      </p:stCondLst>
                                      <p:childTnLst>
                                        <p:set>
                                          <p:cBhvr>
                                            <p:cTn id="221" dur="1" fill="hold">
                                              <p:stCondLst>
                                                <p:cond delay="0"/>
                                              </p:stCondLst>
                                            </p:cTn>
                                            <p:tgtEl>
                                              <p:spTgt spid="55"/>
                                            </p:tgtEl>
                                            <p:attrNameLst>
                                              <p:attrName>style.visibility</p:attrName>
                                            </p:attrNameLst>
                                          </p:cBhvr>
                                          <p:to>
                                            <p:strVal val="hidden"/>
                                          </p:to>
                                        </p:set>
                                      </p:childTnLst>
                                    </p:cTn>
                                  </p:par>
                                  <p:par>
                                    <p:cTn id="222" presetID="1" presetClass="entr" presetSubtype="0" fill="hold" nodeType="withEffect">
                                      <p:stCondLst>
                                        <p:cond delay="4500"/>
                                      </p:stCondLst>
                                      <p:childTnLst>
                                        <p:set>
                                          <p:cBhvr>
                                            <p:cTn id="223"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24" restart="whenNotActive" fill="hold" evtFilter="cancelBubble" nodeType="interactiveSeq">
                    <p:stCondLst>
                      <p:cond evt="onClick" delay="0">
                        <p:tgtEl>
                          <p:spTgt spid="12"/>
                        </p:tgtEl>
                      </p:cond>
                    </p:stCondLst>
                    <p:endSync evt="end" delay="0">
                      <p:rtn val="all"/>
                    </p:endSync>
                    <p:childTnLst>
                      <p:par>
                        <p:cTn id="225" fill="hold">
                          <p:stCondLst>
                            <p:cond delay="0"/>
                          </p:stCondLst>
                          <p:childTnLst>
                            <p:par>
                              <p:cTn id="226" fill="hold">
                                <p:stCondLst>
                                  <p:cond delay="0"/>
                                </p:stCondLst>
                                <p:childTnLst>
                                  <p:par>
                                    <p:cTn id="227" presetID="6" presetClass="emph" presetSubtype="0" autoRev="1" fill="hold" grpId="0" nodeType="withEffect">
                                      <p:stCondLst>
                                        <p:cond delay="0"/>
                                      </p:stCondLst>
                                      <p:childTnLst>
                                        <p:animScale>
                                          <p:cBhvr>
                                            <p:cTn id="228" dur="200" fill="hold"/>
                                            <p:tgtEl>
                                              <p:spTgt spid="12"/>
                                            </p:tgtEl>
                                          </p:cBhvr>
                                          <p:by x="150000" y="150000"/>
                                        </p:animScale>
                                      </p:childTnLst>
                                    </p:cTn>
                                  </p:par>
                                  <p:par>
                                    <p:cTn id="229" presetID="10" presetClass="exit" presetSubtype="0" fill="hold" grpId="1" nodeType="withEffect">
                                      <p:stCondLst>
                                        <p:cond delay="0"/>
                                      </p:stCondLst>
                                      <p:childTnLst>
                                        <p:animEffect transition="out" filter="fade">
                                          <p:cBhvr>
                                            <p:cTn id="230" dur="500"/>
                                            <p:tgtEl>
                                              <p:spTgt spid="12"/>
                                            </p:tgtEl>
                                          </p:cBhvr>
                                        </p:animEffect>
                                        <p:set>
                                          <p:cBhvr>
                                            <p:cTn id="231" dur="1" fill="hold">
                                              <p:stCondLst>
                                                <p:cond delay="499"/>
                                              </p:stCondLst>
                                            </p:cTn>
                                            <p:tgtEl>
                                              <p:spTgt spid="12"/>
                                            </p:tgtEl>
                                            <p:attrNameLst>
                                              <p:attrName>style.visibility</p:attrName>
                                            </p:attrNameLst>
                                          </p:cBhvr>
                                          <p:to>
                                            <p:strVal val="hidden"/>
                                          </p:to>
                                        </p:set>
                                      </p:childTnLst>
                                    </p:cTn>
                                  </p:par>
                                  <p:par>
                                    <p:cTn id="232" presetID="0" presetClass="path" presetSubtype="0" accel="50000" decel="50000" fill="hold" nodeType="withEffect">
                                      <p:stCondLst>
                                        <p:cond delay="0"/>
                                      </p:stCondLst>
                                      <p:childTnLst>
                                        <p:animMotion origin="layout" path="M -4.375E-6 -0.00046 C 0.03855 -0.30972 0.19545 -1.47454 0.21941 -1.5368 C 0.24336 -1.59977 0.29727 -1.62384 0.32618 -1.53796 C 0.35313 -1.44606 0.47461 -0.76967 0.50534 -0.54398 " pathEditMode="relative" rAng="0" ptsTypes="AAAA">
                                          <p:cBhvr>
                                            <p:cTn id="233" dur="2000" fill="hold"/>
                                            <p:tgtEl>
                                              <p:spTgt spid="46"/>
                                            </p:tgtEl>
                                            <p:attrNameLst>
                                              <p:attrName>ppt_x</p:attrName>
                                              <p:attrName>ppt_y</p:attrName>
                                            </p:attrNameLst>
                                          </p:cBhvr>
                                          <p:rCtr x="25260" y="-79653"/>
                                        </p:animMotion>
                                      </p:childTnLst>
                                    </p:cTn>
                                  </p:par>
                                  <p:par>
                                    <p:cTn id="234" presetID="1" presetClass="mediacall" presetSubtype="0" fill="hold" nodeType="withEffect">
                                      <p:stCondLst>
                                        <p:cond delay="20"/>
                                      </p:stCondLst>
                                      <p:childTnLst>
                                        <p:cmd type="call" cmd="playFrom(0.0)">
                                          <p:cBhvr>
                                            <p:cTn id="235" dur="1632" fill="hold"/>
                                            <p:tgtEl>
                                              <p:spTgt spid="43"/>
                                            </p:tgtEl>
                                          </p:cBhvr>
                                        </p:cmd>
                                      </p:childTnLst>
                                    </p:cTn>
                                  </p:par>
                                  <p:par>
                                    <p:cTn id="236" presetID="8" presetClass="emph" presetSubtype="0" repeatCount="5000" fill="hold" nodeType="withEffect">
                                      <p:stCondLst>
                                        <p:cond delay="0"/>
                                      </p:stCondLst>
                                      <p:childTnLst>
                                        <p:animRot by="21600000">
                                          <p:cBhvr>
                                            <p:cTn id="237" dur="500" fill="hold"/>
                                            <p:tgtEl>
                                              <p:spTgt spid="46"/>
                                            </p:tgtEl>
                                            <p:attrNameLst>
                                              <p:attrName>r</p:attrName>
                                            </p:attrNameLst>
                                          </p:cBhvr>
                                        </p:animRot>
                                      </p:childTnLst>
                                    </p:cTn>
                                  </p:par>
                                  <p:par>
                                    <p:cTn id="238" presetID="6" presetClass="emph" presetSubtype="0" accel="50000" decel="50000" fill="hold" nodeType="withEffect">
                                      <p:stCondLst>
                                        <p:cond delay="1000"/>
                                      </p:stCondLst>
                                      <p:childTnLst>
                                        <p:animScale>
                                          <p:cBhvr>
                                            <p:cTn id="239" dur="1000" fill="hold"/>
                                            <p:tgtEl>
                                              <p:spTgt spid="46"/>
                                            </p:tgtEl>
                                          </p:cBhvr>
                                          <p:by x="10000" y="10000"/>
                                        </p:animScale>
                                      </p:childTnLst>
                                    </p:cTn>
                                  </p:par>
                                  <p:par>
                                    <p:cTn id="240" presetID="10" presetClass="exit" presetSubtype="0" fill="hold" nodeType="withEffect">
                                      <p:stCondLst>
                                        <p:cond delay="1500"/>
                                      </p:stCondLst>
                                      <p:childTnLst>
                                        <p:animEffect transition="out" filter="fade">
                                          <p:cBhvr>
                                            <p:cTn id="241" dur="500"/>
                                            <p:tgtEl>
                                              <p:spTgt spid="46"/>
                                            </p:tgtEl>
                                          </p:cBhvr>
                                        </p:animEffect>
                                        <p:set>
                                          <p:cBhvr>
                                            <p:cTn id="242" dur="1" fill="hold">
                                              <p:stCondLst>
                                                <p:cond delay="499"/>
                                              </p:stCondLst>
                                            </p:cTn>
                                            <p:tgtEl>
                                              <p:spTgt spid="46"/>
                                            </p:tgtEl>
                                            <p:attrNameLst>
                                              <p:attrName>style.visibility</p:attrName>
                                            </p:attrNameLst>
                                          </p:cBhvr>
                                          <p:to>
                                            <p:strVal val="hidden"/>
                                          </p:to>
                                        </p:set>
                                      </p:childTnLst>
                                    </p:cTn>
                                  </p:par>
                                  <p:par>
                                    <p:cTn id="243" presetID="22" presetClass="entr" presetSubtype="1" fill="hold" nodeType="withEffect">
                                      <p:stCondLst>
                                        <p:cond delay="1000"/>
                                      </p:stCondLst>
                                      <p:childTnLst>
                                        <p:set>
                                          <p:cBhvr>
                                            <p:cTn id="244" dur="1" fill="hold">
                                              <p:stCondLst>
                                                <p:cond delay="0"/>
                                              </p:stCondLst>
                                            </p:cTn>
                                            <p:tgtEl>
                                              <p:spTgt spid="32"/>
                                            </p:tgtEl>
                                            <p:attrNameLst>
                                              <p:attrName>style.visibility</p:attrName>
                                            </p:attrNameLst>
                                          </p:cBhvr>
                                          <p:to>
                                            <p:strVal val="visible"/>
                                          </p:to>
                                        </p:set>
                                        <p:animEffect transition="in" filter="wipe(up)">
                                          <p:cBhvr>
                                            <p:cTn id="245" dur="500"/>
                                            <p:tgtEl>
                                              <p:spTgt spid="32"/>
                                            </p:tgtEl>
                                          </p:cBhvr>
                                        </p:animEffect>
                                      </p:childTnLst>
                                    </p:cTn>
                                  </p:par>
                                  <p:par>
                                    <p:cTn id="246" presetID="22" presetClass="exit" presetSubtype="4" fill="hold" nodeType="withEffect">
                                      <p:stCondLst>
                                        <p:cond delay="2000"/>
                                      </p:stCondLst>
                                      <p:childTnLst>
                                        <p:animEffect transition="out" filter="wipe(down)">
                                          <p:cBhvr>
                                            <p:cTn id="247" dur="500"/>
                                            <p:tgtEl>
                                              <p:spTgt spid="32"/>
                                            </p:tgtEl>
                                          </p:cBhvr>
                                        </p:animEffect>
                                        <p:set>
                                          <p:cBhvr>
                                            <p:cTn id="248" dur="1" fill="hold">
                                              <p:stCondLst>
                                                <p:cond delay="499"/>
                                              </p:stCondLst>
                                            </p:cTn>
                                            <p:tgtEl>
                                              <p:spTgt spid="32"/>
                                            </p:tgtEl>
                                            <p:attrNameLst>
                                              <p:attrName>style.visibility</p:attrName>
                                            </p:attrNameLst>
                                          </p:cBhvr>
                                          <p:to>
                                            <p:strVal val="hidden"/>
                                          </p:to>
                                        </p:set>
                                      </p:childTnLst>
                                    </p:cTn>
                                  </p:par>
                                  <p:par>
                                    <p:cTn id="249" presetID="42" presetClass="path" presetSubtype="0" repeatCount="2000" accel="50000" decel="50000" autoRev="1" fill="hold" nodeType="withEffect">
                                      <p:stCondLst>
                                        <p:cond delay="2500"/>
                                      </p:stCondLst>
                                      <p:childTnLst>
                                        <p:animMotion origin="layout" path="M 2.08333E-6 -3.33333E-6 L 2.08333E-6 0.12385 " pathEditMode="relative" rAng="0" ptsTypes="AA">
                                          <p:cBhvr>
                                            <p:cTn id="250" dur="500" fill="hold"/>
                                            <p:tgtEl>
                                              <p:spTgt spid="31"/>
                                            </p:tgtEl>
                                            <p:attrNameLst>
                                              <p:attrName>ppt_x</p:attrName>
                                              <p:attrName>ppt_y</p:attrName>
                                            </p:attrNameLst>
                                          </p:cBhvr>
                                          <p:rCtr x="0" y="6181"/>
                                        </p:animMotion>
                                      </p:childTnLst>
                                    </p:cTn>
                                  </p:par>
                                  <p:par>
                                    <p:cTn id="251" presetID="1" presetClass="mediacall" presetSubtype="0" fill="hold" nodeType="withEffect">
                                      <p:stCondLst>
                                        <p:cond delay="2500"/>
                                      </p:stCondLst>
                                      <p:childTnLst>
                                        <p:cmd type="call" cmd="playFrom(0.0)">
                                          <p:cBhvr>
                                            <p:cTn id="252" dur="2852" fill="hold"/>
                                            <p:tgtEl>
                                              <p:spTgt spid="41"/>
                                            </p:tgtEl>
                                          </p:cBhvr>
                                        </p:cmd>
                                      </p:childTnLst>
                                    </p:cTn>
                                  </p:par>
                                  <p:par>
                                    <p:cTn id="253" presetID="1" presetClass="exit" presetSubtype="0" fill="hold" nodeType="withEffect">
                                      <p:stCondLst>
                                        <p:cond delay="2500"/>
                                      </p:stCondLst>
                                      <p:childTnLst>
                                        <p:set>
                                          <p:cBhvr>
                                            <p:cTn id="254" dur="1" fill="hold">
                                              <p:stCondLst>
                                                <p:cond delay="0"/>
                                              </p:stCondLst>
                                            </p:cTn>
                                            <p:tgtEl>
                                              <p:spTgt spid="54"/>
                                            </p:tgtEl>
                                            <p:attrNameLst>
                                              <p:attrName>style.visibility</p:attrName>
                                            </p:attrNameLst>
                                          </p:cBhvr>
                                          <p:to>
                                            <p:strVal val="hidden"/>
                                          </p:to>
                                        </p:set>
                                      </p:childTnLst>
                                    </p:cTn>
                                  </p:par>
                                  <p:par>
                                    <p:cTn id="255" presetID="1" presetClass="entr" presetSubtype="0" fill="hold" nodeType="withEffect">
                                      <p:stCondLst>
                                        <p:cond delay="2500"/>
                                      </p:stCondLst>
                                      <p:childTnLst>
                                        <p:set>
                                          <p:cBhvr>
                                            <p:cTn id="256" dur="1" fill="hold">
                                              <p:stCondLst>
                                                <p:cond delay="0"/>
                                              </p:stCondLst>
                                            </p:cTn>
                                            <p:tgtEl>
                                              <p:spTgt spid="55"/>
                                            </p:tgtEl>
                                            <p:attrNameLst>
                                              <p:attrName>style.visibility</p:attrName>
                                            </p:attrNameLst>
                                          </p:cBhvr>
                                          <p:to>
                                            <p:strVal val="visible"/>
                                          </p:to>
                                        </p:set>
                                      </p:childTnLst>
                                    </p:cTn>
                                  </p:par>
                                  <p:par>
                                    <p:cTn id="257" presetID="1" presetClass="exit" presetSubtype="0" fill="hold" nodeType="withEffect">
                                      <p:stCondLst>
                                        <p:cond delay="4500"/>
                                      </p:stCondLst>
                                      <p:childTnLst>
                                        <p:set>
                                          <p:cBhvr>
                                            <p:cTn id="258" dur="1" fill="hold">
                                              <p:stCondLst>
                                                <p:cond delay="0"/>
                                              </p:stCondLst>
                                            </p:cTn>
                                            <p:tgtEl>
                                              <p:spTgt spid="55"/>
                                            </p:tgtEl>
                                            <p:attrNameLst>
                                              <p:attrName>style.visibility</p:attrName>
                                            </p:attrNameLst>
                                          </p:cBhvr>
                                          <p:to>
                                            <p:strVal val="hidden"/>
                                          </p:to>
                                        </p:set>
                                      </p:childTnLst>
                                    </p:cTn>
                                  </p:par>
                                  <p:par>
                                    <p:cTn id="259" presetID="1" presetClass="entr" presetSubtype="0" fill="hold" nodeType="withEffect">
                                      <p:stCondLst>
                                        <p:cond delay="4500"/>
                                      </p:stCondLst>
                                      <p:childTnLst>
                                        <p:set>
                                          <p:cBhvr>
                                            <p:cTn id="260"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audio>
                  <p:cMediaNode vol="100000">
                    <p:cTn id="261" fill="hold" display="0">
                      <p:stCondLst>
                        <p:cond delay="indefinite"/>
                      </p:stCondLst>
                      <p:endCondLst>
                        <p:cond evt="onStopAudio" delay="0">
                          <p:tgtEl>
                            <p:sldTgt/>
                          </p:tgtEl>
                        </p:cond>
                      </p:endCondLst>
                    </p:cTn>
                    <p:tgtEl>
                      <p:spTgt spid="60"/>
                    </p:tgtEl>
                  </p:cMediaNode>
                </p:audio>
                <p:audio>
                  <p:cMediaNode vol="100000">
                    <p:cTn id="262" fill="hold" display="0">
                      <p:stCondLst>
                        <p:cond delay="indefinite"/>
                      </p:stCondLst>
                      <p:endCondLst>
                        <p:cond evt="onStopAudio" delay="0">
                          <p:tgtEl>
                            <p:sldTgt/>
                          </p:tgtEl>
                        </p:cond>
                      </p:endCondLst>
                    </p:cTn>
                    <p:tgtEl>
                      <p:spTgt spid="34"/>
                    </p:tgtEl>
                  </p:cMediaNode>
                </p:audio>
                <p:audio>
                  <p:cMediaNode vol="100000">
                    <p:cTn id="263" fill="hold" display="0">
                      <p:stCondLst>
                        <p:cond delay="indefinite"/>
                      </p:stCondLst>
                      <p:endCondLst>
                        <p:cond evt="onStopAudio" delay="0">
                          <p:tgtEl>
                            <p:sldTgt/>
                          </p:tgtEl>
                        </p:cond>
                      </p:endCondLst>
                    </p:cTn>
                    <p:tgtEl>
                      <p:spTgt spid="35"/>
                    </p:tgtEl>
                  </p:cMediaNode>
                </p:audio>
                <p:audio>
                  <p:cMediaNode vol="100000">
                    <p:cTn id="264" fill="hold" display="0">
                      <p:stCondLst>
                        <p:cond delay="indefinite"/>
                      </p:stCondLst>
                      <p:endCondLst>
                        <p:cond evt="onStopAudio" delay="0">
                          <p:tgtEl>
                            <p:sldTgt/>
                          </p:tgtEl>
                        </p:cond>
                      </p:endCondLst>
                    </p:cTn>
                    <p:tgtEl>
                      <p:spTgt spid="36"/>
                    </p:tgtEl>
                  </p:cMediaNode>
                </p:audio>
                <p:audio>
                  <p:cMediaNode vol="100000">
                    <p:cTn id="265" fill="hold" display="0">
                      <p:stCondLst>
                        <p:cond delay="indefinite"/>
                      </p:stCondLst>
                      <p:endCondLst>
                        <p:cond evt="onStopAudio" delay="0">
                          <p:tgtEl>
                            <p:sldTgt/>
                          </p:tgtEl>
                        </p:cond>
                      </p:endCondLst>
                    </p:cTn>
                    <p:tgtEl>
                      <p:spTgt spid="37"/>
                    </p:tgtEl>
                  </p:cMediaNode>
                </p:audio>
                <p:audio>
                  <p:cMediaNode vol="100000" mute="1">
                    <p:cTn id="266" fill="hold" display="0">
                      <p:stCondLst>
                        <p:cond delay="indefinite"/>
                      </p:stCondLst>
                      <p:endCondLst>
                        <p:cond evt="onStopAudio" delay="0">
                          <p:tgtEl>
                            <p:sldTgt/>
                          </p:tgtEl>
                        </p:cond>
                      </p:endCondLst>
                    </p:cTn>
                    <p:tgtEl>
                      <p:spTgt spid="38"/>
                    </p:tgtEl>
                  </p:cMediaNode>
                </p:audio>
                <p:audio>
                  <p:cMediaNode vol="100000">
                    <p:cTn id="267" fill="hold" display="0">
                      <p:stCondLst>
                        <p:cond delay="indefinite"/>
                      </p:stCondLst>
                      <p:endCondLst>
                        <p:cond evt="onStopAudio" delay="0">
                          <p:tgtEl>
                            <p:sldTgt/>
                          </p:tgtEl>
                        </p:cond>
                      </p:endCondLst>
                    </p:cTn>
                    <p:tgtEl>
                      <p:spTgt spid="39"/>
                    </p:tgtEl>
                  </p:cMediaNode>
                </p:audio>
                <p:audio>
                  <p:cMediaNode vol="100000">
                    <p:cTn id="268" fill="hold" display="0">
                      <p:stCondLst>
                        <p:cond delay="indefinite"/>
                      </p:stCondLst>
                      <p:endCondLst>
                        <p:cond evt="onStopAudio" delay="0">
                          <p:tgtEl>
                            <p:sldTgt/>
                          </p:tgtEl>
                        </p:cond>
                      </p:endCondLst>
                    </p:cTn>
                    <p:tgtEl>
                      <p:spTgt spid="40"/>
                    </p:tgtEl>
                  </p:cMediaNode>
                </p:audio>
                <p:audio>
                  <p:cMediaNode vol="100000">
                    <p:cTn id="269" fill="hold" display="0">
                      <p:stCondLst>
                        <p:cond delay="indefinite"/>
                      </p:stCondLst>
                      <p:endCondLst>
                        <p:cond evt="onStopAudio" delay="0">
                          <p:tgtEl>
                            <p:sldTgt/>
                          </p:tgtEl>
                        </p:cond>
                      </p:endCondLst>
                    </p:cTn>
                    <p:tgtEl>
                      <p:spTgt spid="41"/>
                    </p:tgtEl>
                  </p:cMediaNode>
                </p:audio>
                <p:audio>
                  <p:cMediaNode vol="100000">
                    <p:cTn id="270" fill="hold" display="0">
                      <p:stCondLst>
                        <p:cond delay="indefinite"/>
                      </p:stCondLst>
                      <p:endCondLst>
                        <p:cond evt="onStopAudio" delay="0">
                          <p:tgtEl>
                            <p:sldTgt/>
                          </p:tgtEl>
                        </p:cond>
                      </p:endCondLst>
                    </p:cTn>
                    <p:tgtEl>
                      <p:spTgt spid="42"/>
                    </p:tgtEl>
                  </p:cMediaNode>
                </p:audio>
                <p:audio>
                  <p:cMediaNode vol="100000">
                    <p:cTn id="271" fill="hold" display="0">
                      <p:stCondLst>
                        <p:cond delay="indefinite"/>
                      </p:stCondLst>
                      <p:endCondLst>
                        <p:cond evt="onStopAudio" delay="0">
                          <p:tgtEl>
                            <p:sldTgt/>
                          </p:tgtEl>
                        </p:cond>
                      </p:endCondLst>
                    </p:cTn>
                    <p:tgtEl>
                      <p:spTgt spid="43"/>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2" grpId="0" animBg="1"/>
          <p:bldP spid="12"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4" name="QBox 3"/>
          <p:cNvSpPr/>
          <p:nvPr/>
        </p:nvSpPr>
        <p:spPr>
          <a:xfrm>
            <a:off x="228600" y="190500"/>
            <a:ext cx="17830800" cy="55626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342900" lvl="0" indent="-342900">
              <a:lnSpc>
                <a:spcPct val="107000"/>
              </a:lnSpc>
              <a:spcAft>
                <a:spcPts val="800"/>
              </a:spcAft>
              <a:tabLst>
                <a:tab pos="457200" algn="l"/>
              </a:tabLst>
            </a:pPr>
            <a:r>
              <a:rPr lang="en-US" sz="5400" kern="100" dirty="0">
                <a:solidFill>
                  <a:srgbClr val="000000"/>
                </a:solidFill>
                <a:effectLst/>
                <a:ea typeface="Calibri" panose="020F0502020204030204" pitchFamily="34" charset="0"/>
                <a:cs typeface="Times New Roman" panose="02020603050405020304" pitchFamily="18" charset="0"/>
              </a:rPr>
              <a:t>You want to invite your friend to join the school English club.</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 Why don’t you ____________________________?</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A. sign up for the English club with me</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B. join the English club last week</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C. joining the English club every day</a:t>
            </a:r>
            <a:endParaRPr lang="en-US" sz="5400" kern="100" dirty="0">
              <a:effectLst/>
              <a:ea typeface="Calibri" panose="020F0502020204030204" pitchFamily="34" charset="0"/>
              <a:cs typeface="Times New Roman" panose="02020603050405020304" pitchFamily="18" charset="0"/>
            </a:endParaRPr>
          </a:p>
        </p:txBody>
      </p:sp>
      <p:sp>
        <p:nvSpPr>
          <p:cNvPr id="35" name="QBox 2"/>
          <p:cNvSpPr/>
          <p:nvPr/>
        </p:nvSpPr>
        <p:spPr>
          <a:xfrm>
            <a:off x="2667000" y="6513576"/>
            <a:ext cx="12954000" cy="158419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A. </a:t>
            </a:r>
            <a:r>
              <a:rPr lang="en-US" sz="6000" b="1" kern="100" dirty="0">
                <a:solidFill>
                  <a:srgbClr val="FF0000"/>
                </a:solidFill>
                <a:ea typeface="Calibri" panose="020F0502020204030204" pitchFamily="34" charset="0"/>
                <a:cs typeface="Times New Roman" panose="02020603050405020304" pitchFamily="18" charset="0"/>
              </a:rPr>
              <a:t>sign up for the English club with me</a:t>
            </a:r>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 </a:t>
            </a:r>
          </a:p>
        </p:txBody>
      </p:sp>
      <p:sp>
        <p:nvSpPr>
          <p:cNvPr id="36" name="Score">
            <a:hlinkClick r:id="rId5" action="ppaction://hlinksldjump"/>
          </p:cNvPr>
          <p:cNvSpPr/>
          <p:nvPr/>
        </p:nvSpPr>
        <p:spPr>
          <a:xfrm>
            <a:off x="357188" y="8858250"/>
            <a:ext cx="2357438" cy="1041654"/>
          </a:xfrm>
          <a:prstGeom prst="rect">
            <a:avLst/>
          </a:prstGeom>
          <a:gradFill flip="none" rotWithShape="1">
            <a:gsLst>
              <a:gs pos="0">
                <a:schemeClr val="bg1"/>
              </a:gs>
              <a:gs pos="100000">
                <a:srgbClr val="FE007C"/>
              </a:gs>
              <a:gs pos="40000">
                <a:srgbClr val="00B0F0"/>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r>
              <a:rPr lang="en-US" sz="4200" b="1" dirty="0">
                <a:solidFill>
                  <a:prstClr val="white"/>
                </a:solidFill>
                <a:latin typeface="Gill Sans Ultra Bold" panose="020B0A02020104020203" pitchFamily="34" charset="77"/>
                <a:cs typeface="Calibri" panose="020F0502020204030204" pitchFamily="34"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du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4" name="QBox 3"/>
          <p:cNvSpPr/>
          <p:nvPr/>
        </p:nvSpPr>
        <p:spPr>
          <a:xfrm>
            <a:off x="990600" y="387096"/>
            <a:ext cx="15925799" cy="6128004"/>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342900" lvl="0" indent="-342900">
              <a:tabLst>
                <a:tab pos="457200" algn="l"/>
              </a:tabLst>
            </a:pPr>
            <a:r>
              <a:rPr lang="en-US" sz="5400" dirty="0">
                <a:solidFill>
                  <a:schemeClr val="tx1"/>
                </a:solidFill>
                <a:effectLst/>
                <a:ea typeface="Times New Roman" panose="02020603050405020304" pitchFamily="18" charset="0"/>
              </a:rPr>
              <a:t>You want to suggest watching a documentary for your assignment.</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 ________ watching a documentary to help with our assignment?</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A. How about</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B. Are you</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C. Do you</a:t>
            </a:r>
          </a:p>
        </p:txBody>
      </p:sp>
      <p:sp>
        <p:nvSpPr>
          <p:cNvPr id="35" name="QBox 2"/>
          <p:cNvSpPr/>
          <p:nvPr/>
        </p:nvSpPr>
        <p:spPr>
          <a:xfrm>
            <a:off x="5855492" y="7194803"/>
            <a:ext cx="6196013" cy="166344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A. </a:t>
            </a:r>
            <a:r>
              <a:rPr lang="en-US" sz="6000" b="1" dirty="0">
                <a:solidFill>
                  <a:srgbClr val="FF0000"/>
                </a:solidFill>
                <a:ea typeface="Times New Roman" panose="02020603050405020304" pitchFamily="18" charset="0"/>
              </a:rPr>
              <a:t>How about</a:t>
            </a:r>
            <a:endPar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
        <p:nvSpPr>
          <p:cNvPr id="2" name="Score">
            <a:hlinkClick r:id="rId5" action="ppaction://hlinksldjump"/>
          </p:cNvPr>
          <p:cNvSpPr/>
          <p:nvPr/>
        </p:nvSpPr>
        <p:spPr>
          <a:xfrm>
            <a:off x="357188" y="8858250"/>
            <a:ext cx="2357438" cy="1041654"/>
          </a:xfrm>
          <a:prstGeom prst="rect">
            <a:avLst/>
          </a:prstGeom>
          <a:gradFill flip="none" rotWithShape="1">
            <a:gsLst>
              <a:gs pos="0">
                <a:schemeClr val="bg1"/>
              </a:gs>
              <a:gs pos="100000">
                <a:srgbClr val="FE007C"/>
              </a:gs>
              <a:gs pos="40000">
                <a:srgbClr val="00B0F0"/>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r>
              <a:rPr lang="en-US" sz="4200" b="1" dirty="0">
                <a:solidFill>
                  <a:prstClr val="white"/>
                </a:solidFill>
                <a:latin typeface="Gill Sans Ultra Bold" panose="020B0A02020104020203" pitchFamily="34" charset="77"/>
                <a:cs typeface="Calibri" panose="020F0502020204030204" pitchFamily="34"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du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4" name="QBox 3"/>
          <p:cNvSpPr/>
          <p:nvPr/>
        </p:nvSpPr>
        <p:spPr>
          <a:xfrm>
            <a:off x="685800" y="387096"/>
            <a:ext cx="16840200" cy="5975604"/>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342900" lvl="0" indent="-342900">
              <a:lnSpc>
                <a:spcPct val="107000"/>
              </a:lnSpc>
              <a:spcAft>
                <a:spcPts val="800"/>
              </a:spcAft>
              <a:tabLst>
                <a:tab pos="457200" algn="l"/>
              </a:tabLst>
            </a:pPr>
            <a:r>
              <a:rPr lang="en-US" sz="5400" kern="100" dirty="0">
                <a:solidFill>
                  <a:srgbClr val="000000"/>
                </a:solidFill>
                <a:effectLst/>
                <a:ea typeface="Calibri" panose="020F0502020204030204" pitchFamily="34" charset="0"/>
                <a:cs typeface="Times New Roman" panose="02020603050405020304" pitchFamily="18" charset="0"/>
              </a:rPr>
              <a:t>You want to suggest working on the presentation together.</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 How about ___________________________________?</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A. work on the presentation tomorrow</a:t>
            </a:r>
          </a:p>
          <a:p>
            <a:pPr marL="342900" lvl="0" indent="-342900">
              <a:lnSpc>
                <a:spcPct val="107000"/>
              </a:lnSpc>
              <a:spcAft>
                <a:spcPts val="800"/>
              </a:spcAft>
              <a:tabLst>
                <a:tab pos="457200" algn="l"/>
              </a:tabLst>
            </a:pPr>
            <a:r>
              <a:rPr lang="en-US" sz="5400" kern="100" dirty="0">
                <a:solidFill>
                  <a:srgbClr val="000000"/>
                </a:solidFill>
                <a:effectLst/>
                <a:ea typeface="Calibri" panose="020F0502020204030204" pitchFamily="34" charset="0"/>
                <a:cs typeface="Times New Roman" panose="02020603050405020304" pitchFamily="18" charset="0"/>
              </a:rPr>
              <a:t>  B. working on the presentation together after class</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C. to working on the presentation now</a:t>
            </a:r>
            <a:endParaRPr lang="en-US" sz="5400" kern="100" dirty="0">
              <a:effectLst/>
              <a:ea typeface="Calibri" panose="020F0502020204030204" pitchFamily="34" charset="0"/>
              <a:cs typeface="Times New Roman" panose="02020603050405020304" pitchFamily="18" charset="0"/>
            </a:endParaRPr>
          </a:p>
        </p:txBody>
      </p:sp>
      <p:sp>
        <p:nvSpPr>
          <p:cNvPr id="35" name="QBox 2"/>
          <p:cNvSpPr/>
          <p:nvPr/>
        </p:nvSpPr>
        <p:spPr>
          <a:xfrm>
            <a:off x="3690937" y="7081785"/>
            <a:ext cx="10829925" cy="227304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B. </a:t>
            </a:r>
            <a:r>
              <a:rPr lang="en-US" sz="6000" b="1" kern="100" dirty="0">
                <a:solidFill>
                  <a:srgbClr val="FF0000"/>
                </a:solidFill>
                <a:ea typeface="Calibri" panose="020F0502020204030204" pitchFamily="34" charset="0"/>
                <a:cs typeface="Times New Roman" panose="02020603050405020304" pitchFamily="18" charset="0"/>
              </a:rPr>
              <a:t>working on the presentation together after class</a:t>
            </a:r>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  </a:t>
            </a:r>
          </a:p>
        </p:txBody>
      </p:sp>
      <p:sp>
        <p:nvSpPr>
          <p:cNvPr id="2" name="Score">
            <a:hlinkClick r:id="rId5" action="ppaction://hlinksldjump"/>
          </p:cNvPr>
          <p:cNvSpPr/>
          <p:nvPr/>
        </p:nvSpPr>
        <p:spPr>
          <a:xfrm>
            <a:off x="357188" y="8858250"/>
            <a:ext cx="2357438" cy="1041654"/>
          </a:xfrm>
          <a:prstGeom prst="rect">
            <a:avLst/>
          </a:prstGeom>
          <a:gradFill flip="none" rotWithShape="1">
            <a:gsLst>
              <a:gs pos="0">
                <a:schemeClr val="bg1"/>
              </a:gs>
              <a:gs pos="100000">
                <a:srgbClr val="FE007C"/>
              </a:gs>
              <a:gs pos="40000">
                <a:srgbClr val="00B0F0"/>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r>
              <a:rPr lang="en-US" sz="4200" b="1" dirty="0">
                <a:solidFill>
                  <a:prstClr val="white"/>
                </a:solidFill>
                <a:latin typeface="Gill Sans Ultra Bold" panose="020B0A02020104020203" pitchFamily="34" charset="77"/>
                <a:cs typeface="Calibri" panose="020F0502020204030204" pitchFamily="34"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du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4" name="QBox 3"/>
          <p:cNvSpPr/>
          <p:nvPr/>
        </p:nvSpPr>
        <p:spPr>
          <a:xfrm>
            <a:off x="1228725" y="387096"/>
            <a:ext cx="15259050" cy="565785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342900" lvl="0" indent="-342900">
              <a:tabLst>
                <a:tab pos="457200" algn="l"/>
              </a:tabLst>
            </a:pPr>
            <a:r>
              <a:rPr lang="en-US" sz="5400" dirty="0">
                <a:solidFill>
                  <a:schemeClr val="tx1"/>
                </a:solidFill>
                <a:effectLst/>
                <a:ea typeface="Times New Roman" panose="02020603050405020304" pitchFamily="18" charset="0"/>
              </a:rPr>
              <a:t>You want to remind your classmate to submit the homework by 5 p.m.</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 ________ submit your homework by 5 p.m.</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A. Do you</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B. Are you</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C. Don’t forget to</a:t>
            </a:r>
          </a:p>
        </p:txBody>
      </p:sp>
      <p:sp>
        <p:nvSpPr>
          <p:cNvPr id="35" name="QBox 2"/>
          <p:cNvSpPr/>
          <p:nvPr/>
        </p:nvSpPr>
        <p:spPr>
          <a:xfrm>
            <a:off x="5360193" y="6972300"/>
            <a:ext cx="7567613" cy="151104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C. </a:t>
            </a:r>
            <a:r>
              <a:rPr lang="en-US" sz="6000" b="1" dirty="0">
                <a:solidFill>
                  <a:srgbClr val="FF0000"/>
                </a:solidFill>
                <a:ea typeface="Times New Roman" panose="02020603050405020304" pitchFamily="18" charset="0"/>
              </a:rPr>
              <a:t>Don’t forget to</a:t>
            </a:r>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 </a:t>
            </a:r>
          </a:p>
        </p:txBody>
      </p:sp>
      <p:sp>
        <p:nvSpPr>
          <p:cNvPr id="2" name="Score">
            <a:hlinkClick r:id="rId5" action="ppaction://hlinksldjump"/>
          </p:cNvPr>
          <p:cNvSpPr/>
          <p:nvPr/>
        </p:nvSpPr>
        <p:spPr>
          <a:xfrm>
            <a:off x="357188" y="8858250"/>
            <a:ext cx="2357438" cy="1041654"/>
          </a:xfrm>
          <a:prstGeom prst="rect">
            <a:avLst/>
          </a:prstGeom>
          <a:gradFill flip="none" rotWithShape="1">
            <a:gsLst>
              <a:gs pos="0">
                <a:schemeClr val="bg1"/>
              </a:gs>
              <a:gs pos="100000">
                <a:srgbClr val="FE007C"/>
              </a:gs>
              <a:gs pos="40000">
                <a:srgbClr val="00B0F0"/>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r>
              <a:rPr lang="en-US" sz="4200" b="1" dirty="0">
                <a:solidFill>
                  <a:prstClr val="white"/>
                </a:solidFill>
                <a:latin typeface="Gill Sans Ultra Bold" panose="020B0A02020104020203" pitchFamily="34" charset="77"/>
                <a:cs typeface="Calibri" panose="020F0502020204030204" pitchFamily="34"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du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4" name="QBox 3"/>
          <p:cNvSpPr/>
          <p:nvPr/>
        </p:nvSpPr>
        <p:spPr>
          <a:xfrm>
            <a:off x="685800" y="387096"/>
            <a:ext cx="17144999" cy="565785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342900" lvl="0" indent="-342900">
              <a:lnSpc>
                <a:spcPct val="107000"/>
              </a:lnSpc>
              <a:spcAft>
                <a:spcPts val="800"/>
              </a:spcAft>
              <a:tabLst>
                <a:tab pos="457200" algn="l"/>
              </a:tabLst>
            </a:pPr>
            <a:r>
              <a:rPr lang="en-US" sz="5400" kern="100" dirty="0">
                <a:solidFill>
                  <a:srgbClr val="000000"/>
                </a:solidFill>
                <a:effectLst/>
                <a:ea typeface="Calibri" panose="020F0502020204030204" pitchFamily="34" charset="0"/>
                <a:cs typeface="Times New Roman" panose="02020603050405020304" pitchFamily="18" charset="0"/>
              </a:rPr>
              <a:t>You want to invite your friend to join a volunteer activity this weekend.</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 Why don’t you ________________________________?</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A. joined the volunteer activity yesterday</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B. joining the volunteer activity every weekend</a:t>
            </a:r>
          </a:p>
          <a:p>
            <a:pPr marL="342900" lvl="0" indent="-342900">
              <a:lnSpc>
                <a:spcPct val="107000"/>
              </a:lnSpc>
              <a:spcAft>
                <a:spcPts val="800"/>
              </a:spcAft>
              <a:tabLst>
                <a:tab pos="457200" algn="l"/>
              </a:tabLst>
            </a:pPr>
            <a:r>
              <a:rPr lang="en-US" sz="5400" kern="100" dirty="0">
                <a:solidFill>
                  <a:srgbClr val="000000"/>
                </a:solidFill>
                <a:effectLst/>
                <a:ea typeface="Calibri" panose="020F0502020204030204" pitchFamily="34" charset="0"/>
                <a:cs typeface="Times New Roman" panose="02020603050405020304" pitchFamily="18" charset="0"/>
              </a:rPr>
              <a:t>  C. join the volunteer activity with me this weekend</a:t>
            </a:r>
            <a:endParaRPr lang="en-US" sz="5400" kern="100" dirty="0">
              <a:effectLst/>
              <a:ea typeface="Calibri" panose="020F0502020204030204" pitchFamily="34" charset="0"/>
              <a:cs typeface="Times New Roman" panose="02020603050405020304" pitchFamily="18" charset="0"/>
            </a:endParaRPr>
          </a:p>
        </p:txBody>
      </p:sp>
      <p:sp>
        <p:nvSpPr>
          <p:cNvPr id="35" name="QBox 2"/>
          <p:cNvSpPr/>
          <p:nvPr/>
        </p:nvSpPr>
        <p:spPr>
          <a:xfrm>
            <a:off x="4083844" y="6896100"/>
            <a:ext cx="10120312" cy="234924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C. </a:t>
            </a:r>
            <a:r>
              <a:rPr lang="en-US" sz="6000" b="1" kern="100" dirty="0">
                <a:solidFill>
                  <a:srgbClr val="FF0000"/>
                </a:solidFill>
                <a:ea typeface="Calibri" panose="020F0502020204030204" pitchFamily="34" charset="0"/>
                <a:cs typeface="Times New Roman" panose="02020603050405020304" pitchFamily="18" charset="0"/>
              </a:rPr>
              <a:t>join the volunteer activity with me this weekend</a:t>
            </a:r>
            <a:r>
              <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rPr>
              <a:t> </a:t>
            </a:r>
          </a:p>
        </p:txBody>
      </p:sp>
      <p:sp>
        <p:nvSpPr>
          <p:cNvPr id="2" name="Score">
            <a:hlinkClick r:id="rId5" action="ppaction://hlinksldjump"/>
          </p:cNvPr>
          <p:cNvSpPr/>
          <p:nvPr/>
        </p:nvSpPr>
        <p:spPr>
          <a:xfrm>
            <a:off x="357188" y="8858250"/>
            <a:ext cx="2357438" cy="1041654"/>
          </a:xfrm>
          <a:prstGeom prst="rect">
            <a:avLst/>
          </a:prstGeom>
          <a:gradFill flip="none" rotWithShape="1">
            <a:gsLst>
              <a:gs pos="0">
                <a:schemeClr val="bg1"/>
              </a:gs>
              <a:gs pos="100000">
                <a:srgbClr val="FE007C"/>
              </a:gs>
              <a:gs pos="40000">
                <a:srgbClr val="00B0F0"/>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r>
              <a:rPr lang="en-US" sz="4200" b="1" dirty="0">
                <a:solidFill>
                  <a:prstClr val="white"/>
                </a:solidFill>
                <a:latin typeface="Gill Sans Ultra Bold" panose="020B0A02020104020203" pitchFamily="34" charset="77"/>
                <a:cs typeface="Calibri" panose="020F0502020204030204" pitchFamily="34"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du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4" name="QBox 3"/>
          <p:cNvSpPr/>
          <p:nvPr/>
        </p:nvSpPr>
        <p:spPr>
          <a:xfrm>
            <a:off x="1223962" y="647700"/>
            <a:ext cx="15840075" cy="4756404"/>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342900" lvl="0" indent="-342900">
              <a:tabLst>
                <a:tab pos="457200" algn="l"/>
              </a:tabLst>
            </a:pPr>
            <a:r>
              <a:rPr lang="en-US" sz="5400" dirty="0">
                <a:solidFill>
                  <a:schemeClr val="tx1"/>
                </a:solidFill>
                <a:effectLst/>
                <a:ea typeface="Times New Roman" panose="02020603050405020304" pitchFamily="18" charset="0"/>
              </a:rPr>
              <a:t>You want to accept your friend’s invitation to go hiking.</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 ________ go hiking with you. Thanks for the invite!</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A. I’d love to</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B. Are you</a:t>
            </a:r>
            <a:br>
              <a:rPr lang="en-US" sz="5400" dirty="0">
                <a:solidFill>
                  <a:schemeClr val="tx1"/>
                </a:solidFill>
                <a:effectLst/>
                <a:ea typeface="Times New Roman" panose="02020603050405020304" pitchFamily="18" charset="0"/>
              </a:rPr>
            </a:br>
            <a:r>
              <a:rPr lang="en-US" sz="5400" dirty="0">
                <a:solidFill>
                  <a:schemeClr val="tx1"/>
                </a:solidFill>
                <a:effectLst/>
                <a:ea typeface="Times New Roman" panose="02020603050405020304" pitchFamily="18" charset="0"/>
              </a:rPr>
              <a:t>C. Do I</a:t>
            </a:r>
          </a:p>
        </p:txBody>
      </p:sp>
      <p:sp>
        <p:nvSpPr>
          <p:cNvPr id="35" name="QBox 2"/>
          <p:cNvSpPr/>
          <p:nvPr/>
        </p:nvSpPr>
        <p:spPr>
          <a:xfrm>
            <a:off x="6198392" y="6667500"/>
            <a:ext cx="5891213" cy="166344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r>
              <a:rPr lang="en-US" sz="6000" b="1" dirty="0">
                <a:solidFill>
                  <a:srgbClr val="FF0000"/>
                </a:solidFill>
                <a:ea typeface="Times New Roman" panose="02020603050405020304" pitchFamily="18" charset="0"/>
              </a:rPr>
              <a:t>A. I’d love to</a:t>
            </a:r>
            <a:endParaRPr lang="en-US" sz="6000" b="1" dirty="0">
              <a:solidFill>
                <a:srgbClr val="FF0000"/>
              </a:solidFill>
              <a:latin typeface="Aachen" panose="02020500000000000000" pitchFamily="18" charset="0"/>
              <a:ea typeface="Aachen" panose="02020500000000000000" pitchFamily="18" charset="0"/>
              <a:cs typeface="Aachen" panose="02020500000000000000" pitchFamily="18" charset="0"/>
            </a:endParaRPr>
          </a:p>
        </p:txBody>
      </p:sp>
      <p:sp>
        <p:nvSpPr>
          <p:cNvPr id="2" name="Score">
            <a:hlinkClick r:id="rId5" action="ppaction://hlinksldjump"/>
          </p:cNvPr>
          <p:cNvSpPr/>
          <p:nvPr/>
        </p:nvSpPr>
        <p:spPr>
          <a:xfrm>
            <a:off x="357188" y="8858250"/>
            <a:ext cx="2357438" cy="1041654"/>
          </a:xfrm>
          <a:prstGeom prst="rect">
            <a:avLst/>
          </a:prstGeom>
          <a:gradFill flip="none" rotWithShape="1">
            <a:gsLst>
              <a:gs pos="0">
                <a:schemeClr val="bg1"/>
              </a:gs>
              <a:gs pos="100000">
                <a:srgbClr val="FE007C"/>
              </a:gs>
              <a:gs pos="40000">
                <a:srgbClr val="00B0F0"/>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r>
              <a:rPr lang="en-US" sz="4200" b="1" dirty="0">
                <a:solidFill>
                  <a:prstClr val="white"/>
                </a:solidFill>
                <a:latin typeface="Gill Sans Ultra Bold" panose="020B0A02020104020203" pitchFamily="34" charset="77"/>
                <a:cs typeface="Calibri" panose="020F0502020204030204" pitchFamily="34"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du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4" name="QBox 3"/>
          <p:cNvSpPr/>
          <p:nvPr/>
        </p:nvSpPr>
        <p:spPr>
          <a:xfrm>
            <a:off x="571500" y="374396"/>
            <a:ext cx="17145000" cy="565785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lvl="0">
              <a:lnSpc>
                <a:spcPct val="107000"/>
              </a:lnSpc>
              <a:spcAft>
                <a:spcPts val="800"/>
              </a:spcAft>
              <a:tabLst>
                <a:tab pos="318770" algn="l"/>
              </a:tabLst>
            </a:pPr>
            <a:r>
              <a:rPr lang="en-US" sz="5400" kern="100" dirty="0">
                <a:solidFill>
                  <a:srgbClr val="000000"/>
                </a:solidFill>
                <a:effectLst/>
                <a:ea typeface="Calibri" panose="020F0502020204030204" pitchFamily="34" charset="0"/>
                <a:cs typeface="Times New Roman" panose="02020603050405020304" pitchFamily="18" charset="0"/>
              </a:rPr>
              <a:t>You want to ask if you need to bring your laptop to the meeting.</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 Do I need ______________________________________?</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A. bring my laptop yesterday</a:t>
            </a:r>
            <a:br>
              <a:rPr lang="en-US" sz="5400" kern="100" dirty="0">
                <a:solidFill>
                  <a:srgbClr val="000000"/>
                </a:solidFill>
                <a:effectLst/>
                <a:ea typeface="Calibri" panose="020F0502020204030204" pitchFamily="34" charset="0"/>
                <a:cs typeface="Times New Roman" panose="02020603050405020304" pitchFamily="18" charset="0"/>
              </a:rPr>
            </a:br>
            <a:r>
              <a:rPr lang="en-US" sz="5400" kern="100" dirty="0">
                <a:solidFill>
                  <a:srgbClr val="000000"/>
                </a:solidFill>
                <a:effectLst/>
                <a:ea typeface="Calibri" panose="020F0502020204030204" pitchFamily="34" charset="0"/>
                <a:cs typeface="Times New Roman" panose="02020603050405020304" pitchFamily="18" charset="0"/>
              </a:rPr>
              <a:t>B. bringing my laptop to the meeting</a:t>
            </a:r>
          </a:p>
          <a:p>
            <a:pPr lvl="0">
              <a:lnSpc>
                <a:spcPct val="107000"/>
              </a:lnSpc>
              <a:spcAft>
                <a:spcPts val="800"/>
              </a:spcAft>
              <a:tabLst>
                <a:tab pos="318770" algn="l"/>
              </a:tabLst>
            </a:pPr>
            <a:r>
              <a:rPr lang="en-US" sz="5400" kern="100" dirty="0">
                <a:solidFill>
                  <a:srgbClr val="000000"/>
                </a:solidFill>
                <a:effectLst/>
                <a:ea typeface="Calibri" panose="020F0502020204030204" pitchFamily="34" charset="0"/>
                <a:cs typeface="Times New Roman" panose="02020603050405020304" pitchFamily="18" charset="0"/>
              </a:rPr>
              <a:t>C. to bring my laptop to the meeting tomorrow</a:t>
            </a:r>
            <a:endParaRPr lang="en-US" sz="5400" kern="100" dirty="0">
              <a:effectLst/>
              <a:ea typeface="Calibri" panose="020F0502020204030204" pitchFamily="34" charset="0"/>
              <a:cs typeface="Times New Roman" panose="02020603050405020304" pitchFamily="18" charset="0"/>
            </a:endParaRPr>
          </a:p>
        </p:txBody>
      </p:sp>
      <p:sp>
        <p:nvSpPr>
          <p:cNvPr id="35" name="QBox 2"/>
          <p:cNvSpPr/>
          <p:nvPr/>
        </p:nvSpPr>
        <p:spPr>
          <a:xfrm>
            <a:off x="3443288" y="6822950"/>
            <a:ext cx="10829925" cy="2422397"/>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1371600"/>
            <a:r>
              <a:rPr lang="en-US" sz="6000" b="1" kern="100" dirty="0">
                <a:solidFill>
                  <a:srgbClr val="FF0000"/>
                </a:solidFill>
                <a:ea typeface="Calibri" panose="020F0502020204030204" pitchFamily="34" charset="0"/>
                <a:cs typeface="Times New Roman" panose="02020603050405020304" pitchFamily="18" charset="0"/>
              </a:rPr>
              <a:t>C. to bring my laptop to the meeting tomorrow</a:t>
            </a:r>
          </a:p>
        </p:txBody>
      </p:sp>
      <p:sp>
        <p:nvSpPr>
          <p:cNvPr id="2" name="Score">
            <a:hlinkClick r:id="rId5" action="ppaction://hlinksldjump"/>
          </p:cNvPr>
          <p:cNvSpPr/>
          <p:nvPr/>
        </p:nvSpPr>
        <p:spPr>
          <a:xfrm>
            <a:off x="357188" y="8858250"/>
            <a:ext cx="2357438" cy="1041654"/>
          </a:xfrm>
          <a:prstGeom prst="rect">
            <a:avLst/>
          </a:prstGeom>
          <a:gradFill flip="none" rotWithShape="1">
            <a:gsLst>
              <a:gs pos="0">
                <a:schemeClr val="bg1"/>
              </a:gs>
              <a:gs pos="100000">
                <a:srgbClr val="FE007C"/>
              </a:gs>
              <a:gs pos="40000">
                <a:srgbClr val="00B0F0"/>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r>
              <a:rPr lang="en-US" sz="4200" b="1" dirty="0">
                <a:solidFill>
                  <a:prstClr val="white"/>
                </a:solidFill>
                <a:latin typeface="Gill Sans Ultra Bold" panose="020B0A02020104020203" pitchFamily="34" charset="77"/>
                <a:cs typeface="Calibri" panose="020F0502020204030204" pitchFamily="34" charset="0"/>
              </a:rPr>
              <a:t>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dung5.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1;p24">
            <a:extLst>
              <a:ext uri="{FF2B5EF4-FFF2-40B4-BE49-F238E27FC236}">
                <a16:creationId xmlns:a16="http://schemas.microsoft.com/office/drawing/2014/main" id="{1B378029-3BF7-47BF-459C-E775A7819279}"/>
              </a:ext>
            </a:extLst>
          </p:cNvPr>
          <p:cNvSpPr/>
          <p:nvPr/>
        </p:nvSpPr>
        <p:spPr>
          <a:xfrm>
            <a:off x="-1115339" y="-3711195"/>
            <a:ext cx="10743601" cy="7118895"/>
          </a:xfrm>
          <a:custGeom>
            <a:avLst/>
            <a:gdLst/>
            <a:ahLst/>
            <a:cxnLst/>
            <a:rect l="l" t="t" r="r" b="b"/>
            <a:pathLst>
              <a:path w="70569" h="46761" extrusionOk="0">
                <a:moveTo>
                  <a:pt x="0" y="1"/>
                </a:moveTo>
                <a:lnTo>
                  <a:pt x="0" y="37208"/>
                </a:lnTo>
                <a:cubicBezTo>
                  <a:pt x="2295" y="38654"/>
                  <a:pt x="5073" y="39437"/>
                  <a:pt x="7842" y="39437"/>
                </a:cubicBezTo>
                <a:cubicBezTo>
                  <a:pt x="9153" y="39437"/>
                  <a:pt x="10462" y="39262"/>
                  <a:pt x="11716" y="38898"/>
                </a:cubicBezTo>
                <a:cubicBezTo>
                  <a:pt x="16181" y="37601"/>
                  <a:pt x="19908" y="34148"/>
                  <a:pt x="24587" y="33957"/>
                </a:cubicBezTo>
                <a:cubicBezTo>
                  <a:pt x="24725" y="33951"/>
                  <a:pt x="24864" y="33949"/>
                  <a:pt x="25001" y="33949"/>
                </a:cubicBezTo>
                <a:cubicBezTo>
                  <a:pt x="29130" y="33949"/>
                  <a:pt x="32795" y="36499"/>
                  <a:pt x="35802" y="39172"/>
                </a:cubicBezTo>
                <a:cubicBezTo>
                  <a:pt x="38922" y="41946"/>
                  <a:pt x="41934" y="45090"/>
                  <a:pt x="46018" y="46340"/>
                </a:cubicBezTo>
                <a:cubicBezTo>
                  <a:pt x="46930" y="46622"/>
                  <a:pt x="47914" y="46761"/>
                  <a:pt x="48902" y="46761"/>
                </a:cubicBezTo>
                <a:cubicBezTo>
                  <a:pt x="52326" y="46761"/>
                  <a:pt x="55795" y="45102"/>
                  <a:pt x="56460" y="42053"/>
                </a:cubicBezTo>
                <a:cubicBezTo>
                  <a:pt x="57138" y="38994"/>
                  <a:pt x="54829" y="35648"/>
                  <a:pt x="56222" y="32826"/>
                </a:cubicBezTo>
                <a:cubicBezTo>
                  <a:pt x="58043" y="29147"/>
                  <a:pt x="64008" y="29754"/>
                  <a:pt x="67414" y="27254"/>
                </a:cubicBezTo>
                <a:cubicBezTo>
                  <a:pt x="70569" y="24980"/>
                  <a:pt x="70533" y="19848"/>
                  <a:pt x="67294" y="17705"/>
                </a:cubicBezTo>
                <a:cubicBezTo>
                  <a:pt x="65746" y="16671"/>
                  <a:pt x="63911" y="16381"/>
                  <a:pt x="61993" y="16381"/>
                </a:cubicBezTo>
                <a:cubicBezTo>
                  <a:pt x="60225" y="16381"/>
                  <a:pt x="58386" y="16628"/>
                  <a:pt x="56638" y="16765"/>
                </a:cubicBezTo>
                <a:cubicBezTo>
                  <a:pt x="56221" y="16797"/>
                  <a:pt x="55792" y="16815"/>
                  <a:pt x="55357" y="16815"/>
                </a:cubicBezTo>
                <a:cubicBezTo>
                  <a:pt x="52002" y="16815"/>
                  <a:pt x="48343" y="15784"/>
                  <a:pt x="47447" y="12895"/>
                </a:cubicBezTo>
                <a:cubicBezTo>
                  <a:pt x="46590" y="10133"/>
                  <a:pt x="48828" y="7430"/>
                  <a:pt x="49245" y="4585"/>
                </a:cubicBezTo>
                <a:cubicBezTo>
                  <a:pt x="49483" y="2965"/>
                  <a:pt x="48959" y="1346"/>
                  <a:pt x="47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51;p24">
            <a:extLst>
              <a:ext uri="{FF2B5EF4-FFF2-40B4-BE49-F238E27FC236}">
                <a16:creationId xmlns:a16="http://schemas.microsoft.com/office/drawing/2014/main" id="{7DE98CC2-7D53-9AB1-D4A5-DFD63B8EE225}"/>
              </a:ext>
            </a:extLst>
          </p:cNvPr>
          <p:cNvSpPr/>
          <p:nvPr/>
        </p:nvSpPr>
        <p:spPr>
          <a:xfrm>
            <a:off x="14630400" y="-151747"/>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52;p24">
            <a:extLst>
              <a:ext uri="{FF2B5EF4-FFF2-40B4-BE49-F238E27FC236}">
                <a16:creationId xmlns:a16="http://schemas.microsoft.com/office/drawing/2014/main" id="{0F2F5609-78F3-3687-B525-73B18B442DCD}"/>
              </a:ext>
            </a:extLst>
          </p:cNvPr>
          <p:cNvSpPr/>
          <p:nvPr/>
        </p:nvSpPr>
        <p:spPr>
          <a:xfrm>
            <a:off x="-457200" y="7813271"/>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Rounded Corners 14"/>
          <p:cNvSpPr/>
          <p:nvPr/>
        </p:nvSpPr>
        <p:spPr>
          <a:xfrm>
            <a:off x="423432" y="342900"/>
            <a:ext cx="17526852" cy="9601200"/>
          </a:xfrm>
          <a:prstGeom prst="roundRect">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209;p11"/>
          <p:cNvSpPr/>
          <p:nvPr/>
        </p:nvSpPr>
        <p:spPr>
          <a:xfrm>
            <a:off x="1334433" y="1540797"/>
            <a:ext cx="753909" cy="753909"/>
          </a:xfrm>
          <a:prstGeom prst="roundRect">
            <a:avLst>
              <a:gd name="adj" fmla="val 16667"/>
            </a:avLst>
          </a:prstGeom>
          <a:solidFill>
            <a:srgbClr val="F26532"/>
          </a:solidFill>
          <a:ln>
            <a:noFill/>
          </a:ln>
        </p:spPr>
        <p:txBody>
          <a:bodyPr spcFirstLastPara="1" wrap="square" lIns="137138" tIns="68550" rIns="137138" bIns="68550" anchor="ctr" anchorCtr="0">
            <a:noAutofit/>
          </a:bodyPr>
          <a:lstStyle/>
          <a:p>
            <a:pPr algn="ctr"/>
            <a:endParaRPr sz="2700">
              <a:solidFill>
                <a:srgbClr val="048DA4"/>
              </a:solidFill>
              <a:latin typeface="Calibri" panose="020F0502020204030204"/>
              <a:ea typeface="Calibri" panose="020F0502020204030204"/>
              <a:cs typeface="Calibri" panose="020F0502020204030204"/>
              <a:sym typeface="Calibri" panose="020F0502020204030204"/>
            </a:endParaRPr>
          </a:p>
        </p:txBody>
      </p:sp>
      <p:sp>
        <p:nvSpPr>
          <p:cNvPr id="31" name="Google Shape;210;p11"/>
          <p:cNvSpPr txBox="1"/>
          <p:nvPr/>
        </p:nvSpPr>
        <p:spPr>
          <a:xfrm>
            <a:off x="1379691" y="1397327"/>
            <a:ext cx="674732" cy="1061769"/>
          </a:xfrm>
          <a:prstGeom prst="rect">
            <a:avLst/>
          </a:prstGeom>
          <a:noFill/>
          <a:ln>
            <a:noFill/>
          </a:ln>
        </p:spPr>
        <p:txBody>
          <a:bodyPr spcFirstLastPara="1" wrap="square" lIns="137138" tIns="68550" rIns="137138" bIns="68550" anchor="t" anchorCtr="0">
            <a:spAutoFit/>
          </a:bodyPr>
          <a:lstStyle/>
          <a:p>
            <a:pPr algn="ctr"/>
            <a:r>
              <a:rPr lang="en-US" sz="6000" b="1">
                <a:solidFill>
                  <a:schemeClr val="lt1"/>
                </a:solidFill>
                <a:latin typeface="Open Sans" panose="020B0606030504020204"/>
                <a:ea typeface="Open Sans" panose="020B0606030504020204"/>
                <a:cs typeface="Open Sans" panose="020B0606030504020204"/>
                <a:sym typeface="Open Sans" panose="020B0606030504020204"/>
              </a:rPr>
              <a:t>3</a:t>
            </a:r>
            <a:endParaRPr sz="2700"/>
          </a:p>
        </p:txBody>
      </p:sp>
      <p:sp>
        <p:nvSpPr>
          <p:cNvPr id="32" name="Google Shape;211;p11"/>
          <p:cNvSpPr txBox="1"/>
          <p:nvPr/>
        </p:nvSpPr>
        <p:spPr>
          <a:xfrm>
            <a:off x="2133600" y="1485900"/>
            <a:ext cx="15371672" cy="784770"/>
          </a:xfrm>
          <a:prstGeom prst="rect">
            <a:avLst/>
          </a:prstGeom>
          <a:noFill/>
          <a:ln>
            <a:noFill/>
          </a:ln>
        </p:spPr>
        <p:txBody>
          <a:bodyPr spcFirstLastPara="1" wrap="square" lIns="137138" tIns="68550" rIns="137138" bIns="68550" anchor="t" anchorCtr="0">
            <a:spAutoFit/>
          </a:bodyPr>
          <a:lstStyle/>
          <a:p>
            <a:r>
              <a:rPr lang="en-US" sz="4200" b="1" dirty="0">
                <a:solidFill>
                  <a:schemeClr val="dk1"/>
                </a:solidFill>
                <a:latin typeface="Arial" panose="020B0604020202020204"/>
                <a:ea typeface="Arial" panose="020B0604020202020204"/>
                <a:cs typeface="Arial" panose="020B0604020202020204"/>
                <a:sym typeface="Arial" panose="020B0604020202020204"/>
              </a:rPr>
              <a:t>Write a short message to reply to the one in Task 1</a:t>
            </a:r>
            <a:r>
              <a:rPr lang="en-US" sz="4200" dirty="0">
                <a:solidFill>
                  <a:schemeClr val="dk1"/>
                </a:solidFill>
                <a:latin typeface="Arial" panose="020B0604020202020204"/>
                <a:ea typeface="Arial" panose="020B0604020202020204"/>
                <a:cs typeface="Arial" panose="020B0604020202020204"/>
                <a:sym typeface="Arial" panose="020B0604020202020204"/>
              </a:rPr>
              <a:t> </a:t>
            </a:r>
            <a:endParaRPr sz="3900" b="1"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33" name="Google Shape;214;p11"/>
          <p:cNvSpPr/>
          <p:nvPr/>
        </p:nvSpPr>
        <p:spPr>
          <a:xfrm>
            <a:off x="3185115" y="3367751"/>
            <a:ext cx="12377057" cy="6417129"/>
          </a:xfrm>
          <a:prstGeom prst="flowChartDocument">
            <a:avLst/>
          </a:prstGeom>
          <a:solidFill>
            <a:srgbClr val="C4E0B2"/>
          </a:solidFill>
          <a:ln>
            <a:noFill/>
          </a:ln>
        </p:spPr>
        <p:txBody>
          <a:bodyPr spcFirstLastPara="1" wrap="square" lIns="137138" tIns="68550" rIns="137138" bIns="68550" anchor="ctr" anchorCtr="0">
            <a:noAutofit/>
          </a:bodyPr>
          <a:lstStyle/>
          <a:p>
            <a:r>
              <a:rPr lang="en-US" sz="4200" i="1">
                <a:solidFill>
                  <a:schemeClr val="dk1"/>
                </a:solidFill>
                <a:latin typeface="Calibri" panose="020F0502020204030204"/>
                <a:ea typeface="Calibri" panose="020F0502020204030204"/>
                <a:cs typeface="Calibri" panose="020F0502020204030204"/>
                <a:sym typeface="Calibri" panose="020F0502020204030204"/>
              </a:rPr>
              <a:t>Hi Mai,</a:t>
            </a:r>
            <a:endParaRPr sz="4200">
              <a:solidFill>
                <a:schemeClr val="dk1"/>
              </a:solidFill>
              <a:latin typeface="Calibri" panose="020F0502020204030204"/>
              <a:ea typeface="Calibri" panose="020F0502020204030204"/>
              <a:cs typeface="Calibri" panose="020F0502020204030204"/>
              <a:sym typeface="Calibri" panose="020F0502020204030204"/>
            </a:endParaRPr>
          </a:p>
          <a:p>
            <a:r>
              <a:rPr lang="en-US" sz="4200" i="1">
                <a:solidFill>
                  <a:schemeClr val="dk1"/>
                </a:solidFill>
                <a:latin typeface="Calibri" panose="020F0502020204030204"/>
                <a:ea typeface="Calibri" panose="020F0502020204030204"/>
                <a:cs typeface="Calibri" panose="020F0502020204030204"/>
                <a:sym typeface="Calibri" panose="020F0502020204030204"/>
              </a:rPr>
              <a:t>Thank you for inviting me to your house this Sunday.</a:t>
            </a:r>
            <a:endParaRPr sz="2700"/>
          </a:p>
          <a:p>
            <a:r>
              <a:rPr lang="en-US" sz="4200" i="1">
                <a:solidFill>
                  <a:schemeClr val="dk1"/>
                </a:solidFill>
                <a:latin typeface="Calibri" panose="020F0502020204030204"/>
                <a:ea typeface="Calibri" panose="020F0502020204030204"/>
                <a:cs typeface="Calibri" panose="020F0502020204030204"/>
                <a:sym typeface="Calibri" panose="020F0502020204030204"/>
              </a:rPr>
              <a:t>I am so glad to come to try some recipes from the book with you. Shall we meet at 10 a.m? Please tell me if I need to buy something in advance to prepare for the meal.</a:t>
            </a:r>
            <a:endParaRPr sz="4200">
              <a:solidFill>
                <a:schemeClr val="dk1"/>
              </a:solidFill>
              <a:latin typeface="Calibri" panose="020F0502020204030204"/>
              <a:ea typeface="Calibri" panose="020F0502020204030204"/>
              <a:cs typeface="Calibri" panose="020F0502020204030204"/>
              <a:sym typeface="Calibri" panose="020F0502020204030204"/>
            </a:endParaRPr>
          </a:p>
          <a:p>
            <a:r>
              <a:rPr lang="en-US" sz="4200" i="1">
                <a:solidFill>
                  <a:schemeClr val="dk1"/>
                </a:solidFill>
                <a:latin typeface="Calibri" panose="020F0502020204030204"/>
                <a:ea typeface="Calibri" panose="020F0502020204030204"/>
                <a:cs typeface="Calibri" panose="020F0502020204030204"/>
                <a:sym typeface="Calibri" panose="020F0502020204030204"/>
              </a:rPr>
              <a:t>See you soon,</a:t>
            </a:r>
            <a:endParaRPr sz="4200">
              <a:solidFill>
                <a:schemeClr val="dk1"/>
              </a:solidFill>
              <a:latin typeface="Calibri" panose="020F0502020204030204"/>
              <a:ea typeface="Calibri" panose="020F0502020204030204"/>
              <a:cs typeface="Calibri" panose="020F0502020204030204"/>
              <a:sym typeface="Calibri" panose="020F0502020204030204"/>
            </a:endParaRPr>
          </a:p>
          <a:p>
            <a:r>
              <a:rPr lang="en-US" sz="4200" i="1">
                <a:solidFill>
                  <a:schemeClr val="dk1"/>
                </a:solidFill>
                <a:latin typeface="Calibri" panose="020F0502020204030204"/>
                <a:ea typeface="Calibri" panose="020F0502020204030204"/>
                <a:cs typeface="Calibri" panose="020F0502020204030204"/>
                <a:sym typeface="Calibri" panose="020F0502020204030204"/>
              </a:rPr>
              <a:t>Linda.</a:t>
            </a:r>
            <a:endParaRPr sz="4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 name="Google Shape;215;p11"/>
          <p:cNvSpPr txBox="1"/>
          <p:nvPr/>
        </p:nvSpPr>
        <p:spPr>
          <a:xfrm>
            <a:off x="3423987" y="2155506"/>
            <a:ext cx="11034446" cy="877103"/>
          </a:xfrm>
          <a:prstGeom prst="rect">
            <a:avLst/>
          </a:prstGeom>
          <a:noFill/>
          <a:ln>
            <a:noFill/>
          </a:ln>
        </p:spPr>
        <p:txBody>
          <a:bodyPr spcFirstLastPara="1" wrap="square" lIns="137138" tIns="68550" rIns="137138" bIns="68550" anchor="t" anchorCtr="0">
            <a:spAutoFit/>
          </a:bodyPr>
          <a:lstStyle/>
          <a:p>
            <a:pPr algn="ctr"/>
            <a:r>
              <a:rPr lang="en-US" sz="4800" b="1">
                <a:solidFill>
                  <a:srgbClr val="FF0000"/>
                </a:solidFill>
                <a:latin typeface="Calibri" panose="020F0502020204030204"/>
                <a:ea typeface="Calibri" panose="020F0502020204030204"/>
                <a:cs typeface="Calibri" panose="020F0502020204030204"/>
                <a:sym typeface="Calibri" panose="020F0502020204030204"/>
              </a:rPr>
              <a:t>Suggested answer</a:t>
            </a:r>
            <a:endParaRPr sz="2700"/>
          </a:p>
        </p:txBody>
      </p:sp>
      <p:sp>
        <p:nvSpPr>
          <p:cNvPr id="10" name="Google Shape;199;p10"/>
          <p:cNvSpPr txBox="1"/>
          <p:nvPr/>
        </p:nvSpPr>
        <p:spPr>
          <a:xfrm>
            <a:off x="2300518" y="599544"/>
            <a:ext cx="750656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0000"/>
                </a:solidFill>
                <a:latin typeface="+mj-lt"/>
                <a:ea typeface="Arial" panose="020B0604020202020204"/>
                <a:cs typeface="Arial" panose="020B0604020202020204"/>
                <a:sym typeface="Arial" panose="020B0604020202020204"/>
              </a:rPr>
              <a:t>WHILE-WRITING</a:t>
            </a:r>
            <a:endParaRPr sz="5400" b="1" dirty="0">
              <a:solidFill>
                <a:srgbClr val="FF0000"/>
              </a:solidFill>
              <a:latin typeface="+mj-lt"/>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Google Shape;979;p25">
            <a:extLst>
              <a:ext uri="{FF2B5EF4-FFF2-40B4-BE49-F238E27FC236}">
                <a16:creationId xmlns:a16="http://schemas.microsoft.com/office/drawing/2014/main" id="{58A2DF36-BD0B-125A-2B11-886E8AD0987A}"/>
              </a:ext>
            </a:extLst>
          </p:cNvPr>
          <p:cNvSpPr/>
          <p:nvPr/>
        </p:nvSpPr>
        <p:spPr>
          <a:xfrm>
            <a:off x="14386661" y="8279569"/>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angle 21"/>
          <p:cNvSpPr/>
          <p:nvPr/>
        </p:nvSpPr>
        <p:spPr>
          <a:xfrm>
            <a:off x="472545" y="362647"/>
            <a:ext cx="17394892" cy="956170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Google Shape;220;p12"/>
          <p:cNvSpPr txBox="1"/>
          <p:nvPr/>
        </p:nvSpPr>
        <p:spPr>
          <a:xfrm>
            <a:off x="1362320" y="1523891"/>
            <a:ext cx="674732" cy="1061769"/>
          </a:xfrm>
          <a:prstGeom prst="rect">
            <a:avLst/>
          </a:prstGeom>
          <a:noFill/>
          <a:ln>
            <a:noFill/>
          </a:ln>
        </p:spPr>
        <p:txBody>
          <a:bodyPr spcFirstLastPara="1" wrap="square" lIns="137138" tIns="68550" rIns="137138" bIns="68550" anchor="t" anchorCtr="0">
            <a:spAutoFit/>
          </a:bodyPr>
          <a:lstStyle/>
          <a:p>
            <a:pPr algn="ctr"/>
            <a:r>
              <a:rPr lang="en-US" sz="6000" b="1">
                <a:solidFill>
                  <a:schemeClr val="lt1"/>
                </a:solidFill>
                <a:latin typeface="Open Sans" panose="020B0606030504020204"/>
                <a:ea typeface="Open Sans" panose="020B0606030504020204"/>
                <a:cs typeface="Open Sans" panose="020B0606030504020204"/>
                <a:sym typeface="Open Sans" panose="020B0606030504020204"/>
              </a:rPr>
              <a:t>4</a:t>
            </a:r>
            <a:endParaRPr sz="2700"/>
          </a:p>
        </p:txBody>
      </p:sp>
      <p:sp>
        <p:nvSpPr>
          <p:cNvPr id="23" name="Google Shape;221;p12"/>
          <p:cNvSpPr txBox="1"/>
          <p:nvPr/>
        </p:nvSpPr>
        <p:spPr>
          <a:xfrm>
            <a:off x="2426471" y="1800890"/>
            <a:ext cx="15735794" cy="784770"/>
          </a:xfrm>
          <a:prstGeom prst="rect">
            <a:avLst/>
          </a:prstGeom>
          <a:noFill/>
          <a:ln>
            <a:noFill/>
          </a:ln>
        </p:spPr>
        <p:txBody>
          <a:bodyPr spcFirstLastPara="1" wrap="square" lIns="137138" tIns="68550" rIns="137138" bIns="68550" anchor="t" anchorCtr="0">
            <a:spAutoFit/>
          </a:bodyPr>
          <a:lstStyle/>
          <a:p>
            <a:r>
              <a:rPr lang="en-US" sz="4200" b="1">
                <a:solidFill>
                  <a:schemeClr val="dk1"/>
                </a:solidFill>
                <a:latin typeface="Arial" panose="020B0604020202020204"/>
                <a:ea typeface="Arial" panose="020B0604020202020204"/>
                <a:cs typeface="Arial" panose="020B0604020202020204"/>
                <a:sym typeface="Arial" panose="020B0604020202020204"/>
              </a:rPr>
              <a:t>Exchange your writing with your friend for peer review.</a:t>
            </a:r>
            <a:endParaRPr sz="3900" b="1">
              <a:solidFill>
                <a:schemeClr val="dk1"/>
              </a:solidFill>
              <a:latin typeface="Arial" panose="020B0604020202020204"/>
              <a:ea typeface="Arial" panose="020B0604020202020204"/>
              <a:cs typeface="Arial" panose="020B0604020202020204"/>
              <a:sym typeface="Arial" panose="020B0604020202020204"/>
            </a:endParaRPr>
          </a:p>
        </p:txBody>
      </p:sp>
      <p:sp>
        <p:nvSpPr>
          <p:cNvPr id="24" name="Google Shape;224;p12"/>
          <p:cNvSpPr/>
          <p:nvPr/>
        </p:nvSpPr>
        <p:spPr>
          <a:xfrm>
            <a:off x="2775857" y="3046808"/>
            <a:ext cx="13569044" cy="6113522"/>
          </a:xfrm>
          <a:prstGeom prst="roundRect">
            <a:avLst>
              <a:gd name="adj" fmla="val 16667"/>
            </a:avLst>
          </a:prstGeom>
          <a:solidFill>
            <a:srgbClr val="FFF2CC"/>
          </a:solidFill>
          <a:ln>
            <a:noFill/>
          </a:ln>
        </p:spPr>
        <p:txBody>
          <a:bodyPr spcFirstLastPara="1" wrap="square" lIns="137138" tIns="68550" rIns="137138" bIns="68550" anchor="ctr" anchorCtr="0">
            <a:noAutofit/>
          </a:bodyPr>
          <a:lstStyle/>
          <a:p>
            <a:pPr algn="ctr"/>
            <a:endParaRPr sz="4800" b="1">
              <a:solidFill>
                <a:srgbClr val="385623"/>
              </a:solidFill>
              <a:latin typeface="Calibri" panose="020F0502020204030204"/>
              <a:ea typeface="Calibri" panose="020F0502020204030204"/>
              <a:cs typeface="Calibri" panose="020F0502020204030204"/>
              <a:sym typeface="Calibri" panose="020F0502020204030204"/>
            </a:endParaRPr>
          </a:p>
          <a:p>
            <a:pPr algn="ctr"/>
            <a:r>
              <a:rPr lang="en-US" sz="4800" b="1">
                <a:solidFill>
                  <a:srgbClr val="385623"/>
                </a:solidFill>
                <a:latin typeface="Calibri" panose="020F0502020204030204"/>
                <a:ea typeface="Calibri" panose="020F0502020204030204"/>
                <a:cs typeface="Calibri" panose="020F0502020204030204"/>
                <a:sym typeface="Calibri" panose="020F0502020204030204"/>
              </a:rPr>
              <a:t>Writing rubric</a:t>
            </a:r>
            <a:endParaRPr sz="4800">
              <a:solidFill>
                <a:srgbClr val="385623"/>
              </a:solidFill>
              <a:latin typeface="Calibri" panose="020F0502020204030204"/>
              <a:ea typeface="Calibri" panose="020F0502020204030204"/>
              <a:cs typeface="Calibri" panose="020F0502020204030204"/>
              <a:sym typeface="Calibri" panose="020F0502020204030204"/>
            </a:endParaRPr>
          </a:p>
          <a:p>
            <a:r>
              <a:rPr lang="en-US" sz="4800" i="1">
                <a:solidFill>
                  <a:schemeClr val="dk1"/>
                </a:solidFill>
                <a:latin typeface="Calibri" panose="020F0502020204030204"/>
                <a:ea typeface="Calibri" panose="020F0502020204030204"/>
                <a:cs typeface="Calibri" panose="020F0502020204030204"/>
                <a:sym typeface="Calibri" panose="020F0502020204030204"/>
              </a:rPr>
              <a:t>Organization: …/10</a:t>
            </a:r>
            <a:endParaRPr sz="4800">
              <a:solidFill>
                <a:schemeClr val="dk1"/>
              </a:solidFill>
              <a:latin typeface="Calibri" panose="020F0502020204030204"/>
              <a:ea typeface="Calibri" panose="020F0502020204030204"/>
              <a:cs typeface="Calibri" panose="020F0502020204030204"/>
              <a:sym typeface="Calibri" panose="020F0502020204030204"/>
            </a:endParaRPr>
          </a:p>
          <a:p>
            <a:r>
              <a:rPr lang="en-US" sz="4800" i="1">
                <a:solidFill>
                  <a:schemeClr val="dk1"/>
                </a:solidFill>
                <a:latin typeface="Calibri" panose="020F0502020204030204"/>
                <a:ea typeface="Calibri" panose="020F0502020204030204"/>
                <a:cs typeface="Calibri" panose="020F0502020204030204"/>
                <a:sym typeface="Calibri" panose="020F0502020204030204"/>
              </a:rPr>
              <a:t>Legibility: …/10</a:t>
            </a:r>
            <a:endParaRPr sz="4800">
              <a:solidFill>
                <a:schemeClr val="dk1"/>
              </a:solidFill>
              <a:latin typeface="Calibri" panose="020F0502020204030204"/>
              <a:ea typeface="Calibri" panose="020F0502020204030204"/>
              <a:cs typeface="Calibri" panose="020F0502020204030204"/>
              <a:sym typeface="Calibri" panose="020F0502020204030204"/>
            </a:endParaRPr>
          </a:p>
          <a:p>
            <a:r>
              <a:rPr lang="en-US" sz="4800" i="1">
                <a:solidFill>
                  <a:schemeClr val="dk1"/>
                </a:solidFill>
                <a:latin typeface="Calibri" panose="020F0502020204030204"/>
                <a:ea typeface="Calibri" panose="020F0502020204030204"/>
                <a:cs typeface="Calibri" panose="020F0502020204030204"/>
                <a:sym typeface="Calibri" panose="020F0502020204030204"/>
              </a:rPr>
              <a:t>Ideas: …/10</a:t>
            </a:r>
            <a:endParaRPr sz="4800">
              <a:solidFill>
                <a:schemeClr val="dk1"/>
              </a:solidFill>
              <a:latin typeface="Calibri" panose="020F0502020204030204"/>
              <a:ea typeface="Calibri" panose="020F0502020204030204"/>
              <a:cs typeface="Calibri" panose="020F0502020204030204"/>
              <a:sym typeface="Calibri" panose="020F0502020204030204"/>
            </a:endParaRPr>
          </a:p>
          <a:p>
            <a:r>
              <a:rPr lang="en-US" sz="4800" i="1">
                <a:solidFill>
                  <a:schemeClr val="dk1"/>
                </a:solidFill>
                <a:latin typeface="Calibri" panose="020F0502020204030204"/>
                <a:ea typeface="Calibri" panose="020F0502020204030204"/>
                <a:cs typeface="Calibri" panose="020F0502020204030204"/>
                <a:sym typeface="Calibri" panose="020F0502020204030204"/>
              </a:rPr>
              <a:t>Word choice: …/10</a:t>
            </a:r>
            <a:endParaRPr sz="4800">
              <a:solidFill>
                <a:schemeClr val="dk1"/>
              </a:solidFill>
              <a:latin typeface="Calibri" panose="020F0502020204030204"/>
              <a:ea typeface="Calibri" panose="020F0502020204030204"/>
              <a:cs typeface="Calibri" panose="020F0502020204030204"/>
              <a:sym typeface="Calibri" panose="020F0502020204030204"/>
            </a:endParaRPr>
          </a:p>
          <a:p>
            <a:r>
              <a:rPr lang="en-US" sz="4800" i="1">
                <a:solidFill>
                  <a:schemeClr val="dk1"/>
                </a:solidFill>
                <a:latin typeface="Calibri" panose="020F0502020204030204"/>
                <a:ea typeface="Calibri" panose="020F0502020204030204"/>
                <a:cs typeface="Calibri" panose="020F0502020204030204"/>
                <a:sym typeface="Calibri" panose="020F0502020204030204"/>
              </a:rPr>
              <a:t>Grammar usage and mechanics: …/10</a:t>
            </a:r>
            <a:endParaRPr sz="4800">
              <a:solidFill>
                <a:schemeClr val="dk1"/>
              </a:solidFill>
              <a:latin typeface="Calibri" panose="020F0502020204030204"/>
              <a:ea typeface="Calibri" panose="020F0502020204030204"/>
              <a:cs typeface="Calibri" panose="020F0502020204030204"/>
              <a:sym typeface="Calibri" panose="020F0502020204030204"/>
            </a:endParaRPr>
          </a:p>
          <a:p>
            <a:r>
              <a:rPr lang="en-US" sz="4800" i="1">
                <a:solidFill>
                  <a:schemeClr val="dk1"/>
                </a:solidFill>
                <a:latin typeface="Calibri" panose="020F0502020204030204"/>
                <a:ea typeface="Calibri" panose="020F0502020204030204"/>
                <a:cs typeface="Calibri" panose="020F0502020204030204"/>
                <a:sym typeface="Calibri" panose="020F0502020204030204"/>
              </a:rPr>
              <a:t>             TOTAL: …/50</a:t>
            </a:r>
            <a:endParaRPr sz="4800">
              <a:solidFill>
                <a:schemeClr val="dk1"/>
              </a:solidFill>
              <a:latin typeface="Calibri" panose="020F0502020204030204"/>
              <a:ea typeface="Calibri" panose="020F0502020204030204"/>
              <a:cs typeface="Calibri" panose="020F0502020204030204"/>
              <a:sym typeface="Calibri" panose="020F0502020204030204"/>
            </a:endParaRPr>
          </a:p>
          <a:p>
            <a:pPr algn="ctr"/>
            <a:endParaRPr sz="4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 name="Google Shape;223;p12"/>
          <p:cNvSpPr txBox="1"/>
          <p:nvPr/>
        </p:nvSpPr>
        <p:spPr>
          <a:xfrm>
            <a:off x="1219200" y="575222"/>
            <a:ext cx="743036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FF0000"/>
                </a:solidFill>
                <a:latin typeface="+mj-lt"/>
                <a:ea typeface="Arial" panose="020B0604020202020204"/>
                <a:cs typeface="Arial" panose="020B0604020202020204"/>
                <a:sym typeface="Arial" panose="020B0604020202020204"/>
              </a:rPr>
              <a:t>POST-WRITING</a:t>
            </a:r>
            <a:endParaRPr sz="5400" b="1" dirty="0">
              <a:solidFill>
                <a:srgbClr val="FF0000"/>
              </a:solidFill>
              <a:latin typeface="+mj-lt"/>
              <a:ea typeface="Arial" panose="020B0604020202020204"/>
              <a:cs typeface="Arial" panose="020B0604020202020204"/>
              <a:sym typeface="Arial" panose="020B0604020202020204"/>
            </a:endParaRPr>
          </a:p>
        </p:txBody>
      </p:sp>
      <p:sp>
        <p:nvSpPr>
          <p:cNvPr id="5" name="Google Shape;984;p25">
            <a:extLst>
              <a:ext uri="{FF2B5EF4-FFF2-40B4-BE49-F238E27FC236}">
                <a16:creationId xmlns:a16="http://schemas.microsoft.com/office/drawing/2014/main" id="{3173607A-91DD-90AA-383B-4B3555D103A1}"/>
              </a:ext>
            </a:extLst>
          </p:cNvPr>
          <p:cNvSpPr/>
          <p:nvPr/>
        </p:nvSpPr>
        <p:spPr>
          <a:xfrm>
            <a:off x="14625241" y="-63113"/>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985;p25">
            <a:extLst>
              <a:ext uri="{FF2B5EF4-FFF2-40B4-BE49-F238E27FC236}">
                <a16:creationId xmlns:a16="http://schemas.microsoft.com/office/drawing/2014/main" id="{D9ECD24C-AAFE-90D4-8939-C75235A86291}"/>
              </a:ext>
            </a:extLst>
          </p:cNvPr>
          <p:cNvSpPr/>
          <p:nvPr/>
        </p:nvSpPr>
        <p:spPr>
          <a:xfrm>
            <a:off x="16387534" y="664963"/>
            <a:ext cx="1076291" cy="923413"/>
          </a:xfrm>
          <a:custGeom>
            <a:avLst/>
            <a:gdLst/>
            <a:ahLst/>
            <a:cxnLst/>
            <a:rect l="l" t="t" r="r" b="b"/>
            <a:pathLst>
              <a:path w="10856" h="9314" extrusionOk="0">
                <a:moveTo>
                  <a:pt x="5828" y="1"/>
                </a:moveTo>
                <a:cubicBezTo>
                  <a:pt x="5079" y="1"/>
                  <a:pt x="4318" y="165"/>
                  <a:pt x="3608" y="514"/>
                </a:cubicBezTo>
                <a:cubicBezTo>
                  <a:pt x="0" y="2288"/>
                  <a:pt x="643" y="8015"/>
                  <a:pt x="4465" y="9146"/>
                </a:cubicBezTo>
                <a:cubicBezTo>
                  <a:pt x="4848" y="9260"/>
                  <a:pt x="5239" y="9314"/>
                  <a:pt x="5627" y="9314"/>
                </a:cubicBezTo>
                <a:cubicBezTo>
                  <a:pt x="8280" y="9314"/>
                  <a:pt x="10855" y="6819"/>
                  <a:pt x="10585" y="4098"/>
                </a:cubicBezTo>
                <a:cubicBezTo>
                  <a:pt x="10342" y="1570"/>
                  <a:pt x="8142" y="1"/>
                  <a:pt x="5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Google Shape;212;p4">
            <a:extLst>
              <a:ext uri="{FF2B5EF4-FFF2-40B4-BE49-F238E27FC236}">
                <a16:creationId xmlns:a16="http://schemas.microsoft.com/office/drawing/2014/main" id="{A56CA182-5A61-3718-BEF6-BD82594212FD}"/>
              </a:ext>
            </a:extLst>
          </p:cNvPr>
          <p:cNvSpPr/>
          <p:nvPr/>
        </p:nvSpPr>
        <p:spPr>
          <a:xfrm>
            <a:off x="15023965" y="-336928"/>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93;p4">
            <a:extLst>
              <a:ext uri="{FF2B5EF4-FFF2-40B4-BE49-F238E27FC236}">
                <a16:creationId xmlns:a16="http://schemas.microsoft.com/office/drawing/2014/main" id="{045650BD-9B44-2F25-0292-8B0DED1C2124}"/>
              </a:ext>
            </a:extLst>
          </p:cNvPr>
          <p:cNvSpPr/>
          <p:nvPr/>
        </p:nvSpPr>
        <p:spPr>
          <a:xfrm>
            <a:off x="13983295" y="8011379"/>
            <a:ext cx="5923753" cy="268426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3;p4">
            <a:extLst>
              <a:ext uri="{FF2B5EF4-FFF2-40B4-BE49-F238E27FC236}">
                <a16:creationId xmlns:a16="http://schemas.microsoft.com/office/drawing/2014/main" id="{E1E4E355-ABB6-49E6-0884-CD6B8BD83D17}"/>
              </a:ext>
            </a:extLst>
          </p:cNvPr>
          <p:cNvSpPr/>
          <p:nvPr/>
        </p:nvSpPr>
        <p:spPr>
          <a:xfrm>
            <a:off x="-991869" y="8038587"/>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ectangle 19"/>
          <p:cNvSpPr/>
          <p:nvPr/>
        </p:nvSpPr>
        <p:spPr>
          <a:xfrm>
            <a:off x="472545" y="362647"/>
            <a:ext cx="17394892" cy="9561706"/>
          </a:xfrm>
          <a:prstGeom prst="rect">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Google Shape;115;p3"/>
          <p:cNvSpPr/>
          <p:nvPr/>
        </p:nvSpPr>
        <p:spPr>
          <a:xfrm>
            <a:off x="1070828" y="2013910"/>
            <a:ext cx="2561953" cy="1141692"/>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Calibri" panose="020F0502020204030204"/>
                <a:ea typeface="Calibri" panose="020F0502020204030204"/>
                <a:cs typeface="Calibri" panose="020F0502020204030204"/>
                <a:sym typeface="Calibri" panose="020F0502020204030204"/>
              </a:rPr>
              <a:t>WARM-UP</a:t>
            </a:r>
            <a:endParaRPr sz="32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8" name="Google Shape;116;p3"/>
          <p:cNvSpPr/>
          <p:nvPr/>
        </p:nvSpPr>
        <p:spPr>
          <a:xfrm>
            <a:off x="4461300" y="3336925"/>
            <a:ext cx="2653028" cy="1141692"/>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PRE-WRITING</a:t>
            </a:r>
            <a:endParaRPr sz="32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79" name="Google Shape;117;p3"/>
          <p:cNvSpPr/>
          <p:nvPr/>
        </p:nvSpPr>
        <p:spPr>
          <a:xfrm>
            <a:off x="1147222" y="4703821"/>
            <a:ext cx="3314078" cy="1237155"/>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Calibri" panose="020F0502020204030204"/>
                <a:ea typeface="Calibri" panose="020F0502020204030204"/>
                <a:cs typeface="Calibri" panose="020F0502020204030204"/>
                <a:sym typeface="Calibri" panose="020F0502020204030204"/>
              </a:rPr>
              <a:t>WHILE-WRITING</a:t>
            </a:r>
            <a:endParaRPr sz="32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0" name="Google Shape;118;p3"/>
          <p:cNvSpPr/>
          <p:nvPr/>
        </p:nvSpPr>
        <p:spPr>
          <a:xfrm>
            <a:off x="8082198" y="2251781"/>
            <a:ext cx="9536150" cy="1066487"/>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dirty="0">
                <a:solidFill>
                  <a:schemeClr val="dk1"/>
                </a:solidFill>
                <a:latin typeface="Calibri" panose="020F0502020204030204"/>
                <a:ea typeface="Calibri" panose="020F0502020204030204"/>
                <a:cs typeface="Calibri" panose="020F0502020204030204"/>
                <a:sym typeface="Calibri" panose="020F0502020204030204"/>
              </a:rPr>
              <a:t>Warm Up</a:t>
            </a:r>
            <a:endParaRPr sz="32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 name="Google Shape;119;p3"/>
          <p:cNvSpPr/>
          <p:nvPr/>
        </p:nvSpPr>
        <p:spPr>
          <a:xfrm>
            <a:off x="8074257" y="3448596"/>
            <a:ext cx="9536152" cy="1066487"/>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Task 1. Put the parts in the correct order.</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120;p3"/>
          <p:cNvSpPr/>
          <p:nvPr/>
        </p:nvSpPr>
        <p:spPr>
          <a:xfrm>
            <a:off x="8082198" y="4625116"/>
            <a:ext cx="9536154" cy="2087534"/>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dirty="0">
                <a:solidFill>
                  <a:schemeClr val="dk1"/>
                </a:solidFill>
                <a:latin typeface="Calibri" panose="020F0502020204030204"/>
                <a:ea typeface="Calibri" panose="020F0502020204030204"/>
                <a:cs typeface="Calibri" panose="020F0502020204030204"/>
                <a:sym typeface="Calibri" panose="020F0502020204030204"/>
              </a:rPr>
              <a:t>Task 2. Write a sentence to express each message below. Begin with the words given.</a:t>
            </a:r>
            <a:endParaRPr sz="3200" dirty="0"/>
          </a:p>
          <a:p>
            <a:pPr marL="0" marR="0" lvl="0" indent="0" algn="l" rtl="0">
              <a:spcBef>
                <a:spcPts val="0"/>
              </a:spcBef>
              <a:spcAft>
                <a:spcPts val="0"/>
              </a:spcAft>
              <a:buNone/>
            </a:pPr>
            <a:r>
              <a:rPr lang="en-US" sz="3200" dirty="0">
                <a:solidFill>
                  <a:schemeClr val="dk1"/>
                </a:solidFill>
                <a:latin typeface="Calibri" panose="020F0502020204030204"/>
                <a:ea typeface="Calibri" panose="020F0502020204030204"/>
                <a:cs typeface="Calibri" panose="020F0502020204030204"/>
                <a:sym typeface="Calibri" panose="020F0502020204030204"/>
              </a:rPr>
              <a:t>Task 3. Write a short message to reply to the one in Task 1.</a:t>
            </a:r>
            <a:endParaRPr sz="3200" dirty="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83" name="Google Shape;121;p3"/>
          <p:cNvCxnSpPr>
            <a:stCxn id="77" idx="3"/>
            <a:endCxn id="78" idx="0"/>
          </p:cNvCxnSpPr>
          <p:nvPr/>
        </p:nvCxnSpPr>
        <p:spPr>
          <a:xfrm>
            <a:off x="3632781" y="2584756"/>
            <a:ext cx="2155033" cy="752169"/>
          </a:xfrm>
          <a:prstGeom prst="curvedConnector2">
            <a:avLst/>
          </a:prstGeom>
          <a:noFill/>
          <a:ln w="38100" cap="flat" cmpd="sng">
            <a:solidFill>
              <a:schemeClr val="accent2"/>
            </a:solidFill>
            <a:prstDash val="solid"/>
            <a:miter lim="800000"/>
            <a:headEnd type="none" w="sm" len="sm"/>
            <a:tailEnd type="triangle" w="med" len="med"/>
          </a:ln>
        </p:spPr>
      </p:cxnSp>
      <p:cxnSp>
        <p:nvCxnSpPr>
          <p:cNvPr id="84" name="Google Shape;122;p3"/>
          <p:cNvCxnSpPr>
            <a:stCxn id="78" idx="1"/>
            <a:endCxn id="79" idx="0"/>
          </p:cNvCxnSpPr>
          <p:nvPr/>
        </p:nvCxnSpPr>
        <p:spPr>
          <a:xfrm rot="10800000" flipV="1">
            <a:off x="2804262" y="3907771"/>
            <a:ext cx="1657039" cy="796050"/>
          </a:xfrm>
          <a:prstGeom prst="curvedConnector2">
            <a:avLst/>
          </a:prstGeom>
          <a:noFill/>
          <a:ln w="38100" cap="flat" cmpd="sng">
            <a:solidFill>
              <a:schemeClr val="accent2"/>
            </a:solidFill>
            <a:prstDash val="solid"/>
            <a:miter lim="800000"/>
            <a:headEnd type="none" w="sm" len="sm"/>
            <a:tailEnd type="triangle" w="med" len="med"/>
          </a:ln>
        </p:spPr>
      </p:cxnSp>
      <p:sp>
        <p:nvSpPr>
          <p:cNvPr id="85" name="Google Shape;123;p3"/>
          <p:cNvSpPr/>
          <p:nvPr/>
        </p:nvSpPr>
        <p:spPr>
          <a:xfrm>
            <a:off x="4002975" y="6372191"/>
            <a:ext cx="2968915" cy="1160411"/>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lt1"/>
                </a:solidFill>
                <a:latin typeface="Calibri" panose="020F0502020204030204"/>
                <a:ea typeface="Calibri" panose="020F0502020204030204"/>
                <a:cs typeface="Calibri" panose="020F0502020204030204"/>
                <a:sym typeface="Calibri" panose="020F0502020204030204"/>
              </a:rPr>
              <a:t>POST-WRITING</a:t>
            </a:r>
            <a:endParaRPr sz="3200" b="1" dirty="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6" name="Google Shape;124;p3"/>
          <p:cNvSpPr/>
          <p:nvPr/>
        </p:nvSpPr>
        <p:spPr>
          <a:xfrm>
            <a:off x="8082198" y="8255222"/>
            <a:ext cx="9536148" cy="1044659"/>
          </a:xfrm>
          <a:prstGeom prst="rect">
            <a:avLst/>
          </a:prstGeom>
          <a:solidFill>
            <a:srgbClr val="C4E0B2"/>
          </a:solidFill>
          <a:ln>
            <a:noFill/>
          </a:ln>
        </p:spPr>
        <p:txBody>
          <a:bodyPr spcFirstLastPara="1" wrap="square" lIns="91425" tIns="45700" rIns="91425" bIns="45700" anchor="ctr" anchorCtr="0">
            <a:noAutofit/>
          </a:bodyPr>
          <a:lstStyle/>
          <a:p>
            <a:pPr marL="168275" marR="0" lvl="0" indent="-168275" algn="l" rtl="0">
              <a:spcBef>
                <a:spcPts val="0"/>
              </a:spcBef>
              <a:spcAft>
                <a:spcPts val="0"/>
              </a:spcAft>
              <a:buClr>
                <a:schemeClr val="dk1"/>
              </a:buClr>
              <a:buSzPts val="1800"/>
              <a:buFont typeface="Arial" panose="020B0604020202020204"/>
              <a:buChar char="•"/>
            </a:pPr>
            <a:r>
              <a:rPr lang="en-US" sz="3200">
                <a:solidFill>
                  <a:schemeClr val="dk1"/>
                </a:solidFill>
                <a:latin typeface="Calibri" panose="020F0502020204030204"/>
                <a:ea typeface="Calibri" panose="020F0502020204030204"/>
                <a:cs typeface="Calibri" panose="020F0502020204030204"/>
                <a:sym typeface="Calibri" panose="020F0502020204030204"/>
              </a:rPr>
              <a:t>Wrap-up</a:t>
            </a:r>
            <a:endParaRPr sz="3200"/>
          </a:p>
          <a:p>
            <a:pPr marL="168275" marR="0" lvl="0" indent="-168275" algn="l" rtl="0">
              <a:spcBef>
                <a:spcPts val="0"/>
              </a:spcBef>
              <a:spcAft>
                <a:spcPts val="0"/>
              </a:spcAft>
              <a:buClr>
                <a:schemeClr val="dk1"/>
              </a:buClr>
              <a:buSzPts val="1800"/>
              <a:buFont typeface="Arial" panose="020B0604020202020204"/>
              <a:buChar char="•"/>
            </a:pPr>
            <a:r>
              <a:rPr lang="en-US" sz="3200" dirty="0">
                <a:solidFill>
                  <a:schemeClr val="dk1"/>
                </a:solidFill>
                <a:latin typeface="Calibri" panose="020F0502020204030204"/>
                <a:ea typeface="Calibri" panose="020F0502020204030204"/>
                <a:cs typeface="Calibri" panose="020F0502020204030204"/>
                <a:sym typeface="Calibri" panose="020F0502020204030204"/>
              </a:rPr>
              <a:t>Homework</a:t>
            </a:r>
            <a:endParaRPr sz="3200" dirty="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87" name="Google Shape;125;p3"/>
          <p:cNvCxnSpPr>
            <a:stCxn id="85" idx="1"/>
            <a:endCxn id="88" idx="0"/>
          </p:cNvCxnSpPr>
          <p:nvPr/>
        </p:nvCxnSpPr>
        <p:spPr>
          <a:xfrm rot="10800000" flipV="1">
            <a:off x="2804263" y="6952396"/>
            <a:ext cx="1198713" cy="1124845"/>
          </a:xfrm>
          <a:prstGeom prst="curvedConnector2">
            <a:avLst/>
          </a:prstGeom>
          <a:noFill/>
          <a:ln w="38100" cap="flat" cmpd="sng">
            <a:solidFill>
              <a:schemeClr val="accent2"/>
            </a:solidFill>
            <a:prstDash val="solid"/>
            <a:miter lim="800000"/>
            <a:headEnd type="none" w="sm" len="sm"/>
            <a:tailEnd type="triangle" w="med" len="med"/>
          </a:ln>
        </p:spPr>
      </p:cxnSp>
      <p:sp>
        <p:nvSpPr>
          <p:cNvPr id="88" name="Google Shape;126;p3"/>
          <p:cNvSpPr/>
          <p:nvPr/>
        </p:nvSpPr>
        <p:spPr>
          <a:xfrm>
            <a:off x="1191267" y="8077242"/>
            <a:ext cx="3225989" cy="1160411"/>
          </a:xfrm>
          <a:prstGeom prst="roundRect">
            <a:avLst>
              <a:gd name="adj" fmla="val 16667"/>
            </a:avLst>
          </a:prstGeom>
          <a:solidFill>
            <a:srgbClr val="61953D"/>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Calibri" panose="020F0502020204030204"/>
                <a:ea typeface="Calibri" panose="020F0502020204030204"/>
                <a:cs typeface="Calibri" panose="020F0502020204030204"/>
                <a:sym typeface="Calibri" panose="020F0502020204030204"/>
              </a:rPr>
              <a:t>CONSOLIDATION</a:t>
            </a:r>
            <a:endParaRPr sz="3200" b="1">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89" name="Google Shape;127;p3"/>
          <p:cNvCxnSpPr>
            <a:stCxn id="79" idx="3"/>
            <a:endCxn id="85" idx="0"/>
          </p:cNvCxnSpPr>
          <p:nvPr/>
        </p:nvCxnSpPr>
        <p:spPr>
          <a:xfrm>
            <a:off x="4461300" y="5322399"/>
            <a:ext cx="1026133" cy="1049792"/>
          </a:xfrm>
          <a:prstGeom prst="curvedConnector2">
            <a:avLst/>
          </a:prstGeom>
          <a:noFill/>
          <a:ln w="38100" cap="flat" cmpd="sng">
            <a:solidFill>
              <a:schemeClr val="accent2"/>
            </a:solidFill>
            <a:prstDash val="solid"/>
            <a:miter lim="800000"/>
            <a:headEnd type="none" w="sm" len="sm"/>
            <a:tailEnd type="triangle" w="med" len="med"/>
          </a:ln>
        </p:spPr>
      </p:cxnSp>
      <p:sp>
        <p:nvSpPr>
          <p:cNvPr id="90" name="Google Shape;128;p3"/>
          <p:cNvSpPr/>
          <p:nvPr/>
        </p:nvSpPr>
        <p:spPr>
          <a:xfrm>
            <a:off x="8082198" y="6859087"/>
            <a:ext cx="9536148" cy="1160411"/>
          </a:xfrm>
          <a:prstGeom prst="rect">
            <a:avLst/>
          </a:prstGeom>
          <a:solidFill>
            <a:srgbClr val="C4E0B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Peer review</a:t>
            </a:r>
            <a:endParaRPr sz="3200"/>
          </a:p>
        </p:txBody>
      </p:sp>
      <p:sp>
        <p:nvSpPr>
          <p:cNvPr id="22" name="TextBox 21"/>
          <p:cNvSpPr txBox="1"/>
          <p:nvPr/>
        </p:nvSpPr>
        <p:spPr>
          <a:xfrm>
            <a:off x="1037330" y="707128"/>
            <a:ext cx="15218227" cy="3785652"/>
          </a:xfrm>
          <a:prstGeom prst="rect">
            <a:avLst/>
          </a:prstGeom>
          <a:noFill/>
        </p:spPr>
        <p:txBody>
          <a:bodyPr wrap="square">
            <a:spAutoFit/>
          </a:bodyPr>
          <a:lstStyle/>
          <a:p>
            <a:pPr algn="ctr"/>
            <a:r>
              <a:rPr lang="en-US" sz="8000" dirty="0">
                <a:latin typeface="+mj-lt"/>
              </a:rPr>
              <a:t>LESSON 6 : WRITING </a:t>
            </a:r>
          </a:p>
          <a:p>
            <a:pPr algn="ctr"/>
            <a:endParaRPr lang="en-US" sz="8000" dirty="0">
              <a:latin typeface=".VnVogue" panose="020B7200000000000000"/>
            </a:endParaRPr>
          </a:p>
          <a:p>
            <a:pPr algn="ctr"/>
            <a:endParaRPr lang="en-US" sz="8000" dirty="0">
              <a:latin typeface=".VnVogue" panose="020B7200000000000000"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Google Shape;979;p25">
            <a:extLst>
              <a:ext uri="{FF2B5EF4-FFF2-40B4-BE49-F238E27FC236}">
                <a16:creationId xmlns:a16="http://schemas.microsoft.com/office/drawing/2014/main" id="{4EBE873B-E200-5DA9-8455-500F42B8AC12}"/>
              </a:ext>
            </a:extLst>
          </p:cNvPr>
          <p:cNvSpPr/>
          <p:nvPr/>
        </p:nvSpPr>
        <p:spPr>
          <a:xfrm>
            <a:off x="14197737" y="7957636"/>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angle 21"/>
          <p:cNvSpPr/>
          <p:nvPr/>
        </p:nvSpPr>
        <p:spPr>
          <a:xfrm>
            <a:off x="472545" y="362647"/>
            <a:ext cx="17394892" cy="956170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p:cNvSpPr/>
          <p:nvPr/>
        </p:nvSpPr>
        <p:spPr>
          <a:xfrm>
            <a:off x="1573744" y="2194229"/>
            <a:ext cx="1009820" cy="985008"/>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048DA4"/>
              </a:solidFill>
            </a:endParaRPr>
          </a:p>
        </p:txBody>
      </p:sp>
      <p:sp>
        <p:nvSpPr>
          <p:cNvPr id="18" name="TextBox 17"/>
          <p:cNvSpPr txBox="1"/>
          <p:nvPr/>
        </p:nvSpPr>
        <p:spPr>
          <a:xfrm rot="10800000" flipH="1" flipV="1">
            <a:off x="1328138" y="2074284"/>
            <a:ext cx="1415855" cy="1200329"/>
          </a:xfrm>
          <a:prstGeom prst="rect">
            <a:avLst/>
          </a:prstGeom>
          <a:noFill/>
        </p:spPr>
        <p:txBody>
          <a:bodyPr wrap="square" rtlCol="0">
            <a:spAutoFit/>
          </a:bodyPr>
          <a:lstStyle/>
          <a:p>
            <a:pPr algn="ctr"/>
            <a:r>
              <a:rPr lang="vi-VN" sz="7200" b="1" dirty="0">
                <a:solidFill>
                  <a:schemeClr val="bg1"/>
                </a:solidFill>
                <a:latin typeface="Myriad Pro" panose="020B0503030403020204" pitchFamily="34" charset="0"/>
              </a:rPr>
              <a:t>1</a:t>
            </a:r>
            <a:endParaRPr lang="en-US" sz="7200" b="1" dirty="0">
              <a:solidFill>
                <a:schemeClr val="bg1"/>
              </a:solidFill>
              <a:latin typeface="Myriad Pro" panose="020B0503030403020204" pitchFamily="34" charset="0"/>
            </a:endParaRPr>
          </a:p>
        </p:txBody>
      </p:sp>
      <p:sp>
        <p:nvSpPr>
          <p:cNvPr id="19" name="Rectangle 18"/>
          <p:cNvSpPr/>
          <p:nvPr/>
        </p:nvSpPr>
        <p:spPr>
          <a:xfrm>
            <a:off x="2743993" y="2095500"/>
            <a:ext cx="10115863" cy="1200329"/>
          </a:xfrm>
          <a:prstGeom prst="rect">
            <a:avLst/>
          </a:prstGeom>
        </p:spPr>
        <p:txBody>
          <a:bodyPr wrap="square">
            <a:spAutoFit/>
          </a:bodyPr>
          <a:lstStyle/>
          <a:p>
            <a:pPr algn="just"/>
            <a:r>
              <a:rPr lang="en-US" sz="7200" b="1" dirty="0">
                <a:cs typeface="Arial" panose="020B0604020202020204" pitchFamily="34" charset="0"/>
              </a:rPr>
              <a:t>Wrap-up</a:t>
            </a:r>
          </a:p>
        </p:txBody>
      </p:sp>
      <p:sp>
        <p:nvSpPr>
          <p:cNvPr id="20" name="TextBox 19"/>
          <p:cNvSpPr txBox="1"/>
          <p:nvPr/>
        </p:nvSpPr>
        <p:spPr>
          <a:xfrm>
            <a:off x="1543264" y="3532529"/>
            <a:ext cx="16582280" cy="4924361"/>
          </a:xfrm>
          <a:prstGeom prst="rect">
            <a:avLst/>
          </a:prstGeom>
          <a:noFill/>
        </p:spPr>
        <p:txBody>
          <a:bodyPr wrap="square" rtlCol="0">
            <a:spAutoFit/>
          </a:bodyPr>
          <a:lstStyle/>
          <a:p>
            <a:pPr lvl="0">
              <a:lnSpc>
                <a:spcPct val="150000"/>
              </a:lnSpc>
            </a:pPr>
            <a:r>
              <a:rPr lang="en-US" sz="5400" dirty="0">
                <a:solidFill>
                  <a:schemeClr val="dk1"/>
                </a:solidFill>
                <a:latin typeface="+mj-lt"/>
                <a:ea typeface="Arial" panose="020B0604020202020204"/>
                <a:cs typeface="Arial" panose="020B0604020202020204"/>
                <a:sym typeface="Arial" panose="020B0604020202020204"/>
              </a:rPr>
              <a:t>What have you learnt today?</a:t>
            </a:r>
          </a:p>
          <a:p>
            <a:pPr marL="457200" lvl="0" indent="-457200">
              <a:lnSpc>
                <a:spcPct val="150000"/>
              </a:lnSpc>
              <a:buClr>
                <a:schemeClr val="dk1"/>
              </a:buClr>
              <a:buSzPts val="2800"/>
              <a:buFont typeface="Arial" panose="020B0604020202020204"/>
              <a:buChar char="•"/>
            </a:pPr>
            <a:r>
              <a:rPr lang="en-US" sz="5400" dirty="0">
                <a:solidFill>
                  <a:schemeClr val="dk1"/>
                </a:solidFill>
                <a:latin typeface="+mj-lt"/>
                <a:ea typeface="Arial" panose="020B0604020202020204"/>
                <a:cs typeface="Arial" panose="020B0604020202020204"/>
                <a:sym typeface="Arial" panose="020B0604020202020204"/>
              </a:rPr>
              <a:t>How to write and respond to a short message</a:t>
            </a:r>
          </a:p>
          <a:p>
            <a:pPr marL="457200" lvl="0" indent="-457200">
              <a:lnSpc>
                <a:spcPct val="150000"/>
              </a:lnSpc>
              <a:buClr>
                <a:schemeClr val="dk1"/>
              </a:buClr>
              <a:buSzPts val="2800"/>
              <a:buFont typeface="Arial" panose="020B0604020202020204"/>
              <a:buChar char="•"/>
            </a:pPr>
            <a:r>
              <a:rPr lang="en-US" sz="5400" dirty="0">
                <a:solidFill>
                  <a:schemeClr val="dk1"/>
                </a:solidFill>
                <a:latin typeface="+mj-lt"/>
                <a:ea typeface="Arial" panose="020B0604020202020204"/>
                <a:cs typeface="Arial" panose="020B0604020202020204"/>
                <a:sym typeface="Arial" panose="020B0604020202020204"/>
              </a:rPr>
              <a:t>Apply structures to express suggestions, invitation or acceptance, etc.</a:t>
            </a:r>
          </a:p>
        </p:txBody>
      </p:sp>
      <p:sp>
        <p:nvSpPr>
          <p:cNvPr id="21" name="TextBox 20"/>
          <p:cNvSpPr txBox="1"/>
          <p:nvPr/>
        </p:nvSpPr>
        <p:spPr>
          <a:xfrm>
            <a:off x="1104848" y="784013"/>
            <a:ext cx="8039152" cy="1015663"/>
          </a:xfrm>
          <a:prstGeom prst="rect">
            <a:avLst/>
          </a:prstGeom>
          <a:noFill/>
        </p:spPr>
        <p:txBody>
          <a:bodyPr wrap="square">
            <a:spAutoFit/>
          </a:bodyPr>
          <a:lstStyle/>
          <a:p>
            <a:r>
              <a:rPr lang="en-US" sz="6000" b="1" dirty="0">
                <a:solidFill>
                  <a:srgbClr val="FF0000"/>
                </a:solidFill>
                <a:latin typeface=".VnCooper" panose="020B7200000000000000" pitchFamily="34" charset="0"/>
                <a:cs typeface="Arial" panose="020B0604020202020204" pitchFamily="34" charset="0"/>
              </a:rPr>
              <a:t>CONSOLIDATION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0" name="Rectangle 19"/>
          <p:cNvSpPr/>
          <p:nvPr/>
        </p:nvSpPr>
        <p:spPr>
          <a:xfrm>
            <a:off x="472545" y="362647"/>
            <a:ext cx="17394892" cy="9561706"/>
          </a:xfrm>
          <a:prstGeom prst="rect">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2"/>
          <p:cNvSpPr txBox="1"/>
          <p:nvPr/>
        </p:nvSpPr>
        <p:spPr>
          <a:xfrm>
            <a:off x="1600201" y="3708014"/>
            <a:ext cx="13792200" cy="2870971"/>
          </a:xfrm>
          <a:prstGeom prst="rect">
            <a:avLst/>
          </a:prstGeom>
          <a:noFill/>
        </p:spPr>
        <p:txBody>
          <a:bodyPr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82600" lvl="0" indent="-342900" algn="l" rtl="0">
              <a:lnSpc>
                <a:spcPct val="150000"/>
              </a:lnSpc>
              <a:spcBef>
                <a:spcPts val="0"/>
              </a:spcBef>
              <a:spcAft>
                <a:spcPts val="0"/>
              </a:spcAft>
              <a:buClr>
                <a:schemeClr val="dk1"/>
              </a:buClr>
              <a:buSzPts val="2800"/>
              <a:buFont typeface="Arial" panose="020B0604020202020204"/>
              <a:buChar char="•"/>
            </a:pPr>
            <a:r>
              <a:rPr lang="en-US" sz="6000" dirty="0">
                <a:latin typeface="+mj-lt"/>
                <a:ea typeface="Arial" panose="020B0604020202020204"/>
                <a:cs typeface="Arial" panose="020B0604020202020204"/>
                <a:sym typeface="Arial" panose="020B0604020202020204"/>
              </a:rPr>
              <a:t>Do exercises in the workbook.</a:t>
            </a:r>
            <a:endParaRPr lang="en-US" sz="5400" dirty="0">
              <a:latin typeface="+mj-lt"/>
            </a:endParaRPr>
          </a:p>
          <a:p>
            <a:pPr marL="482600" lvl="0" indent="-342900" algn="l" rtl="0">
              <a:lnSpc>
                <a:spcPct val="150000"/>
              </a:lnSpc>
              <a:spcBef>
                <a:spcPts val="0"/>
              </a:spcBef>
              <a:spcAft>
                <a:spcPts val="0"/>
              </a:spcAft>
              <a:buClr>
                <a:schemeClr val="dk1"/>
              </a:buClr>
              <a:buSzPts val="2800"/>
              <a:buFont typeface="Arial" panose="020B0604020202020204"/>
              <a:buChar char="•"/>
            </a:pPr>
            <a:r>
              <a:rPr lang="en-US" sz="6000" dirty="0">
                <a:latin typeface="+mj-lt"/>
                <a:ea typeface="Arial" panose="020B0604020202020204"/>
                <a:cs typeface="Arial" panose="020B0604020202020204"/>
                <a:sym typeface="Arial" panose="020B0604020202020204"/>
              </a:rPr>
              <a:t>Prepare for Lesson 7 - Unit 1.</a:t>
            </a:r>
          </a:p>
        </p:txBody>
      </p:sp>
      <p:sp>
        <p:nvSpPr>
          <p:cNvPr id="13" name="Rounded Rectangle 5"/>
          <p:cNvSpPr/>
          <p:nvPr/>
        </p:nvSpPr>
        <p:spPr>
          <a:xfrm>
            <a:off x="2483803" y="1858388"/>
            <a:ext cx="914841" cy="927479"/>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048DA4"/>
              </a:solidFill>
            </a:endParaRPr>
          </a:p>
        </p:txBody>
      </p:sp>
      <p:sp>
        <p:nvSpPr>
          <p:cNvPr id="14" name="TextBox 13"/>
          <p:cNvSpPr txBox="1"/>
          <p:nvPr/>
        </p:nvSpPr>
        <p:spPr>
          <a:xfrm>
            <a:off x="2531842" y="1721962"/>
            <a:ext cx="818762" cy="1200329"/>
          </a:xfrm>
          <a:prstGeom prst="rect">
            <a:avLst/>
          </a:prstGeom>
          <a:noFill/>
        </p:spPr>
        <p:txBody>
          <a:bodyPr wrap="square" rtlCol="0">
            <a:spAutoFit/>
          </a:bodyPr>
          <a:lstStyle/>
          <a:p>
            <a:pPr algn="ctr"/>
            <a:r>
              <a:rPr lang="en-US" sz="7200" b="1" dirty="0">
                <a:solidFill>
                  <a:schemeClr val="bg1"/>
                </a:solidFill>
                <a:latin typeface="Myriad Pro" panose="020B0503030403020204" pitchFamily="34" charset="0"/>
              </a:rPr>
              <a:t>2</a:t>
            </a:r>
          </a:p>
        </p:txBody>
      </p:sp>
      <p:sp>
        <p:nvSpPr>
          <p:cNvPr id="15" name="Rectangle 14"/>
          <p:cNvSpPr/>
          <p:nvPr/>
        </p:nvSpPr>
        <p:spPr>
          <a:xfrm>
            <a:off x="3446683" y="1790700"/>
            <a:ext cx="4572000" cy="1107996"/>
          </a:xfrm>
          <a:prstGeom prst="rect">
            <a:avLst/>
          </a:prstGeom>
        </p:spPr>
        <p:txBody>
          <a:bodyPr>
            <a:spAutoFit/>
          </a:bodyPr>
          <a:lstStyle/>
          <a:p>
            <a:pPr algn="just"/>
            <a:r>
              <a:rPr lang="en-US" sz="6600" b="1" dirty="0">
                <a:latin typeface="Arial" panose="020B0604020202020204" pitchFamily="34" charset="0"/>
                <a:cs typeface="Arial" panose="020B0604020202020204" pitchFamily="34" charset="0"/>
              </a:rPr>
              <a:t>Homework</a:t>
            </a:r>
          </a:p>
        </p:txBody>
      </p:sp>
      <p:sp>
        <p:nvSpPr>
          <p:cNvPr id="21" name="TextBox 20"/>
          <p:cNvSpPr txBox="1"/>
          <p:nvPr/>
        </p:nvSpPr>
        <p:spPr>
          <a:xfrm>
            <a:off x="1104848" y="647700"/>
            <a:ext cx="8039152" cy="1015663"/>
          </a:xfrm>
          <a:prstGeom prst="rect">
            <a:avLst/>
          </a:prstGeom>
          <a:noFill/>
        </p:spPr>
        <p:txBody>
          <a:bodyPr wrap="square">
            <a:spAutoFit/>
          </a:bodyPr>
          <a:lstStyle/>
          <a:p>
            <a:r>
              <a:rPr lang="en-US" sz="6000" b="1" dirty="0">
                <a:solidFill>
                  <a:srgbClr val="FF0000"/>
                </a:solidFill>
                <a:latin typeface=".VnCooper" panose="020B7200000000000000" pitchFamily="34" charset="0"/>
                <a:cs typeface="Arial" panose="020B0604020202020204" pitchFamily="34" charset="0"/>
              </a:rPr>
              <a:t>CONSOLIDATION</a:t>
            </a:r>
          </a:p>
        </p:txBody>
      </p:sp>
      <p:grpSp>
        <p:nvGrpSpPr>
          <p:cNvPr id="3" name="Google Shape;989;p26">
            <a:extLst>
              <a:ext uri="{FF2B5EF4-FFF2-40B4-BE49-F238E27FC236}">
                <a16:creationId xmlns:a16="http://schemas.microsoft.com/office/drawing/2014/main" id="{846E3A55-4585-A2F1-D9CF-3F67E6C45E2C}"/>
              </a:ext>
            </a:extLst>
          </p:cNvPr>
          <p:cNvGrpSpPr/>
          <p:nvPr/>
        </p:nvGrpSpPr>
        <p:grpSpPr>
          <a:xfrm flipH="1">
            <a:off x="-281645" y="8700603"/>
            <a:ext cx="3763691" cy="1628409"/>
            <a:chOff x="5543397" y="3776677"/>
            <a:chExt cx="3763691" cy="1628409"/>
          </a:xfrm>
        </p:grpSpPr>
        <p:sp>
          <p:nvSpPr>
            <p:cNvPr id="4" name="Google Shape;990;p26">
              <a:extLst>
                <a:ext uri="{FF2B5EF4-FFF2-40B4-BE49-F238E27FC236}">
                  <a16:creationId xmlns:a16="http://schemas.microsoft.com/office/drawing/2014/main" id="{4C370211-7002-DE9B-1999-39238F52D7B0}"/>
                </a:ext>
              </a:extLst>
            </p:cNvPr>
            <p:cNvSpPr/>
            <p:nvPr/>
          </p:nvSpPr>
          <p:spPr>
            <a:xfrm>
              <a:off x="5543397" y="3776677"/>
              <a:ext cx="3576764" cy="1620782"/>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91;p26">
              <a:extLst>
                <a:ext uri="{FF2B5EF4-FFF2-40B4-BE49-F238E27FC236}">
                  <a16:creationId xmlns:a16="http://schemas.microsoft.com/office/drawing/2014/main" id="{7DFB7ADD-3B37-50DC-E7AA-FBE4689DF130}"/>
                </a:ext>
              </a:extLst>
            </p:cNvPr>
            <p:cNvSpPr/>
            <p:nvPr/>
          </p:nvSpPr>
          <p:spPr>
            <a:xfrm>
              <a:off x="7087287" y="3951360"/>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92;p26">
              <a:extLst>
                <a:ext uri="{FF2B5EF4-FFF2-40B4-BE49-F238E27FC236}">
                  <a16:creationId xmlns:a16="http://schemas.microsoft.com/office/drawing/2014/main" id="{C046A516-7755-07E1-1F84-3F0EDACE7919}"/>
                </a:ext>
              </a:extLst>
            </p:cNvPr>
            <p:cNvSpPr/>
            <p:nvPr/>
          </p:nvSpPr>
          <p:spPr>
            <a:xfrm>
              <a:off x="6892578" y="3776677"/>
              <a:ext cx="1140337" cy="237446"/>
            </a:xfrm>
            <a:custGeom>
              <a:avLst/>
              <a:gdLst/>
              <a:ahLst/>
              <a:cxnLst/>
              <a:rect l="l" t="t" r="r" b="b"/>
              <a:pathLst>
                <a:path w="11502" h="2395" extrusionOk="0">
                  <a:moveTo>
                    <a:pt x="0" y="0"/>
                  </a:moveTo>
                  <a:cubicBezTo>
                    <a:pt x="1521" y="1531"/>
                    <a:pt x="3559" y="2394"/>
                    <a:pt x="5698" y="2394"/>
                  </a:cubicBezTo>
                  <a:cubicBezTo>
                    <a:pt x="6255" y="2394"/>
                    <a:pt x="6819" y="2336"/>
                    <a:pt x="7382" y="2215"/>
                  </a:cubicBezTo>
                  <a:cubicBezTo>
                    <a:pt x="8978" y="1870"/>
                    <a:pt x="10371" y="1084"/>
                    <a:pt x="1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grpSp>
        <p:nvGrpSpPr>
          <p:cNvPr id="1400" name="Google Shape;1400;p42"/>
          <p:cNvGrpSpPr/>
          <p:nvPr/>
        </p:nvGrpSpPr>
        <p:grpSpPr>
          <a:xfrm rot="-2437455">
            <a:off x="2626401" y="6112249"/>
            <a:ext cx="4275854" cy="2663902"/>
            <a:chOff x="93633" y="136398"/>
            <a:chExt cx="1233600" cy="768546"/>
          </a:xfrm>
        </p:grpSpPr>
        <p:grpSp>
          <p:nvGrpSpPr>
            <p:cNvPr id="1401" name="Google Shape;1401;p42"/>
            <p:cNvGrpSpPr/>
            <p:nvPr/>
          </p:nvGrpSpPr>
          <p:grpSpPr>
            <a:xfrm>
              <a:off x="93633" y="189140"/>
              <a:ext cx="676436" cy="715804"/>
              <a:chOff x="93633" y="189140"/>
              <a:chExt cx="676436" cy="715804"/>
            </a:xfrm>
          </p:grpSpPr>
          <p:sp>
            <p:nvSpPr>
              <p:cNvPr id="1402" name="Google Shape;1402;p42"/>
              <p:cNvSpPr/>
              <p:nvPr/>
            </p:nvSpPr>
            <p:spPr>
              <a:xfrm>
                <a:off x="93633" y="314650"/>
                <a:ext cx="590294" cy="590294"/>
              </a:xfrm>
              <a:custGeom>
                <a:avLst/>
                <a:gdLst/>
                <a:ahLst/>
                <a:cxnLst/>
                <a:rect l="l" t="t" r="r" b="b"/>
                <a:pathLst>
                  <a:path w="5954" h="5954" extrusionOk="0">
                    <a:moveTo>
                      <a:pt x="2977" y="0"/>
                    </a:moveTo>
                    <a:cubicBezTo>
                      <a:pt x="1322" y="0"/>
                      <a:pt x="0" y="1334"/>
                      <a:pt x="0" y="2977"/>
                    </a:cubicBezTo>
                    <a:cubicBezTo>
                      <a:pt x="0" y="4620"/>
                      <a:pt x="1322" y="5954"/>
                      <a:pt x="2977" y="5954"/>
                    </a:cubicBezTo>
                    <a:cubicBezTo>
                      <a:pt x="4620" y="5954"/>
                      <a:pt x="5953" y="4620"/>
                      <a:pt x="5953" y="2977"/>
                    </a:cubicBezTo>
                    <a:cubicBezTo>
                      <a:pt x="5953" y="1334"/>
                      <a:pt x="4620" y="0"/>
                      <a:pt x="2977"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grpSp>
            <p:nvGrpSpPr>
              <p:cNvPr id="1403" name="Google Shape;1403;p42"/>
              <p:cNvGrpSpPr/>
              <p:nvPr/>
            </p:nvGrpSpPr>
            <p:grpSpPr>
              <a:xfrm>
                <a:off x="463123" y="189140"/>
                <a:ext cx="306945" cy="261834"/>
                <a:chOff x="463123" y="189140"/>
                <a:chExt cx="306945" cy="261834"/>
              </a:xfrm>
            </p:grpSpPr>
            <p:sp>
              <p:nvSpPr>
                <p:cNvPr id="1404" name="Google Shape;1404;p42"/>
                <p:cNvSpPr/>
                <p:nvPr/>
              </p:nvSpPr>
              <p:spPr>
                <a:xfrm>
                  <a:off x="478391" y="226416"/>
                  <a:ext cx="194914" cy="224558"/>
                </a:xfrm>
                <a:custGeom>
                  <a:avLst/>
                  <a:gdLst/>
                  <a:ahLst/>
                  <a:cxnLst/>
                  <a:rect l="l" t="t" r="r" b="b"/>
                  <a:pathLst>
                    <a:path w="1966" h="2265" extrusionOk="0">
                      <a:moveTo>
                        <a:pt x="691" y="1010"/>
                      </a:moveTo>
                      <a:cubicBezTo>
                        <a:pt x="690" y="1012"/>
                        <a:pt x="689" y="1015"/>
                        <a:pt x="687" y="1017"/>
                      </a:cubicBezTo>
                      <a:lnTo>
                        <a:pt x="687" y="1017"/>
                      </a:lnTo>
                      <a:cubicBezTo>
                        <a:pt x="688" y="1017"/>
                        <a:pt x="688" y="1016"/>
                        <a:pt x="689" y="1016"/>
                      </a:cubicBezTo>
                      <a:lnTo>
                        <a:pt x="689" y="1016"/>
                      </a:lnTo>
                      <a:cubicBezTo>
                        <a:pt x="690" y="1014"/>
                        <a:pt x="691" y="1012"/>
                        <a:pt x="691" y="1010"/>
                      </a:cubicBezTo>
                      <a:close/>
                      <a:moveTo>
                        <a:pt x="687" y="1017"/>
                      </a:moveTo>
                      <a:cubicBezTo>
                        <a:pt x="685" y="1019"/>
                        <a:pt x="682" y="1020"/>
                        <a:pt x="679" y="1021"/>
                      </a:cubicBezTo>
                      <a:cubicBezTo>
                        <a:pt x="671" y="1035"/>
                        <a:pt x="668" y="1040"/>
                        <a:pt x="670" y="1040"/>
                      </a:cubicBezTo>
                      <a:cubicBezTo>
                        <a:pt x="671" y="1040"/>
                        <a:pt x="680" y="1029"/>
                        <a:pt x="687" y="1017"/>
                      </a:cubicBezTo>
                      <a:close/>
                      <a:moveTo>
                        <a:pt x="1532" y="1"/>
                      </a:moveTo>
                      <a:cubicBezTo>
                        <a:pt x="1404" y="1"/>
                        <a:pt x="1285" y="64"/>
                        <a:pt x="1215" y="188"/>
                      </a:cubicBezTo>
                      <a:cubicBezTo>
                        <a:pt x="1072" y="462"/>
                        <a:pt x="894" y="724"/>
                        <a:pt x="715" y="986"/>
                      </a:cubicBezTo>
                      <a:cubicBezTo>
                        <a:pt x="705" y="996"/>
                        <a:pt x="704" y="1006"/>
                        <a:pt x="689" y="1016"/>
                      </a:cubicBezTo>
                      <a:lnTo>
                        <a:pt x="689" y="1016"/>
                      </a:lnTo>
                      <a:cubicBezTo>
                        <a:pt x="677" y="1048"/>
                        <a:pt x="654" y="1071"/>
                        <a:pt x="620" y="1105"/>
                      </a:cubicBezTo>
                      <a:cubicBezTo>
                        <a:pt x="572" y="1164"/>
                        <a:pt x="513" y="1224"/>
                        <a:pt x="477" y="1283"/>
                      </a:cubicBezTo>
                      <a:cubicBezTo>
                        <a:pt x="370" y="1402"/>
                        <a:pt x="251" y="1522"/>
                        <a:pt x="144" y="1641"/>
                      </a:cubicBezTo>
                      <a:cubicBezTo>
                        <a:pt x="13" y="1772"/>
                        <a:pt x="1" y="2022"/>
                        <a:pt x="144" y="2153"/>
                      </a:cubicBezTo>
                      <a:cubicBezTo>
                        <a:pt x="223" y="2225"/>
                        <a:pt x="317" y="2264"/>
                        <a:pt x="411" y="2264"/>
                      </a:cubicBezTo>
                      <a:cubicBezTo>
                        <a:pt x="502" y="2264"/>
                        <a:pt x="592" y="2228"/>
                        <a:pt x="668" y="2153"/>
                      </a:cubicBezTo>
                      <a:cubicBezTo>
                        <a:pt x="1144" y="1676"/>
                        <a:pt x="1549" y="1141"/>
                        <a:pt x="1870" y="569"/>
                      </a:cubicBezTo>
                      <a:cubicBezTo>
                        <a:pt x="1965" y="402"/>
                        <a:pt x="1918" y="152"/>
                        <a:pt x="1739" y="57"/>
                      </a:cubicBezTo>
                      <a:cubicBezTo>
                        <a:pt x="1672" y="19"/>
                        <a:pt x="1601" y="1"/>
                        <a:pt x="1532"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405" name="Google Shape;1405;p42"/>
                <p:cNvSpPr/>
                <p:nvPr/>
              </p:nvSpPr>
              <p:spPr>
                <a:xfrm>
                  <a:off x="463123" y="189140"/>
                  <a:ext cx="306945" cy="260051"/>
                </a:xfrm>
                <a:custGeom>
                  <a:avLst/>
                  <a:gdLst/>
                  <a:ahLst/>
                  <a:cxnLst/>
                  <a:rect l="l" t="t" r="r" b="b"/>
                  <a:pathLst>
                    <a:path w="3096" h="2623" extrusionOk="0">
                      <a:moveTo>
                        <a:pt x="959" y="2497"/>
                      </a:moveTo>
                      <a:cubicBezTo>
                        <a:pt x="957" y="2497"/>
                        <a:pt x="952" y="2499"/>
                        <a:pt x="946" y="2503"/>
                      </a:cubicBezTo>
                      <a:lnTo>
                        <a:pt x="946" y="2503"/>
                      </a:lnTo>
                      <a:cubicBezTo>
                        <a:pt x="956" y="2499"/>
                        <a:pt x="960" y="2497"/>
                        <a:pt x="959" y="2497"/>
                      </a:cubicBezTo>
                      <a:close/>
                      <a:moveTo>
                        <a:pt x="373" y="1"/>
                      </a:moveTo>
                      <a:cubicBezTo>
                        <a:pt x="339" y="1"/>
                        <a:pt x="305" y="6"/>
                        <a:pt x="274" y="16"/>
                      </a:cubicBezTo>
                      <a:cubicBezTo>
                        <a:pt x="95" y="76"/>
                        <a:pt x="0" y="266"/>
                        <a:pt x="36" y="481"/>
                      </a:cubicBezTo>
                      <a:cubicBezTo>
                        <a:pt x="119" y="1100"/>
                        <a:pt x="226" y="1731"/>
                        <a:pt x="321" y="2350"/>
                      </a:cubicBezTo>
                      <a:cubicBezTo>
                        <a:pt x="333" y="2469"/>
                        <a:pt x="464" y="2576"/>
                        <a:pt x="572" y="2612"/>
                      </a:cubicBezTo>
                      <a:cubicBezTo>
                        <a:pt x="598" y="2619"/>
                        <a:pt x="625" y="2623"/>
                        <a:pt x="651" y="2623"/>
                      </a:cubicBezTo>
                      <a:cubicBezTo>
                        <a:pt x="751" y="2623"/>
                        <a:pt x="844" y="2573"/>
                        <a:pt x="929" y="2517"/>
                      </a:cubicBezTo>
                      <a:cubicBezTo>
                        <a:pt x="935" y="2511"/>
                        <a:pt x="941" y="2506"/>
                        <a:pt x="946" y="2503"/>
                      </a:cubicBezTo>
                      <a:lnTo>
                        <a:pt x="946" y="2503"/>
                      </a:lnTo>
                      <a:cubicBezTo>
                        <a:pt x="944" y="2503"/>
                        <a:pt x="943" y="2504"/>
                        <a:pt x="941" y="2505"/>
                      </a:cubicBezTo>
                      <a:cubicBezTo>
                        <a:pt x="953" y="2493"/>
                        <a:pt x="988" y="2469"/>
                        <a:pt x="1000" y="2457"/>
                      </a:cubicBezTo>
                      <a:cubicBezTo>
                        <a:pt x="1036" y="2433"/>
                        <a:pt x="1060" y="2409"/>
                        <a:pt x="1095" y="2386"/>
                      </a:cubicBezTo>
                      <a:cubicBezTo>
                        <a:pt x="1167" y="2338"/>
                        <a:pt x="1238" y="2279"/>
                        <a:pt x="1334" y="2231"/>
                      </a:cubicBezTo>
                      <a:cubicBezTo>
                        <a:pt x="1476" y="2148"/>
                        <a:pt x="1643" y="2076"/>
                        <a:pt x="1810" y="1993"/>
                      </a:cubicBezTo>
                      <a:cubicBezTo>
                        <a:pt x="1834" y="1981"/>
                        <a:pt x="1845" y="1981"/>
                        <a:pt x="1881" y="1969"/>
                      </a:cubicBezTo>
                      <a:cubicBezTo>
                        <a:pt x="1905" y="1957"/>
                        <a:pt x="1953" y="1933"/>
                        <a:pt x="1988" y="1921"/>
                      </a:cubicBezTo>
                      <a:lnTo>
                        <a:pt x="2250" y="1838"/>
                      </a:lnTo>
                      <a:cubicBezTo>
                        <a:pt x="2429" y="1790"/>
                        <a:pt x="2607" y="1743"/>
                        <a:pt x="2786" y="1719"/>
                      </a:cubicBezTo>
                      <a:cubicBezTo>
                        <a:pt x="2977" y="1683"/>
                        <a:pt x="3096" y="1433"/>
                        <a:pt x="3036" y="1255"/>
                      </a:cubicBezTo>
                      <a:cubicBezTo>
                        <a:pt x="2978" y="1079"/>
                        <a:pt x="2847" y="992"/>
                        <a:pt x="2691" y="992"/>
                      </a:cubicBezTo>
                      <a:cubicBezTo>
                        <a:pt x="2656" y="992"/>
                        <a:pt x="2620" y="996"/>
                        <a:pt x="2584" y="1005"/>
                      </a:cubicBezTo>
                      <a:cubicBezTo>
                        <a:pt x="1996" y="1091"/>
                        <a:pt x="1434" y="1290"/>
                        <a:pt x="933" y="1593"/>
                      </a:cubicBezTo>
                      <a:lnTo>
                        <a:pt x="933" y="1593"/>
                      </a:lnTo>
                      <a:cubicBezTo>
                        <a:pt x="868" y="1151"/>
                        <a:pt x="797" y="712"/>
                        <a:pt x="738" y="266"/>
                      </a:cubicBezTo>
                      <a:cubicBezTo>
                        <a:pt x="709" y="109"/>
                        <a:pt x="534" y="1"/>
                        <a:pt x="373"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grpSp>
        </p:grpSp>
        <p:grpSp>
          <p:nvGrpSpPr>
            <p:cNvPr id="1406" name="Google Shape;1406;p42"/>
            <p:cNvGrpSpPr/>
            <p:nvPr/>
          </p:nvGrpSpPr>
          <p:grpSpPr>
            <a:xfrm>
              <a:off x="182164" y="628622"/>
              <a:ext cx="131066" cy="177168"/>
              <a:chOff x="182164" y="628622"/>
              <a:chExt cx="131066" cy="177168"/>
            </a:xfrm>
          </p:grpSpPr>
          <p:sp>
            <p:nvSpPr>
              <p:cNvPr id="1407" name="Google Shape;1407;p42"/>
              <p:cNvSpPr/>
              <p:nvPr/>
            </p:nvSpPr>
            <p:spPr>
              <a:xfrm>
                <a:off x="182164" y="662825"/>
                <a:ext cx="131066" cy="124027"/>
              </a:xfrm>
              <a:custGeom>
                <a:avLst/>
                <a:gdLst/>
                <a:ahLst/>
                <a:cxnLst/>
                <a:rect l="l" t="t" r="r" b="b"/>
                <a:pathLst>
                  <a:path w="1322" h="1251" fill="none" extrusionOk="0">
                    <a:moveTo>
                      <a:pt x="0" y="1"/>
                    </a:moveTo>
                    <a:cubicBezTo>
                      <a:pt x="441" y="418"/>
                      <a:pt x="893" y="834"/>
                      <a:pt x="1322" y="1251"/>
                    </a:cubicBezTo>
                  </a:path>
                </a:pathLst>
              </a:custGeom>
              <a:noFill/>
              <a:ln w="65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408" name="Google Shape;1408;p42"/>
              <p:cNvSpPr/>
              <p:nvPr/>
            </p:nvSpPr>
            <p:spPr>
              <a:xfrm>
                <a:off x="211608" y="628622"/>
                <a:ext cx="72176" cy="177168"/>
              </a:xfrm>
              <a:custGeom>
                <a:avLst/>
                <a:gdLst/>
                <a:ahLst/>
                <a:cxnLst/>
                <a:rect l="l" t="t" r="r" b="b"/>
                <a:pathLst>
                  <a:path w="728" h="1787" fill="none" extrusionOk="0">
                    <a:moveTo>
                      <a:pt x="727" y="1"/>
                    </a:moveTo>
                    <a:cubicBezTo>
                      <a:pt x="489" y="596"/>
                      <a:pt x="239" y="1191"/>
                      <a:pt x="1" y="1786"/>
                    </a:cubicBezTo>
                  </a:path>
                </a:pathLst>
              </a:custGeom>
              <a:noFill/>
              <a:ln w="6550"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grpSp>
        <p:grpSp>
          <p:nvGrpSpPr>
            <p:cNvPr id="1409" name="Google Shape;1409;p42"/>
            <p:cNvGrpSpPr/>
            <p:nvPr/>
          </p:nvGrpSpPr>
          <p:grpSpPr>
            <a:xfrm>
              <a:off x="886843" y="136398"/>
              <a:ext cx="440390" cy="463091"/>
              <a:chOff x="886843" y="136398"/>
              <a:chExt cx="440390" cy="463091"/>
            </a:xfrm>
          </p:grpSpPr>
          <p:grpSp>
            <p:nvGrpSpPr>
              <p:cNvPr id="1410" name="Google Shape;1410;p42"/>
              <p:cNvGrpSpPr/>
              <p:nvPr/>
            </p:nvGrpSpPr>
            <p:grpSpPr>
              <a:xfrm>
                <a:off x="886843" y="136398"/>
                <a:ext cx="440390" cy="463091"/>
                <a:chOff x="886843" y="136398"/>
                <a:chExt cx="440390" cy="463091"/>
              </a:xfrm>
            </p:grpSpPr>
            <p:sp>
              <p:nvSpPr>
                <p:cNvPr id="1411" name="Google Shape;1411;p42"/>
                <p:cNvSpPr/>
                <p:nvPr/>
              </p:nvSpPr>
              <p:spPr>
                <a:xfrm>
                  <a:off x="916386" y="230580"/>
                  <a:ext cx="410847" cy="368909"/>
                </a:xfrm>
                <a:custGeom>
                  <a:avLst/>
                  <a:gdLst/>
                  <a:ahLst/>
                  <a:cxnLst/>
                  <a:rect l="l" t="t" r="r" b="b"/>
                  <a:pathLst>
                    <a:path w="4144" h="3721" extrusionOk="0">
                      <a:moveTo>
                        <a:pt x="2072" y="1"/>
                      </a:moveTo>
                      <a:cubicBezTo>
                        <a:pt x="1902" y="1"/>
                        <a:pt x="1730" y="25"/>
                        <a:pt x="1560" y="75"/>
                      </a:cubicBezTo>
                      <a:cubicBezTo>
                        <a:pt x="572" y="348"/>
                        <a:pt x="0" y="1384"/>
                        <a:pt x="286" y="2372"/>
                      </a:cubicBezTo>
                      <a:cubicBezTo>
                        <a:pt x="512" y="3188"/>
                        <a:pt x="1257" y="3720"/>
                        <a:pt x="2066" y="3720"/>
                      </a:cubicBezTo>
                      <a:cubicBezTo>
                        <a:pt x="2237" y="3720"/>
                        <a:pt x="2411" y="3696"/>
                        <a:pt x="2584" y="3646"/>
                      </a:cubicBezTo>
                      <a:cubicBezTo>
                        <a:pt x="3572" y="3361"/>
                        <a:pt x="4143" y="2325"/>
                        <a:pt x="3858" y="1349"/>
                      </a:cubicBezTo>
                      <a:cubicBezTo>
                        <a:pt x="3622" y="533"/>
                        <a:pt x="2875" y="1"/>
                        <a:pt x="2072"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grpSp>
              <p:nvGrpSpPr>
                <p:cNvPr id="1412" name="Google Shape;1412;p42"/>
                <p:cNvGrpSpPr/>
                <p:nvPr/>
              </p:nvGrpSpPr>
              <p:grpSpPr>
                <a:xfrm>
                  <a:off x="886843" y="136398"/>
                  <a:ext cx="168741" cy="192731"/>
                  <a:chOff x="886843" y="136398"/>
                  <a:chExt cx="168741" cy="192731"/>
                </a:xfrm>
              </p:grpSpPr>
              <p:sp>
                <p:nvSpPr>
                  <p:cNvPr id="1413" name="Google Shape;1413;p42"/>
                  <p:cNvSpPr/>
                  <p:nvPr/>
                </p:nvSpPr>
                <p:spPr>
                  <a:xfrm>
                    <a:off x="928184" y="190429"/>
                    <a:ext cx="122838" cy="138700"/>
                  </a:xfrm>
                  <a:custGeom>
                    <a:avLst/>
                    <a:gdLst/>
                    <a:ahLst/>
                    <a:cxnLst/>
                    <a:rect l="l" t="t" r="r" b="b"/>
                    <a:pathLst>
                      <a:path w="1239" h="1399" extrusionOk="0">
                        <a:moveTo>
                          <a:pt x="256" y="0"/>
                        </a:moveTo>
                        <a:cubicBezTo>
                          <a:pt x="197" y="0"/>
                          <a:pt x="137" y="21"/>
                          <a:pt x="95" y="63"/>
                        </a:cubicBezTo>
                        <a:cubicBezTo>
                          <a:pt x="12" y="134"/>
                          <a:pt x="0" y="265"/>
                          <a:pt x="107" y="372"/>
                        </a:cubicBezTo>
                        <a:cubicBezTo>
                          <a:pt x="179" y="456"/>
                          <a:pt x="238" y="515"/>
                          <a:pt x="298" y="587"/>
                        </a:cubicBezTo>
                        <a:cubicBezTo>
                          <a:pt x="333" y="634"/>
                          <a:pt x="357" y="658"/>
                          <a:pt x="393" y="706"/>
                        </a:cubicBezTo>
                        <a:cubicBezTo>
                          <a:pt x="405" y="718"/>
                          <a:pt x="417" y="753"/>
                          <a:pt x="429" y="765"/>
                        </a:cubicBezTo>
                        <a:cubicBezTo>
                          <a:pt x="429" y="777"/>
                          <a:pt x="453" y="777"/>
                          <a:pt x="453" y="789"/>
                        </a:cubicBezTo>
                        <a:cubicBezTo>
                          <a:pt x="572" y="944"/>
                          <a:pt x="667" y="1123"/>
                          <a:pt x="774" y="1289"/>
                        </a:cubicBezTo>
                        <a:cubicBezTo>
                          <a:pt x="815" y="1356"/>
                          <a:pt x="903" y="1399"/>
                          <a:pt x="985" y="1399"/>
                        </a:cubicBezTo>
                        <a:cubicBezTo>
                          <a:pt x="1020" y="1399"/>
                          <a:pt x="1055" y="1391"/>
                          <a:pt x="1084" y="1373"/>
                        </a:cubicBezTo>
                        <a:cubicBezTo>
                          <a:pt x="1191" y="1301"/>
                          <a:pt x="1238" y="1170"/>
                          <a:pt x="1179" y="1063"/>
                        </a:cubicBezTo>
                        <a:cubicBezTo>
                          <a:pt x="964" y="706"/>
                          <a:pt x="714" y="361"/>
                          <a:pt x="417" y="63"/>
                        </a:cubicBezTo>
                        <a:cubicBezTo>
                          <a:pt x="375" y="21"/>
                          <a:pt x="316" y="0"/>
                          <a:pt x="256"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414" name="Google Shape;1414;p42"/>
                  <p:cNvSpPr/>
                  <p:nvPr/>
                </p:nvSpPr>
                <p:spPr>
                  <a:xfrm>
                    <a:off x="886843" y="136398"/>
                    <a:ext cx="168741" cy="183116"/>
                  </a:xfrm>
                  <a:custGeom>
                    <a:avLst/>
                    <a:gdLst/>
                    <a:ahLst/>
                    <a:cxnLst/>
                    <a:rect l="l" t="t" r="r" b="b"/>
                    <a:pathLst>
                      <a:path w="1702" h="1847" extrusionOk="0">
                        <a:moveTo>
                          <a:pt x="1239" y="1"/>
                        </a:moveTo>
                        <a:cubicBezTo>
                          <a:pt x="1108" y="1"/>
                          <a:pt x="1024" y="108"/>
                          <a:pt x="1000" y="239"/>
                        </a:cubicBezTo>
                        <a:cubicBezTo>
                          <a:pt x="955" y="599"/>
                          <a:pt x="978" y="972"/>
                          <a:pt x="1075" y="1328"/>
                        </a:cubicBezTo>
                        <a:lnTo>
                          <a:pt x="1075" y="1328"/>
                        </a:lnTo>
                        <a:cubicBezTo>
                          <a:pt x="796" y="1294"/>
                          <a:pt x="517" y="1257"/>
                          <a:pt x="238" y="1215"/>
                        </a:cubicBezTo>
                        <a:cubicBezTo>
                          <a:pt x="233" y="1215"/>
                          <a:pt x="228" y="1214"/>
                          <a:pt x="223" y="1214"/>
                        </a:cubicBezTo>
                        <a:cubicBezTo>
                          <a:pt x="109" y="1214"/>
                          <a:pt x="0" y="1339"/>
                          <a:pt x="0" y="1453"/>
                        </a:cubicBezTo>
                        <a:cubicBezTo>
                          <a:pt x="12" y="1608"/>
                          <a:pt x="108" y="1679"/>
                          <a:pt x="238" y="1691"/>
                        </a:cubicBezTo>
                        <a:cubicBezTo>
                          <a:pt x="631" y="1739"/>
                          <a:pt x="1024" y="1787"/>
                          <a:pt x="1417" y="1846"/>
                        </a:cubicBezTo>
                        <a:cubicBezTo>
                          <a:pt x="1421" y="1846"/>
                          <a:pt x="1426" y="1847"/>
                          <a:pt x="1430" y="1847"/>
                        </a:cubicBezTo>
                        <a:cubicBezTo>
                          <a:pt x="1558" y="1847"/>
                          <a:pt x="1701" y="1675"/>
                          <a:pt x="1643" y="1548"/>
                        </a:cubicBezTo>
                        <a:cubicBezTo>
                          <a:pt x="1548" y="1334"/>
                          <a:pt x="1489" y="1108"/>
                          <a:pt x="1465" y="894"/>
                        </a:cubicBezTo>
                        <a:lnTo>
                          <a:pt x="1465" y="858"/>
                        </a:lnTo>
                        <a:cubicBezTo>
                          <a:pt x="1465" y="834"/>
                          <a:pt x="1465" y="798"/>
                          <a:pt x="1441" y="751"/>
                        </a:cubicBezTo>
                        <a:lnTo>
                          <a:pt x="1441" y="572"/>
                        </a:lnTo>
                        <a:cubicBezTo>
                          <a:pt x="1441" y="453"/>
                          <a:pt x="1465" y="358"/>
                          <a:pt x="1477" y="239"/>
                        </a:cubicBezTo>
                        <a:cubicBezTo>
                          <a:pt x="1489" y="120"/>
                          <a:pt x="1358" y="1"/>
                          <a:pt x="1239" y="1"/>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grpSp>
          </p:grpSp>
          <p:grpSp>
            <p:nvGrpSpPr>
              <p:cNvPr id="1415" name="Google Shape;1415;p42"/>
              <p:cNvGrpSpPr/>
              <p:nvPr/>
            </p:nvGrpSpPr>
            <p:grpSpPr>
              <a:xfrm>
                <a:off x="1115854" y="481104"/>
                <a:ext cx="100431" cy="74456"/>
                <a:chOff x="1115854" y="481104"/>
                <a:chExt cx="100431" cy="74456"/>
              </a:xfrm>
            </p:grpSpPr>
            <p:sp>
              <p:nvSpPr>
                <p:cNvPr id="1416" name="Google Shape;1416;p42"/>
                <p:cNvSpPr/>
                <p:nvPr/>
              </p:nvSpPr>
              <p:spPr>
                <a:xfrm>
                  <a:off x="1118134" y="490522"/>
                  <a:ext cx="98151" cy="57899"/>
                </a:xfrm>
                <a:custGeom>
                  <a:avLst/>
                  <a:gdLst/>
                  <a:ahLst/>
                  <a:cxnLst/>
                  <a:rect l="l" t="t" r="r" b="b"/>
                  <a:pathLst>
                    <a:path w="990" h="584" fill="none" extrusionOk="0">
                      <a:moveTo>
                        <a:pt x="1" y="584"/>
                      </a:moveTo>
                      <a:lnTo>
                        <a:pt x="989" y="1"/>
                      </a:lnTo>
                    </a:path>
                  </a:pathLst>
                </a:custGeom>
                <a:noFill/>
                <a:ln w="4175"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417" name="Google Shape;1417;p42"/>
                <p:cNvSpPr/>
                <p:nvPr/>
              </p:nvSpPr>
              <p:spPr>
                <a:xfrm>
                  <a:off x="1115854" y="481104"/>
                  <a:ext cx="94483" cy="74456"/>
                </a:xfrm>
                <a:custGeom>
                  <a:avLst/>
                  <a:gdLst/>
                  <a:ahLst/>
                  <a:cxnLst/>
                  <a:rect l="l" t="t" r="r" b="b"/>
                  <a:pathLst>
                    <a:path w="953" h="751" fill="none" extrusionOk="0">
                      <a:moveTo>
                        <a:pt x="0" y="0"/>
                      </a:moveTo>
                      <a:cubicBezTo>
                        <a:pt x="310" y="262"/>
                        <a:pt x="643" y="500"/>
                        <a:pt x="953" y="750"/>
                      </a:cubicBezTo>
                    </a:path>
                  </a:pathLst>
                </a:custGeom>
                <a:noFill/>
                <a:ln w="4175" cap="rnd"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grpSp>
        </p:grpSp>
      </p:grpSp>
      <p:sp>
        <p:nvSpPr>
          <p:cNvPr id="6" name="TextBox 9">
            <a:extLst>
              <a:ext uri="{FF2B5EF4-FFF2-40B4-BE49-F238E27FC236}">
                <a16:creationId xmlns:a16="http://schemas.microsoft.com/office/drawing/2014/main" id="{D735541F-46B7-E61D-795D-212C155DE48A}"/>
              </a:ext>
            </a:extLst>
          </p:cNvPr>
          <p:cNvSpPr txBox="1"/>
          <p:nvPr/>
        </p:nvSpPr>
        <p:spPr>
          <a:xfrm>
            <a:off x="8534400" y="3965245"/>
            <a:ext cx="8527862" cy="1629805"/>
          </a:xfrm>
          <a:prstGeom prst="rect">
            <a:avLst/>
          </a:prstGeom>
        </p:spPr>
        <p:txBody>
          <a:bodyPr wrap="square" lIns="0" tIns="0" rIns="0" bIns="0" rtlCol="0" anchor="t">
            <a:spAutoFit/>
          </a:bodyPr>
          <a:lstStyle/>
          <a:p>
            <a:pPr algn="l">
              <a:lnSpc>
                <a:spcPts val="12145"/>
              </a:lnSpc>
            </a:pPr>
            <a:r>
              <a:rPr lang="en-US" sz="13345" spc="-934" dirty="0">
                <a:solidFill>
                  <a:schemeClr val="bg2"/>
                </a:solidFill>
                <a:latin typeface="Waffle Soft" panose="02000503000000020004"/>
                <a:ea typeface="Waffle Soft" panose="02000503000000020004"/>
                <a:cs typeface="Waffle Soft" panose="02000503000000020004"/>
                <a:sym typeface="Waffle Soft" panose="02000503000000020004"/>
              </a:rPr>
              <a:t>THANK YOU</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grpSp>
        <p:nvGrpSpPr>
          <p:cNvPr id="1066" name="Google Shape;1066;p34"/>
          <p:cNvGrpSpPr/>
          <p:nvPr/>
        </p:nvGrpSpPr>
        <p:grpSpPr>
          <a:xfrm>
            <a:off x="-827196" y="2777774"/>
            <a:ext cx="7745784" cy="7876472"/>
            <a:chOff x="-1735948" y="1466837"/>
            <a:chExt cx="3872892" cy="3938236"/>
          </a:xfrm>
        </p:grpSpPr>
        <p:sp>
          <p:nvSpPr>
            <p:cNvPr id="1067" name="Google Shape;1067;p34"/>
            <p:cNvSpPr/>
            <p:nvPr/>
          </p:nvSpPr>
          <p:spPr>
            <a:xfrm>
              <a:off x="960035" y="4891093"/>
              <a:ext cx="862936" cy="393100"/>
            </a:xfrm>
            <a:custGeom>
              <a:avLst/>
              <a:gdLst/>
              <a:ahLst/>
              <a:cxnLst/>
              <a:rect l="l" t="t" r="r" b="b"/>
              <a:pathLst>
                <a:path w="8704" h="3965" extrusionOk="0">
                  <a:moveTo>
                    <a:pt x="8606" y="0"/>
                  </a:moveTo>
                  <a:cubicBezTo>
                    <a:pt x="5580" y="0"/>
                    <a:pt x="2609" y="1093"/>
                    <a:pt x="488" y="2977"/>
                  </a:cubicBezTo>
                  <a:lnTo>
                    <a:pt x="0" y="3334"/>
                  </a:lnTo>
                  <a:cubicBezTo>
                    <a:pt x="1036" y="3453"/>
                    <a:pt x="2072" y="3775"/>
                    <a:pt x="3108" y="3906"/>
                  </a:cubicBezTo>
                  <a:cubicBezTo>
                    <a:pt x="3405" y="3943"/>
                    <a:pt x="3706" y="3965"/>
                    <a:pt x="4006" y="3965"/>
                  </a:cubicBezTo>
                  <a:cubicBezTo>
                    <a:pt x="4763" y="3965"/>
                    <a:pt x="5506" y="3825"/>
                    <a:pt x="6120" y="3442"/>
                  </a:cubicBezTo>
                  <a:cubicBezTo>
                    <a:pt x="6489" y="3203"/>
                    <a:pt x="6799" y="2894"/>
                    <a:pt x="7072" y="2561"/>
                  </a:cubicBezTo>
                  <a:cubicBezTo>
                    <a:pt x="7739" y="1775"/>
                    <a:pt x="8287" y="929"/>
                    <a:pt x="8704" y="1"/>
                  </a:cubicBezTo>
                  <a:cubicBezTo>
                    <a:pt x="8671" y="0"/>
                    <a:pt x="8638" y="0"/>
                    <a:pt x="8606" y="0"/>
                  </a:cubicBezTo>
                  <a:close/>
                </a:path>
              </a:pathLst>
            </a:custGeom>
            <a:solidFill>
              <a:schemeClr val="accent3"/>
            </a:solidFill>
            <a:ln>
              <a:noFill/>
            </a:ln>
          </p:spPr>
          <p:txBody>
            <a:bodyPr spcFirstLastPara="1" wrap="square" lIns="182850" tIns="182850" rIns="182850" bIns="182850" anchor="ctr" anchorCtr="0">
              <a:noAutofit/>
            </a:bodyPr>
            <a:lstStyle/>
            <a:p>
              <a:endParaRPr sz="3600"/>
            </a:p>
          </p:txBody>
        </p:sp>
        <p:sp>
          <p:nvSpPr>
            <p:cNvPr id="1068" name="Google Shape;1068;p34"/>
            <p:cNvSpPr/>
            <p:nvPr/>
          </p:nvSpPr>
          <p:spPr>
            <a:xfrm>
              <a:off x="1291655" y="4333338"/>
              <a:ext cx="845289" cy="443365"/>
            </a:xfrm>
            <a:custGeom>
              <a:avLst/>
              <a:gdLst/>
              <a:ahLst/>
              <a:cxnLst/>
              <a:rect l="l" t="t" r="r" b="b"/>
              <a:pathLst>
                <a:path w="8526" h="4472" extrusionOk="0">
                  <a:moveTo>
                    <a:pt x="3553" y="1"/>
                  </a:moveTo>
                  <a:cubicBezTo>
                    <a:pt x="3357" y="1"/>
                    <a:pt x="3161" y="14"/>
                    <a:pt x="2965" y="31"/>
                  </a:cubicBezTo>
                  <a:cubicBezTo>
                    <a:pt x="1953" y="126"/>
                    <a:pt x="953" y="328"/>
                    <a:pt x="1" y="709"/>
                  </a:cubicBezTo>
                  <a:cubicBezTo>
                    <a:pt x="2156" y="2876"/>
                    <a:pt x="5061" y="4234"/>
                    <a:pt x="7930" y="4377"/>
                  </a:cubicBezTo>
                  <a:lnTo>
                    <a:pt x="8526" y="4472"/>
                  </a:lnTo>
                  <a:cubicBezTo>
                    <a:pt x="7871" y="3650"/>
                    <a:pt x="7347" y="2710"/>
                    <a:pt x="6716" y="1876"/>
                  </a:cubicBezTo>
                  <a:cubicBezTo>
                    <a:pt x="6073" y="1043"/>
                    <a:pt x="5239" y="293"/>
                    <a:pt x="4251" y="78"/>
                  </a:cubicBezTo>
                  <a:cubicBezTo>
                    <a:pt x="4018" y="20"/>
                    <a:pt x="3786" y="1"/>
                    <a:pt x="3553" y="1"/>
                  </a:cubicBezTo>
                  <a:close/>
                </a:path>
              </a:pathLst>
            </a:custGeom>
            <a:solidFill>
              <a:schemeClr val="dk2"/>
            </a:solidFill>
            <a:ln>
              <a:noFill/>
            </a:ln>
          </p:spPr>
          <p:txBody>
            <a:bodyPr spcFirstLastPara="1" wrap="square" lIns="182850" tIns="182850" rIns="182850" bIns="182850" anchor="ctr" anchorCtr="0">
              <a:noAutofit/>
            </a:bodyPr>
            <a:lstStyle/>
            <a:p>
              <a:endParaRPr sz="3600"/>
            </a:p>
          </p:txBody>
        </p:sp>
        <p:sp>
          <p:nvSpPr>
            <p:cNvPr id="1069" name="Google Shape;1069;p34"/>
            <p:cNvSpPr/>
            <p:nvPr/>
          </p:nvSpPr>
          <p:spPr>
            <a:xfrm>
              <a:off x="1090998" y="1778431"/>
              <a:ext cx="863035" cy="1210034"/>
            </a:xfrm>
            <a:custGeom>
              <a:avLst/>
              <a:gdLst/>
              <a:ahLst/>
              <a:cxnLst/>
              <a:rect l="l" t="t" r="r" b="b"/>
              <a:pathLst>
                <a:path w="8705" h="12205" extrusionOk="0">
                  <a:moveTo>
                    <a:pt x="8704" y="1"/>
                  </a:moveTo>
                  <a:lnTo>
                    <a:pt x="8704" y="1"/>
                  </a:lnTo>
                  <a:cubicBezTo>
                    <a:pt x="7013" y="346"/>
                    <a:pt x="5370" y="918"/>
                    <a:pt x="3811" y="1680"/>
                  </a:cubicBezTo>
                  <a:cubicBezTo>
                    <a:pt x="3156" y="1989"/>
                    <a:pt x="2513" y="2346"/>
                    <a:pt x="2001" y="2847"/>
                  </a:cubicBezTo>
                  <a:cubicBezTo>
                    <a:pt x="786" y="3954"/>
                    <a:pt x="298" y="5656"/>
                    <a:pt x="167" y="7288"/>
                  </a:cubicBezTo>
                  <a:cubicBezTo>
                    <a:pt x="13" y="8931"/>
                    <a:pt x="179" y="10586"/>
                    <a:pt x="1" y="12205"/>
                  </a:cubicBezTo>
                  <a:lnTo>
                    <a:pt x="786" y="11598"/>
                  </a:lnTo>
                  <a:cubicBezTo>
                    <a:pt x="4763" y="8931"/>
                    <a:pt x="7668" y="4692"/>
                    <a:pt x="8704" y="1"/>
                  </a:cubicBezTo>
                  <a:close/>
                </a:path>
              </a:pathLst>
            </a:custGeom>
            <a:solidFill>
              <a:schemeClr val="dk2"/>
            </a:solidFill>
            <a:ln>
              <a:noFill/>
            </a:ln>
          </p:spPr>
          <p:txBody>
            <a:bodyPr spcFirstLastPara="1" wrap="square" lIns="182850" tIns="182850" rIns="182850" bIns="182850" anchor="ctr" anchorCtr="0">
              <a:noAutofit/>
            </a:bodyPr>
            <a:lstStyle/>
            <a:p>
              <a:endParaRPr sz="3600"/>
            </a:p>
          </p:txBody>
        </p:sp>
        <p:sp>
          <p:nvSpPr>
            <p:cNvPr id="1070" name="Google Shape;1070;p34"/>
            <p:cNvSpPr/>
            <p:nvPr/>
          </p:nvSpPr>
          <p:spPr>
            <a:xfrm>
              <a:off x="1054415" y="1466837"/>
              <a:ext cx="433352" cy="1056562"/>
            </a:xfrm>
            <a:custGeom>
              <a:avLst/>
              <a:gdLst/>
              <a:ahLst/>
              <a:cxnLst/>
              <a:rect l="l" t="t" r="r" b="b"/>
              <a:pathLst>
                <a:path w="4371" h="10657" extrusionOk="0">
                  <a:moveTo>
                    <a:pt x="3191" y="1"/>
                  </a:moveTo>
                  <a:lnTo>
                    <a:pt x="3191" y="1"/>
                  </a:lnTo>
                  <a:cubicBezTo>
                    <a:pt x="2322" y="870"/>
                    <a:pt x="1560" y="1846"/>
                    <a:pt x="917" y="2906"/>
                  </a:cubicBezTo>
                  <a:cubicBezTo>
                    <a:pt x="655" y="3346"/>
                    <a:pt x="417" y="3799"/>
                    <a:pt x="274" y="4299"/>
                  </a:cubicBezTo>
                  <a:cubicBezTo>
                    <a:pt x="1" y="5430"/>
                    <a:pt x="358" y="6644"/>
                    <a:pt x="905" y="7668"/>
                  </a:cubicBezTo>
                  <a:cubicBezTo>
                    <a:pt x="1453" y="8692"/>
                    <a:pt x="2179" y="9633"/>
                    <a:pt x="2703" y="10657"/>
                  </a:cubicBezTo>
                  <a:lnTo>
                    <a:pt x="2941" y="9978"/>
                  </a:lnTo>
                  <a:cubicBezTo>
                    <a:pt x="4287" y="6847"/>
                    <a:pt x="4370" y="3192"/>
                    <a:pt x="3191" y="1"/>
                  </a:cubicBezTo>
                  <a:close/>
                </a:path>
              </a:pathLst>
            </a:custGeom>
            <a:solidFill>
              <a:schemeClr val="dk2"/>
            </a:solidFill>
            <a:ln>
              <a:noFill/>
            </a:ln>
          </p:spPr>
          <p:txBody>
            <a:bodyPr spcFirstLastPara="1" wrap="square" lIns="182850" tIns="182850" rIns="182850" bIns="182850" anchor="ctr" anchorCtr="0">
              <a:noAutofit/>
            </a:bodyPr>
            <a:lstStyle/>
            <a:p>
              <a:endParaRPr sz="3600"/>
            </a:p>
          </p:txBody>
        </p:sp>
        <p:sp>
          <p:nvSpPr>
            <p:cNvPr id="1071" name="Google Shape;1071;p34"/>
            <p:cNvSpPr/>
            <p:nvPr/>
          </p:nvSpPr>
          <p:spPr>
            <a:xfrm>
              <a:off x="5030" y="2768828"/>
              <a:ext cx="1508751" cy="1290835"/>
            </a:xfrm>
            <a:custGeom>
              <a:avLst/>
              <a:gdLst/>
              <a:ahLst/>
              <a:cxnLst/>
              <a:rect l="l" t="t" r="r" b="b"/>
              <a:pathLst>
                <a:path w="15218" h="13020" extrusionOk="0">
                  <a:moveTo>
                    <a:pt x="180" y="0"/>
                  </a:moveTo>
                  <a:cubicBezTo>
                    <a:pt x="49" y="1441"/>
                    <a:pt x="1" y="2882"/>
                    <a:pt x="13" y="4322"/>
                  </a:cubicBezTo>
                  <a:cubicBezTo>
                    <a:pt x="60" y="6834"/>
                    <a:pt x="965" y="8989"/>
                    <a:pt x="2561" y="10668"/>
                  </a:cubicBezTo>
                  <a:cubicBezTo>
                    <a:pt x="3823" y="12002"/>
                    <a:pt x="5573" y="12871"/>
                    <a:pt x="7395" y="13002"/>
                  </a:cubicBezTo>
                  <a:cubicBezTo>
                    <a:pt x="7558" y="13014"/>
                    <a:pt x="7723" y="13019"/>
                    <a:pt x="7887" y="13019"/>
                  </a:cubicBezTo>
                  <a:cubicBezTo>
                    <a:pt x="9560" y="13019"/>
                    <a:pt x="11232" y="12415"/>
                    <a:pt x="12479" y="11287"/>
                  </a:cubicBezTo>
                  <a:cubicBezTo>
                    <a:pt x="14943" y="9061"/>
                    <a:pt x="15217" y="5560"/>
                    <a:pt x="15122" y="2441"/>
                  </a:cubicBezTo>
                  <a:cubicBezTo>
                    <a:pt x="15122" y="2167"/>
                    <a:pt x="15122" y="1108"/>
                    <a:pt x="15050" y="0"/>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072" name="Google Shape;1072;p34"/>
            <p:cNvSpPr/>
            <p:nvPr/>
          </p:nvSpPr>
          <p:spPr>
            <a:xfrm>
              <a:off x="21586" y="2453665"/>
              <a:ext cx="1475637" cy="305855"/>
            </a:xfrm>
            <a:custGeom>
              <a:avLst/>
              <a:gdLst/>
              <a:ahLst/>
              <a:cxnLst/>
              <a:rect l="l" t="t" r="r" b="b"/>
              <a:pathLst>
                <a:path w="14884" h="3085" fill="none" extrusionOk="0">
                  <a:moveTo>
                    <a:pt x="14883" y="3084"/>
                  </a:moveTo>
                  <a:cubicBezTo>
                    <a:pt x="14788" y="1596"/>
                    <a:pt x="14598" y="0"/>
                    <a:pt x="14181" y="24"/>
                  </a:cubicBezTo>
                  <a:lnTo>
                    <a:pt x="310" y="572"/>
                  </a:lnTo>
                  <a:cubicBezTo>
                    <a:pt x="191" y="1370"/>
                    <a:pt x="84" y="2179"/>
                    <a:pt x="1" y="2977"/>
                  </a:cubicBezTo>
                  <a:close/>
                </a:path>
              </a:pathLst>
            </a:custGeom>
            <a:solidFill>
              <a:schemeClr val="lt1"/>
            </a:solidFill>
            <a:ln w="68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73" name="Google Shape;1073;p34"/>
            <p:cNvSpPr/>
            <p:nvPr/>
          </p:nvSpPr>
          <p:spPr>
            <a:xfrm>
              <a:off x="673127" y="1792608"/>
              <a:ext cx="707183" cy="829823"/>
            </a:xfrm>
            <a:custGeom>
              <a:avLst/>
              <a:gdLst/>
              <a:ahLst/>
              <a:cxnLst/>
              <a:rect l="l" t="t" r="r" b="b"/>
              <a:pathLst>
                <a:path w="7133" h="8370" extrusionOk="0">
                  <a:moveTo>
                    <a:pt x="6133" y="1"/>
                  </a:moveTo>
                  <a:lnTo>
                    <a:pt x="918" y="7014"/>
                  </a:lnTo>
                  <a:cubicBezTo>
                    <a:pt x="632" y="7406"/>
                    <a:pt x="322" y="7764"/>
                    <a:pt x="1" y="8145"/>
                  </a:cubicBezTo>
                  <a:cubicBezTo>
                    <a:pt x="120" y="8180"/>
                    <a:pt x="656" y="8276"/>
                    <a:pt x="870" y="8299"/>
                  </a:cubicBezTo>
                  <a:cubicBezTo>
                    <a:pt x="1322" y="8339"/>
                    <a:pt x="1723" y="8370"/>
                    <a:pt x="2104" y="8370"/>
                  </a:cubicBezTo>
                  <a:cubicBezTo>
                    <a:pt x="2865" y="8370"/>
                    <a:pt x="3545" y="8248"/>
                    <a:pt x="4394" y="7835"/>
                  </a:cubicBezTo>
                  <a:cubicBezTo>
                    <a:pt x="6371" y="6871"/>
                    <a:pt x="7133" y="4847"/>
                    <a:pt x="6942" y="2739"/>
                  </a:cubicBezTo>
                  <a:cubicBezTo>
                    <a:pt x="6847" y="1811"/>
                    <a:pt x="6383" y="894"/>
                    <a:pt x="6133" y="1"/>
                  </a:cubicBezTo>
                  <a:close/>
                </a:path>
              </a:pathLst>
            </a:custGeom>
            <a:solidFill>
              <a:schemeClr val="accent4"/>
            </a:solidFill>
            <a:ln>
              <a:noFill/>
            </a:ln>
          </p:spPr>
          <p:txBody>
            <a:bodyPr spcFirstLastPara="1" wrap="square" lIns="182850" tIns="182850" rIns="182850" bIns="182850" anchor="ctr" anchorCtr="0">
              <a:noAutofit/>
            </a:bodyPr>
            <a:lstStyle/>
            <a:p>
              <a:endParaRPr sz="3600"/>
            </a:p>
          </p:txBody>
        </p:sp>
        <p:grpSp>
          <p:nvGrpSpPr>
            <p:cNvPr id="1074" name="Google Shape;1074;p34"/>
            <p:cNvGrpSpPr/>
            <p:nvPr/>
          </p:nvGrpSpPr>
          <p:grpSpPr>
            <a:xfrm>
              <a:off x="693252" y="1819772"/>
              <a:ext cx="650474" cy="790959"/>
              <a:chOff x="1870102" y="1659072"/>
              <a:chExt cx="650474" cy="790959"/>
            </a:xfrm>
          </p:grpSpPr>
          <p:sp>
            <p:nvSpPr>
              <p:cNvPr id="1075" name="Google Shape;1075;p34"/>
              <p:cNvSpPr/>
              <p:nvPr/>
            </p:nvSpPr>
            <p:spPr>
              <a:xfrm>
                <a:off x="2153342" y="2032131"/>
                <a:ext cx="250335" cy="247955"/>
              </a:xfrm>
              <a:custGeom>
                <a:avLst/>
                <a:gdLst/>
                <a:ahLst/>
                <a:cxnLst/>
                <a:rect l="l" t="t" r="r" b="b"/>
                <a:pathLst>
                  <a:path w="2525" h="2501" fill="none" extrusionOk="0">
                    <a:moveTo>
                      <a:pt x="1" y="0"/>
                    </a:moveTo>
                    <a:lnTo>
                      <a:pt x="2525" y="2500"/>
                    </a:lnTo>
                  </a:path>
                </a:pathLst>
              </a:custGeom>
              <a:solidFill>
                <a:schemeClr val="lt1"/>
              </a:solid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76" name="Google Shape;1076;p34"/>
              <p:cNvSpPr/>
              <p:nvPr/>
            </p:nvSpPr>
            <p:spPr>
              <a:xfrm>
                <a:off x="2188735" y="1999019"/>
                <a:ext cx="303475" cy="96862"/>
              </a:xfrm>
              <a:custGeom>
                <a:avLst/>
                <a:gdLst/>
                <a:ahLst/>
                <a:cxnLst/>
                <a:rect l="l" t="t" r="r" b="b"/>
                <a:pathLst>
                  <a:path w="3061" h="977" fill="none" extrusionOk="0">
                    <a:moveTo>
                      <a:pt x="1" y="1"/>
                    </a:moveTo>
                    <a:lnTo>
                      <a:pt x="3061" y="977"/>
                    </a:lnTo>
                  </a:path>
                </a:pathLst>
              </a:custGeom>
              <a:solidFill>
                <a:schemeClr val="lt1"/>
              </a:solid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77" name="Google Shape;1077;p34"/>
              <p:cNvSpPr/>
              <p:nvPr/>
            </p:nvSpPr>
            <p:spPr>
              <a:xfrm>
                <a:off x="2192304" y="1832565"/>
                <a:ext cx="303475" cy="164180"/>
              </a:xfrm>
              <a:custGeom>
                <a:avLst/>
                <a:gdLst/>
                <a:ahLst/>
                <a:cxnLst/>
                <a:rect l="l" t="t" r="r" b="b"/>
                <a:pathLst>
                  <a:path w="3061" h="1656" fill="none" extrusionOk="0">
                    <a:moveTo>
                      <a:pt x="1" y="1656"/>
                    </a:moveTo>
                    <a:cubicBezTo>
                      <a:pt x="1" y="1656"/>
                      <a:pt x="3061" y="1"/>
                      <a:pt x="2942" y="60"/>
                    </a:cubicBezTo>
                  </a:path>
                </a:pathLst>
              </a:custGeom>
              <a:solidFill>
                <a:schemeClr val="lt1"/>
              </a:solid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78" name="Google Shape;1078;p34"/>
              <p:cNvSpPr/>
              <p:nvPr/>
            </p:nvSpPr>
            <p:spPr>
              <a:xfrm>
                <a:off x="2148683" y="2035601"/>
                <a:ext cx="2379" cy="395579"/>
              </a:xfrm>
              <a:custGeom>
                <a:avLst/>
                <a:gdLst/>
                <a:ahLst/>
                <a:cxnLst/>
                <a:rect l="l" t="t" r="r" b="b"/>
                <a:pathLst>
                  <a:path w="24" h="3990" fill="none" extrusionOk="0">
                    <a:moveTo>
                      <a:pt x="0" y="1"/>
                    </a:moveTo>
                    <a:lnTo>
                      <a:pt x="24" y="3989"/>
                    </a:lnTo>
                  </a:path>
                </a:pathLst>
              </a:custGeom>
              <a:solidFill>
                <a:schemeClr val="lt1"/>
              </a:solid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79" name="Google Shape;1079;p34"/>
              <p:cNvSpPr/>
              <p:nvPr/>
            </p:nvSpPr>
            <p:spPr>
              <a:xfrm>
                <a:off x="1870102" y="1659072"/>
                <a:ext cx="650474" cy="790959"/>
              </a:xfrm>
              <a:custGeom>
                <a:avLst/>
                <a:gdLst/>
                <a:ahLst/>
                <a:cxnLst/>
                <a:rect l="l" t="t" r="r" b="b"/>
                <a:pathLst>
                  <a:path w="6561" h="7978" fill="none" extrusionOk="0">
                    <a:moveTo>
                      <a:pt x="5739" y="1"/>
                    </a:moveTo>
                    <a:cubicBezTo>
                      <a:pt x="5953" y="596"/>
                      <a:pt x="6108" y="1203"/>
                      <a:pt x="6251" y="1810"/>
                    </a:cubicBezTo>
                    <a:cubicBezTo>
                      <a:pt x="6489" y="2942"/>
                      <a:pt x="6561" y="4168"/>
                      <a:pt x="6096" y="5239"/>
                    </a:cubicBezTo>
                    <a:cubicBezTo>
                      <a:pt x="5608" y="6370"/>
                      <a:pt x="4560" y="7168"/>
                      <a:pt x="3405" y="7573"/>
                    </a:cubicBezTo>
                    <a:cubicBezTo>
                      <a:pt x="2322" y="7942"/>
                      <a:pt x="1108" y="7978"/>
                      <a:pt x="0" y="7680"/>
                    </a:cubicBezTo>
                  </a:path>
                </a:pathLst>
              </a:custGeom>
              <a:solidFill>
                <a:schemeClr val="lt1"/>
              </a:solidFill>
              <a:ln w="29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grpSp>
        <p:sp>
          <p:nvSpPr>
            <p:cNvPr id="1080" name="Google Shape;1080;p34"/>
            <p:cNvSpPr/>
            <p:nvPr/>
          </p:nvSpPr>
          <p:spPr>
            <a:xfrm>
              <a:off x="319003" y="2185693"/>
              <a:ext cx="567888" cy="567888"/>
            </a:xfrm>
            <a:custGeom>
              <a:avLst/>
              <a:gdLst/>
              <a:ahLst/>
              <a:cxnLst/>
              <a:rect l="l" t="t" r="r" b="b"/>
              <a:pathLst>
                <a:path w="5728" h="5728" fill="none" extrusionOk="0">
                  <a:moveTo>
                    <a:pt x="3061" y="5537"/>
                  </a:moveTo>
                  <a:lnTo>
                    <a:pt x="465" y="4049"/>
                  </a:lnTo>
                  <a:cubicBezTo>
                    <a:pt x="120" y="3834"/>
                    <a:pt x="1" y="3406"/>
                    <a:pt x="191" y="3049"/>
                  </a:cubicBezTo>
                  <a:lnTo>
                    <a:pt x="1680" y="465"/>
                  </a:lnTo>
                  <a:cubicBezTo>
                    <a:pt x="1894" y="120"/>
                    <a:pt x="2323" y="1"/>
                    <a:pt x="2680" y="191"/>
                  </a:cubicBezTo>
                  <a:lnTo>
                    <a:pt x="5275" y="1679"/>
                  </a:lnTo>
                  <a:cubicBezTo>
                    <a:pt x="5621" y="1894"/>
                    <a:pt x="5728" y="2322"/>
                    <a:pt x="5537" y="2679"/>
                  </a:cubicBezTo>
                  <a:lnTo>
                    <a:pt x="4049" y="5263"/>
                  </a:lnTo>
                  <a:cubicBezTo>
                    <a:pt x="3847" y="5608"/>
                    <a:pt x="3394" y="5727"/>
                    <a:pt x="3061" y="5537"/>
                  </a:cubicBezTo>
                  <a:close/>
                </a:path>
              </a:pathLst>
            </a:custGeom>
            <a:solidFill>
              <a:schemeClr val="lt1"/>
            </a:solidFill>
            <a:ln w="59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81" name="Google Shape;1081;p34"/>
            <p:cNvSpPr/>
            <p:nvPr/>
          </p:nvSpPr>
          <p:spPr>
            <a:xfrm>
              <a:off x="81764" y="2101921"/>
              <a:ext cx="707183" cy="828831"/>
            </a:xfrm>
            <a:custGeom>
              <a:avLst/>
              <a:gdLst/>
              <a:ahLst/>
              <a:cxnLst/>
              <a:rect l="l" t="t" r="r" b="b"/>
              <a:pathLst>
                <a:path w="7133" h="8360" extrusionOk="0">
                  <a:moveTo>
                    <a:pt x="1001" y="0"/>
                  </a:moveTo>
                  <a:cubicBezTo>
                    <a:pt x="751" y="893"/>
                    <a:pt x="287" y="1798"/>
                    <a:pt x="191" y="2739"/>
                  </a:cubicBezTo>
                  <a:cubicBezTo>
                    <a:pt x="1" y="4834"/>
                    <a:pt x="763" y="6858"/>
                    <a:pt x="2739" y="7823"/>
                  </a:cubicBezTo>
                  <a:cubicBezTo>
                    <a:pt x="3587" y="8239"/>
                    <a:pt x="4264" y="8360"/>
                    <a:pt x="5013" y="8360"/>
                  </a:cubicBezTo>
                  <a:cubicBezTo>
                    <a:pt x="5400" y="8360"/>
                    <a:pt x="5805" y="8328"/>
                    <a:pt x="6264" y="8287"/>
                  </a:cubicBezTo>
                  <a:cubicBezTo>
                    <a:pt x="6478" y="8275"/>
                    <a:pt x="7014" y="8168"/>
                    <a:pt x="7133" y="8132"/>
                  </a:cubicBezTo>
                  <a:cubicBezTo>
                    <a:pt x="6835" y="7739"/>
                    <a:pt x="6502" y="7382"/>
                    <a:pt x="6228" y="7001"/>
                  </a:cubicBezTo>
                  <a:lnTo>
                    <a:pt x="1001" y="0"/>
                  </a:lnTo>
                  <a:close/>
                </a:path>
              </a:pathLst>
            </a:custGeom>
            <a:solidFill>
              <a:schemeClr val="accent4"/>
            </a:solidFill>
            <a:ln>
              <a:noFill/>
            </a:ln>
          </p:spPr>
          <p:txBody>
            <a:bodyPr spcFirstLastPara="1" wrap="square" lIns="182850" tIns="182850" rIns="182850" bIns="182850" anchor="ctr" anchorCtr="0">
              <a:noAutofit/>
            </a:bodyPr>
            <a:lstStyle/>
            <a:p>
              <a:endParaRPr sz="3600"/>
            </a:p>
          </p:txBody>
        </p:sp>
        <p:grpSp>
          <p:nvGrpSpPr>
            <p:cNvPr id="1082" name="Google Shape;1082;p34"/>
            <p:cNvGrpSpPr/>
            <p:nvPr/>
          </p:nvGrpSpPr>
          <p:grpSpPr>
            <a:xfrm>
              <a:off x="120725" y="2127895"/>
              <a:ext cx="650573" cy="790959"/>
              <a:chOff x="1297575" y="1967195"/>
              <a:chExt cx="650573" cy="790959"/>
            </a:xfrm>
          </p:grpSpPr>
          <p:sp>
            <p:nvSpPr>
              <p:cNvPr id="1083" name="Google Shape;1083;p34"/>
              <p:cNvSpPr/>
              <p:nvPr/>
            </p:nvSpPr>
            <p:spPr>
              <a:xfrm>
                <a:off x="1413270" y="2338966"/>
                <a:ext cx="251525" cy="247955"/>
              </a:xfrm>
              <a:custGeom>
                <a:avLst/>
                <a:gdLst/>
                <a:ahLst/>
                <a:cxnLst/>
                <a:rect l="l" t="t" r="r" b="b"/>
                <a:pathLst>
                  <a:path w="2537" h="2501" fill="none" extrusionOk="0">
                    <a:moveTo>
                      <a:pt x="2537" y="1"/>
                    </a:moveTo>
                    <a:lnTo>
                      <a:pt x="1" y="2501"/>
                    </a:lnTo>
                  </a:path>
                </a:pathLst>
              </a:custGeom>
              <a:no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84" name="Google Shape;1084;p34"/>
              <p:cNvSpPr/>
              <p:nvPr/>
            </p:nvSpPr>
            <p:spPr>
              <a:xfrm>
                <a:off x="1324739" y="2308332"/>
                <a:ext cx="304665" cy="95673"/>
              </a:xfrm>
              <a:custGeom>
                <a:avLst/>
                <a:gdLst/>
                <a:ahLst/>
                <a:cxnLst/>
                <a:rect l="l" t="t" r="r" b="b"/>
                <a:pathLst>
                  <a:path w="3073" h="965" fill="none" extrusionOk="0">
                    <a:moveTo>
                      <a:pt x="3072" y="0"/>
                    </a:moveTo>
                    <a:lnTo>
                      <a:pt x="1" y="964"/>
                    </a:lnTo>
                  </a:path>
                </a:pathLst>
              </a:custGeom>
              <a:no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85" name="Google Shape;1085;p34"/>
              <p:cNvSpPr/>
              <p:nvPr/>
            </p:nvSpPr>
            <p:spPr>
              <a:xfrm>
                <a:off x="1322360" y="2141878"/>
                <a:ext cx="302285" cy="162990"/>
              </a:xfrm>
              <a:custGeom>
                <a:avLst/>
                <a:gdLst/>
                <a:ahLst/>
                <a:cxnLst/>
                <a:rect l="l" t="t" r="r" b="b"/>
                <a:pathLst>
                  <a:path w="3049" h="1644" fill="none" extrusionOk="0">
                    <a:moveTo>
                      <a:pt x="3049" y="1643"/>
                    </a:moveTo>
                    <a:cubicBezTo>
                      <a:pt x="3049" y="1643"/>
                      <a:pt x="1" y="0"/>
                      <a:pt x="120" y="60"/>
                    </a:cubicBezTo>
                  </a:path>
                </a:pathLst>
              </a:custGeom>
              <a:no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86" name="Google Shape;1086;p34"/>
              <p:cNvSpPr/>
              <p:nvPr/>
            </p:nvSpPr>
            <p:spPr>
              <a:xfrm>
                <a:off x="1665876" y="2343724"/>
                <a:ext cx="1289" cy="393199"/>
              </a:xfrm>
              <a:custGeom>
                <a:avLst/>
                <a:gdLst/>
                <a:ahLst/>
                <a:cxnLst/>
                <a:rect l="l" t="t" r="r" b="b"/>
                <a:pathLst>
                  <a:path w="13" h="3966" fill="none" extrusionOk="0">
                    <a:moveTo>
                      <a:pt x="12" y="0"/>
                    </a:moveTo>
                    <a:lnTo>
                      <a:pt x="0" y="3965"/>
                    </a:lnTo>
                  </a:path>
                </a:pathLst>
              </a:custGeom>
              <a:noFill/>
              <a:ln w="26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87" name="Google Shape;1087;p34"/>
              <p:cNvSpPr/>
              <p:nvPr/>
            </p:nvSpPr>
            <p:spPr>
              <a:xfrm>
                <a:off x="1297575" y="1967195"/>
                <a:ext cx="650573" cy="790959"/>
              </a:xfrm>
              <a:custGeom>
                <a:avLst/>
                <a:gdLst/>
                <a:ahLst/>
                <a:cxnLst/>
                <a:rect l="l" t="t" r="r" b="b"/>
                <a:pathLst>
                  <a:path w="6562" h="7978" fill="none" extrusionOk="0">
                    <a:moveTo>
                      <a:pt x="810" y="0"/>
                    </a:moveTo>
                    <a:cubicBezTo>
                      <a:pt x="608" y="596"/>
                      <a:pt x="441" y="1203"/>
                      <a:pt x="310" y="1810"/>
                    </a:cubicBezTo>
                    <a:cubicBezTo>
                      <a:pt x="72" y="2941"/>
                      <a:pt x="1" y="4167"/>
                      <a:pt x="453" y="5239"/>
                    </a:cubicBezTo>
                    <a:cubicBezTo>
                      <a:pt x="953" y="6370"/>
                      <a:pt x="1989" y="7168"/>
                      <a:pt x="3156" y="7573"/>
                    </a:cubicBezTo>
                    <a:cubicBezTo>
                      <a:pt x="4239" y="7942"/>
                      <a:pt x="5442" y="7977"/>
                      <a:pt x="6561" y="7680"/>
                    </a:cubicBezTo>
                  </a:path>
                </a:pathLst>
              </a:custGeom>
              <a:noFill/>
              <a:ln w="2975"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grpSp>
        <p:sp>
          <p:nvSpPr>
            <p:cNvPr id="1088" name="Google Shape;1088;p34"/>
            <p:cNvSpPr/>
            <p:nvPr/>
          </p:nvSpPr>
          <p:spPr>
            <a:xfrm>
              <a:off x="713278" y="2464273"/>
              <a:ext cx="691816" cy="690627"/>
            </a:xfrm>
            <a:custGeom>
              <a:avLst/>
              <a:gdLst/>
              <a:ahLst/>
              <a:cxnLst/>
              <a:rect l="l" t="t" r="r" b="b"/>
              <a:pathLst>
                <a:path w="6978" h="6966" fill="none" extrusionOk="0">
                  <a:moveTo>
                    <a:pt x="2870" y="6644"/>
                  </a:moveTo>
                  <a:lnTo>
                    <a:pt x="346" y="4108"/>
                  </a:lnTo>
                  <a:cubicBezTo>
                    <a:pt x="1" y="3763"/>
                    <a:pt x="1" y="3215"/>
                    <a:pt x="346" y="2870"/>
                  </a:cubicBezTo>
                  <a:lnTo>
                    <a:pt x="2870" y="346"/>
                  </a:lnTo>
                  <a:cubicBezTo>
                    <a:pt x="3215" y="0"/>
                    <a:pt x="3763" y="0"/>
                    <a:pt x="4108" y="346"/>
                  </a:cubicBezTo>
                  <a:lnTo>
                    <a:pt x="6644" y="2870"/>
                  </a:lnTo>
                  <a:cubicBezTo>
                    <a:pt x="6978" y="3215"/>
                    <a:pt x="6978" y="3763"/>
                    <a:pt x="6644" y="4108"/>
                  </a:cubicBezTo>
                  <a:lnTo>
                    <a:pt x="4108" y="6644"/>
                  </a:lnTo>
                  <a:cubicBezTo>
                    <a:pt x="3763" y="6966"/>
                    <a:pt x="3215" y="6966"/>
                    <a:pt x="2870" y="6644"/>
                  </a:cubicBezTo>
                  <a:close/>
                </a:path>
              </a:pathLst>
            </a:custGeom>
            <a:solidFill>
              <a:schemeClr val="lt1"/>
            </a:solidFill>
            <a:ln w="68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89" name="Google Shape;1089;p34"/>
            <p:cNvSpPr/>
            <p:nvPr/>
          </p:nvSpPr>
          <p:spPr>
            <a:xfrm>
              <a:off x="-1734758" y="2634296"/>
              <a:ext cx="3066775" cy="2519013"/>
            </a:xfrm>
            <a:custGeom>
              <a:avLst/>
              <a:gdLst/>
              <a:ahLst/>
              <a:cxnLst/>
              <a:rect l="l" t="t" r="r" b="b"/>
              <a:pathLst>
                <a:path w="30933" h="25408" extrusionOk="0">
                  <a:moveTo>
                    <a:pt x="27552" y="1"/>
                  </a:moveTo>
                  <a:cubicBezTo>
                    <a:pt x="27502" y="1"/>
                    <a:pt x="27446" y="8"/>
                    <a:pt x="27384" y="24"/>
                  </a:cubicBezTo>
                  <a:cubicBezTo>
                    <a:pt x="27087" y="107"/>
                    <a:pt x="26896" y="381"/>
                    <a:pt x="26694" y="583"/>
                  </a:cubicBezTo>
                  <a:cubicBezTo>
                    <a:pt x="26361" y="905"/>
                    <a:pt x="26015" y="1214"/>
                    <a:pt x="25682" y="1512"/>
                  </a:cubicBezTo>
                  <a:cubicBezTo>
                    <a:pt x="24944" y="2155"/>
                    <a:pt x="24134" y="2691"/>
                    <a:pt x="23372" y="3298"/>
                  </a:cubicBezTo>
                  <a:cubicBezTo>
                    <a:pt x="21540" y="4766"/>
                    <a:pt x="18121" y="6037"/>
                    <a:pt x="18017" y="6037"/>
                  </a:cubicBezTo>
                  <a:cubicBezTo>
                    <a:pt x="18015" y="6037"/>
                    <a:pt x="18014" y="6037"/>
                    <a:pt x="18014" y="6036"/>
                  </a:cubicBezTo>
                  <a:cubicBezTo>
                    <a:pt x="17776" y="5489"/>
                    <a:pt x="17669" y="4346"/>
                    <a:pt x="17657" y="3762"/>
                  </a:cubicBezTo>
                  <a:cubicBezTo>
                    <a:pt x="16514" y="4596"/>
                    <a:pt x="16050" y="4596"/>
                    <a:pt x="15228" y="5774"/>
                  </a:cubicBezTo>
                  <a:cubicBezTo>
                    <a:pt x="14252" y="7156"/>
                    <a:pt x="13692" y="8811"/>
                    <a:pt x="13454" y="10311"/>
                  </a:cubicBezTo>
                  <a:cubicBezTo>
                    <a:pt x="13383" y="10787"/>
                    <a:pt x="9513" y="13692"/>
                    <a:pt x="8144" y="14526"/>
                  </a:cubicBezTo>
                  <a:cubicBezTo>
                    <a:pt x="6632" y="15430"/>
                    <a:pt x="5060" y="16300"/>
                    <a:pt x="3501" y="17145"/>
                  </a:cubicBezTo>
                  <a:cubicBezTo>
                    <a:pt x="2346" y="17764"/>
                    <a:pt x="1167" y="18395"/>
                    <a:pt x="0" y="19014"/>
                  </a:cubicBezTo>
                  <a:lnTo>
                    <a:pt x="0" y="25408"/>
                  </a:lnTo>
                  <a:lnTo>
                    <a:pt x="7061" y="25408"/>
                  </a:lnTo>
                  <a:cubicBezTo>
                    <a:pt x="8084" y="24039"/>
                    <a:pt x="9144" y="22681"/>
                    <a:pt x="10228" y="21360"/>
                  </a:cubicBezTo>
                  <a:cubicBezTo>
                    <a:pt x="10954" y="20467"/>
                    <a:pt x="11597" y="19705"/>
                    <a:pt x="12728" y="19312"/>
                  </a:cubicBezTo>
                  <a:cubicBezTo>
                    <a:pt x="13788" y="18955"/>
                    <a:pt x="14847" y="18621"/>
                    <a:pt x="15871" y="18216"/>
                  </a:cubicBezTo>
                  <a:cubicBezTo>
                    <a:pt x="18800" y="17085"/>
                    <a:pt x="21777" y="15978"/>
                    <a:pt x="24503" y="14371"/>
                  </a:cubicBezTo>
                  <a:cubicBezTo>
                    <a:pt x="25146" y="14002"/>
                    <a:pt x="25765" y="13633"/>
                    <a:pt x="26349" y="13156"/>
                  </a:cubicBezTo>
                  <a:cubicBezTo>
                    <a:pt x="26944" y="12668"/>
                    <a:pt x="27420" y="12049"/>
                    <a:pt x="27956" y="11489"/>
                  </a:cubicBezTo>
                  <a:cubicBezTo>
                    <a:pt x="28206" y="11216"/>
                    <a:pt x="28432" y="10894"/>
                    <a:pt x="28658" y="10597"/>
                  </a:cubicBezTo>
                  <a:cubicBezTo>
                    <a:pt x="28873" y="10287"/>
                    <a:pt x="29254" y="9906"/>
                    <a:pt x="29409" y="9537"/>
                  </a:cubicBezTo>
                  <a:cubicBezTo>
                    <a:pt x="29539" y="9276"/>
                    <a:pt x="29580" y="8809"/>
                    <a:pt x="29208" y="8809"/>
                  </a:cubicBezTo>
                  <a:cubicBezTo>
                    <a:pt x="29172" y="8809"/>
                    <a:pt x="29131" y="8813"/>
                    <a:pt x="29087" y="8822"/>
                  </a:cubicBezTo>
                  <a:cubicBezTo>
                    <a:pt x="28694" y="8894"/>
                    <a:pt x="28432" y="9192"/>
                    <a:pt x="28146" y="9454"/>
                  </a:cubicBezTo>
                  <a:cubicBezTo>
                    <a:pt x="27837" y="9727"/>
                    <a:pt x="27504" y="9989"/>
                    <a:pt x="27170" y="10227"/>
                  </a:cubicBezTo>
                  <a:cubicBezTo>
                    <a:pt x="26301" y="10858"/>
                    <a:pt x="25420" y="11632"/>
                    <a:pt x="24396" y="11990"/>
                  </a:cubicBezTo>
                  <a:cubicBezTo>
                    <a:pt x="24220" y="12053"/>
                    <a:pt x="24075" y="12076"/>
                    <a:pt x="23959" y="12076"/>
                  </a:cubicBezTo>
                  <a:cubicBezTo>
                    <a:pt x="23682" y="12076"/>
                    <a:pt x="23566" y="11947"/>
                    <a:pt x="23574" y="11930"/>
                  </a:cubicBezTo>
                  <a:cubicBezTo>
                    <a:pt x="23848" y="11668"/>
                    <a:pt x="24146" y="11716"/>
                    <a:pt x="24729" y="11335"/>
                  </a:cubicBezTo>
                  <a:cubicBezTo>
                    <a:pt x="25170" y="11061"/>
                    <a:pt x="25563" y="10763"/>
                    <a:pt x="26003" y="10466"/>
                  </a:cubicBezTo>
                  <a:cubicBezTo>
                    <a:pt x="26884" y="9846"/>
                    <a:pt x="27730" y="9192"/>
                    <a:pt x="28516" y="8465"/>
                  </a:cubicBezTo>
                  <a:cubicBezTo>
                    <a:pt x="29206" y="7822"/>
                    <a:pt x="29968" y="7096"/>
                    <a:pt x="30397" y="6251"/>
                  </a:cubicBezTo>
                  <a:cubicBezTo>
                    <a:pt x="30563" y="5905"/>
                    <a:pt x="30933" y="5012"/>
                    <a:pt x="30349" y="4846"/>
                  </a:cubicBezTo>
                  <a:cubicBezTo>
                    <a:pt x="30312" y="4835"/>
                    <a:pt x="30275" y="4830"/>
                    <a:pt x="30238" y="4830"/>
                  </a:cubicBezTo>
                  <a:cubicBezTo>
                    <a:pt x="30029" y="4830"/>
                    <a:pt x="29834" y="4988"/>
                    <a:pt x="29682" y="5120"/>
                  </a:cubicBezTo>
                  <a:cubicBezTo>
                    <a:pt x="29540" y="5239"/>
                    <a:pt x="29409" y="5370"/>
                    <a:pt x="29278" y="5489"/>
                  </a:cubicBezTo>
                  <a:cubicBezTo>
                    <a:pt x="29051" y="5715"/>
                    <a:pt x="28658" y="6239"/>
                    <a:pt x="28420" y="6441"/>
                  </a:cubicBezTo>
                  <a:cubicBezTo>
                    <a:pt x="27611" y="7156"/>
                    <a:pt x="26944" y="7751"/>
                    <a:pt x="26051" y="8358"/>
                  </a:cubicBezTo>
                  <a:cubicBezTo>
                    <a:pt x="24991" y="9073"/>
                    <a:pt x="23420" y="9632"/>
                    <a:pt x="22920" y="9763"/>
                  </a:cubicBezTo>
                  <a:cubicBezTo>
                    <a:pt x="22819" y="9787"/>
                    <a:pt x="22722" y="9801"/>
                    <a:pt x="22633" y="9801"/>
                  </a:cubicBezTo>
                  <a:cubicBezTo>
                    <a:pt x="22501" y="9801"/>
                    <a:pt x="22386" y="9770"/>
                    <a:pt x="22301" y="9692"/>
                  </a:cubicBezTo>
                  <a:cubicBezTo>
                    <a:pt x="22253" y="9656"/>
                    <a:pt x="22539" y="9489"/>
                    <a:pt x="22741" y="9418"/>
                  </a:cubicBezTo>
                  <a:cubicBezTo>
                    <a:pt x="22920" y="9358"/>
                    <a:pt x="23217" y="9168"/>
                    <a:pt x="23384" y="9073"/>
                  </a:cubicBezTo>
                  <a:cubicBezTo>
                    <a:pt x="23717" y="8894"/>
                    <a:pt x="23920" y="8763"/>
                    <a:pt x="24253" y="8561"/>
                  </a:cubicBezTo>
                  <a:cubicBezTo>
                    <a:pt x="25182" y="7965"/>
                    <a:pt x="26051" y="7263"/>
                    <a:pt x="26873" y="6513"/>
                  </a:cubicBezTo>
                  <a:cubicBezTo>
                    <a:pt x="27599" y="5858"/>
                    <a:pt x="28277" y="5143"/>
                    <a:pt x="28897" y="4370"/>
                  </a:cubicBezTo>
                  <a:cubicBezTo>
                    <a:pt x="29194" y="3989"/>
                    <a:pt x="29992" y="2905"/>
                    <a:pt x="29575" y="2369"/>
                  </a:cubicBezTo>
                  <a:cubicBezTo>
                    <a:pt x="29481" y="2244"/>
                    <a:pt x="29370" y="2194"/>
                    <a:pt x="29252" y="2194"/>
                  </a:cubicBezTo>
                  <a:cubicBezTo>
                    <a:pt x="28818" y="2194"/>
                    <a:pt x="28281" y="2878"/>
                    <a:pt x="28075" y="3084"/>
                  </a:cubicBezTo>
                  <a:cubicBezTo>
                    <a:pt x="27242" y="3869"/>
                    <a:pt x="26075" y="5227"/>
                    <a:pt x="25146" y="5882"/>
                  </a:cubicBezTo>
                  <a:cubicBezTo>
                    <a:pt x="22603" y="7648"/>
                    <a:pt x="21009" y="7864"/>
                    <a:pt x="20482" y="7864"/>
                  </a:cubicBezTo>
                  <a:cubicBezTo>
                    <a:pt x="20362" y="7864"/>
                    <a:pt x="20297" y="7853"/>
                    <a:pt x="20288" y="7846"/>
                  </a:cubicBezTo>
                  <a:cubicBezTo>
                    <a:pt x="22622" y="6322"/>
                    <a:pt x="25087" y="4655"/>
                    <a:pt x="26896" y="2548"/>
                  </a:cubicBezTo>
                  <a:cubicBezTo>
                    <a:pt x="26992" y="2441"/>
                    <a:pt x="27063" y="2345"/>
                    <a:pt x="27146" y="2250"/>
                  </a:cubicBezTo>
                  <a:cubicBezTo>
                    <a:pt x="27504" y="1798"/>
                    <a:pt x="27849" y="1310"/>
                    <a:pt x="27944" y="738"/>
                  </a:cubicBezTo>
                  <a:cubicBezTo>
                    <a:pt x="28007" y="392"/>
                    <a:pt x="27922" y="1"/>
                    <a:pt x="27552" y="1"/>
                  </a:cubicBezTo>
                  <a:close/>
                </a:path>
              </a:pathLst>
            </a:custGeom>
            <a:solidFill>
              <a:srgbClr val="BA5522"/>
            </a:solidFill>
            <a:ln>
              <a:noFill/>
            </a:ln>
          </p:spPr>
          <p:txBody>
            <a:bodyPr spcFirstLastPara="1" wrap="square" lIns="182850" tIns="182850" rIns="182850" bIns="182850" anchor="ctr" anchorCtr="0">
              <a:noAutofit/>
            </a:bodyPr>
            <a:lstStyle/>
            <a:p>
              <a:endParaRPr sz="3600"/>
            </a:p>
          </p:txBody>
        </p:sp>
        <p:sp>
          <p:nvSpPr>
            <p:cNvPr id="1090" name="Google Shape;1090;p34"/>
            <p:cNvSpPr/>
            <p:nvPr/>
          </p:nvSpPr>
          <p:spPr>
            <a:xfrm>
              <a:off x="-1735948" y="4211199"/>
              <a:ext cx="1261886" cy="1193874"/>
            </a:xfrm>
            <a:custGeom>
              <a:avLst/>
              <a:gdLst/>
              <a:ahLst/>
              <a:cxnLst/>
              <a:rect l="l" t="t" r="r" b="b"/>
              <a:pathLst>
                <a:path w="12728" h="12042" extrusionOk="0">
                  <a:moveTo>
                    <a:pt x="3632" y="1"/>
                  </a:moveTo>
                  <a:cubicBezTo>
                    <a:pt x="2453" y="703"/>
                    <a:pt x="1250" y="1310"/>
                    <a:pt x="0" y="1858"/>
                  </a:cubicBezTo>
                  <a:lnTo>
                    <a:pt x="0" y="11907"/>
                  </a:lnTo>
                  <a:cubicBezTo>
                    <a:pt x="0" y="11907"/>
                    <a:pt x="8" y="11906"/>
                    <a:pt x="23" y="11906"/>
                  </a:cubicBezTo>
                  <a:cubicBezTo>
                    <a:pt x="481" y="11906"/>
                    <a:pt x="7840" y="12042"/>
                    <a:pt x="11144" y="12042"/>
                  </a:cubicBezTo>
                  <a:cubicBezTo>
                    <a:pt x="12089" y="12042"/>
                    <a:pt x="12702" y="12031"/>
                    <a:pt x="12728" y="12002"/>
                  </a:cubicBezTo>
                  <a:cubicBezTo>
                    <a:pt x="11847" y="7668"/>
                    <a:pt x="7918" y="1120"/>
                    <a:pt x="3632" y="1"/>
                  </a:cubicBezTo>
                  <a:close/>
                </a:path>
              </a:pathLst>
            </a:custGeom>
            <a:solidFill>
              <a:schemeClr val="accent2"/>
            </a:solidFill>
            <a:ln>
              <a:noFill/>
            </a:ln>
          </p:spPr>
          <p:txBody>
            <a:bodyPr spcFirstLastPara="1" wrap="square" lIns="182850" tIns="182850" rIns="182850" bIns="182850" anchor="ctr" anchorCtr="0">
              <a:noAutofit/>
            </a:bodyPr>
            <a:lstStyle/>
            <a:p>
              <a:endParaRPr sz="3600"/>
            </a:p>
          </p:txBody>
        </p:sp>
        <p:sp>
          <p:nvSpPr>
            <p:cNvPr id="1091" name="Google Shape;1091;p34"/>
            <p:cNvSpPr/>
            <p:nvPr/>
          </p:nvSpPr>
          <p:spPr>
            <a:xfrm>
              <a:off x="900948" y="2674249"/>
              <a:ext cx="117781" cy="122144"/>
            </a:xfrm>
            <a:custGeom>
              <a:avLst/>
              <a:gdLst/>
              <a:ahLst/>
              <a:cxnLst/>
              <a:rect l="l" t="t" r="r" b="b"/>
              <a:pathLst>
                <a:path w="1188" h="1232" extrusionOk="0">
                  <a:moveTo>
                    <a:pt x="835" y="1"/>
                  </a:moveTo>
                  <a:cubicBezTo>
                    <a:pt x="827" y="1"/>
                    <a:pt x="819" y="1"/>
                    <a:pt x="810" y="2"/>
                  </a:cubicBezTo>
                  <a:cubicBezTo>
                    <a:pt x="525" y="2"/>
                    <a:pt x="179" y="335"/>
                    <a:pt x="72" y="597"/>
                  </a:cubicBezTo>
                  <a:cubicBezTo>
                    <a:pt x="13" y="728"/>
                    <a:pt x="1" y="895"/>
                    <a:pt x="72" y="1026"/>
                  </a:cubicBezTo>
                  <a:cubicBezTo>
                    <a:pt x="152" y="1158"/>
                    <a:pt x="310" y="1232"/>
                    <a:pt x="464" y="1232"/>
                  </a:cubicBezTo>
                  <a:cubicBezTo>
                    <a:pt x="517" y="1232"/>
                    <a:pt x="571" y="1223"/>
                    <a:pt x="620" y="1204"/>
                  </a:cubicBezTo>
                  <a:cubicBezTo>
                    <a:pt x="810" y="1133"/>
                    <a:pt x="965" y="930"/>
                    <a:pt x="1025" y="740"/>
                  </a:cubicBezTo>
                  <a:cubicBezTo>
                    <a:pt x="1095" y="507"/>
                    <a:pt x="1187" y="1"/>
                    <a:pt x="835"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92" name="Google Shape;1092;p34"/>
            <p:cNvSpPr/>
            <p:nvPr/>
          </p:nvSpPr>
          <p:spPr>
            <a:xfrm>
              <a:off x="1062644" y="2896221"/>
              <a:ext cx="117980" cy="123234"/>
            </a:xfrm>
            <a:custGeom>
              <a:avLst/>
              <a:gdLst/>
              <a:ahLst/>
              <a:cxnLst/>
              <a:rect l="l" t="t" r="r" b="b"/>
              <a:pathLst>
                <a:path w="1190" h="1243" extrusionOk="0">
                  <a:moveTo>
                    <a:pt x="835" y="1"/>
                  </a:moveTo>
                  <a:cubicBezTo>
                    <a:pt x="831" y="1"/>
                    <a:pt x="827" y="1"/>
                    <a:pt x="822" y="1"/>
                  </a:cubicBezTo>
                  <a:cubicBezTo>
                    <a:pt x="537" y="1"/>
                    <a:pt x="203" y="358"/>
                    <a:pt x="84" y="596"/>
                  </a:cubicBezTo>
                  <a:cubicBezTo>
                    <a:pt x="25" y="739"/>
                    <a:pt x="1" y="894"/>
                    <a:pt x="84" y="1037"/>
                  </a:cubicBezTo>
                  <a:cubicBezTo>
                    <a:pt x="155" y="1169"/>
                    <a:pt x="317" y="1243"/>
                    <a:pt x="474" y="1243"/>
                  </a:cubicBezTo>
                  <a:cubicBezTo>
                    <a:pt x="529" y="1243"/>
                    <a:pt x="583" y="1234"/>
                    <a:pt x="632" y="1216"/>
                  </a:cubicBezTo>
                  <a:cubicBezTo>
                    <a:pt x="822" y="1132"/>
                    <a:pt x="977" y="942"/>
                    <a:pt x="1025" y="751"/>
                  </a:cubicBezTo>
                  <a:cubicBezTo>
                    <a:pt x="1107" y="516"/>
                    <a:pt x="1190" y="1"/>
                    <a:pt x="835" y="1"/>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93" name="Google Shape;1093;p34"/>
            <p:cNvSpPr/>
            <p:nvPr/>
          </p:nvSpPr>
          <p:spPr>
            <a:xfrm>
              <a:off x="1177149" y="3144167"/>
              <a:ext cx="116790" cy="123234"/>
            </a:xfrm>
            <a:custGeom>
              <a:avLst/>
              <a:gdLst/>
              <a:ahLst/>
              <a:cxnLst/>
              <a:rect l="l" t="t" r="r" b="b"/>
              <a:pathLst>
                <a:path w="1178" h="1243" extrusionOk="0">
                  <a:moveTo>
                    <a:pt x="796" y="0"/>
                  </a:moveTo>
                  <a:cubicBezTo>
                    <a:pt x="502" y="0"/>
                    <a:pt x="178" y="350"/>
                    <a:pt x="72" y="596"/>
                  </a:cubicBezTo>
                  <a:cubicBezTo>
                    <a:pt x="13" y="739"/>
                    <a:pt x="1" y="893"/>
                    <a:pt x="72" y="1036"/>
                  </a:cubicBezTo>
                  <a:cubicBezTo>
                    <a:pt x="143" y="1169"/>
                    <a:pt x="305" y="1242"/>
                    <a:pt x="462" y="1242"/>
                  </a:cubicBezTo>
                  <a:cubicBezTo>
                    <a:pt x="517" y="1242"/>
                    <a:pt x="571" y="1233"/>
                    <a:pt x="620" y="1215"/>
                  </a:cubicBezTo>
                  <a:cubicBezTo>
                    <a:pt x="810" y="1132"/>
                    <a:pt x="965" y="941"/>
                    <a:pt x="1025" y="751"/>
                  </a:cubicBezTo>
                  <a:cubicBezTo>
                    <a:pt x="1095" y="515"/>
                    <a:pt x="1178" y="0"/>
                    <a:pt x="823" y="0"/>
                  </a:cubicBezTo>
                  <a:cubicBezTo>
                    <a:pt x="819" y="0"/>
                    <a:pt x="815" y="0"/>
                    <a:pt x="810" y="0"/>
                  </a:cubicBezTo>
                  <a:cubicBezTo>
                    <a:pt x="806" y="0"/>
                    <a:pt x="801" y="0"/>
                    <a:pt x="796"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94" name="Google Shape;1094;p34"/>
            <p:cNvSpPr/>
            <p:nvPr/>
          </p:nvSpPr>
          <p:spPr>
            <a:xfrm>
              <a:off x="1092187" y="3533684"/>
              <a:ext cx="81594" cy="80999"/>
            </a:xfrm>
            <a:custGeom>
              <a:avLst/>
              <a:gdLst/>
              <a:ahLst/>
              <a:cxnLst/>
              <a:rect l="l" t="t" r="r" b="b"/>
              <a:pathLst>
                <a:path w="823" h="817" extrusionOk="0">
                  <a:moveTo>
                    <a:pt x="558" y="0"/>
                  </a:moveTo>
                  <a:cubicBezTo>
                    <a:pt x="381" y="0"/>
                    <a:pt x="153" y="219"/>
                    <a:pt x="60" y="382"/>
                  </a:cubicBezTo>
                  <a:cubicBezTo>
                    <a:pt x="24" y="465"/>
                    <a:pt x="1" y="572"/>
                    <a:pt x="36" y="655"/>
                  </a:cubicBezTo>
                  <a:cubicBezTo>
                    <a:pt x="86" y="765"/>
                    <a:pt x="211" y="816"/>
                    <a:pt x="327" y="816"/>
                  </a:cubicBezTo>
                  <a:cubicBezTo>
                    <a:pt x="349" y="816"/>
                    <a:pt x="372" y="814"/>
                    <a:pt x="393" y="810"/>
                  </a:cubicBezTo>
                  <a:cubicBezTo>
                    <a:pt x="524" y="763"/>
                    <a:pt x="632" y="643"/>
                    <a:pt x="679" y="512"/>
                  </a:cubicBezTo>
                  <a:cubicBezTo>
                    <a:pt x="739" y="346"/>
                    <a:pt x="822" y="1"/>
                    <a:pt x="572" y="1"/>
                  </a:cubicBezTo>
                  <a:cubicBezTo>
                    <a:pt x="568" y="0"/>
                    <a:pt x="563" y="0"/>
                    <a:pt x="558" y="0"/>
                  </a:cubicBezTo>
                  <a:close/>
                </a:path>
              </a:pathLst>
            </a:custGeom>
            <a:solidFill>
              <a:schemeClr val="dk1"/>
            </a:solidFill>
            <a:ln>
              <a:noFill/>
            </a:ln>
          </p:spPr>
          <p:txBody>
            <a:bodyPr spcFirstLastPara="1" wrap="square" lIns="182850" tIns="182850" rIns="182850" bIns="182850" anchor="ctr" anchorCtr="0">
              <a:noAutofit/>
            </a:bodyPr>
            <a:lstStyle/>
            <a:p>
              <a:endParaRPr sz="3600"/>
            </a:p>
          </p:txBody>
        </p:sp>
        <p:sp>
          <p:nvSpPr>
            <p:cNvPr id="1095" name="Google Shape;1095;p34"/>
            <p:cNvSpPr/>
            <p:nvPr/>
          </p:nvSpPr>
          <p:spPr>
            <a:xfrm>
              <a:off x="188041" y="2951739"/>
              <a:ext cx="76835" cy="76835"/>
            </a:xfrm>
            <a:custGeom>
              <a:avLst/>
              <a:gdLst/>
              <a:ahLst/>
              <a:cxnLst/>
              <a:rect l="l" t="t" r="r" b="b"/>
              <a:pathLst>
                <a:path w="775" h="775" fill="none" extrusionOk="0">
                  <a:moveTo>
                    <a:pt x="774" y="382"/>
                  </a:moveTo>
                  <a:cubicBezTo>
                    <a:pt x="774" y="596"/>
                    <a:pt x="608" y="775"/>
                    <a:pt x="393" y="775"/>
                  </a:cubicBezTo>
                  <a:cubicBezTo>
                    <a:pt x="167" y="775"/>
                    <a:pt x="0" y="608"/>
                    <a:pt x="0" y="382"/>
                  </a:cubicBezTo>
                  <a:cubicBezTo>
                    <a:pt x="0" y="179"/>
                    <a:pt x="167" y="1"/>
                    <a:pt x="393" y="1"/>
                  </a:cubicBezTo>
                  <a:cubicBezTo>
                    <a:pt x="608" y="1"/>
                    <a:pt x="774" y="179"/>
                    <a:pt x="774" y="382"/>
                  </a:cubicBezTo>
                  <a:close/>
                </a:path>
              </a:pathLst>
            </a:custGeom>
            <a:solidFill>
              <a:schemeClr val="lt1"/>
            </a:solidFill>
            <a:ln w="59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96" name="Google Shape;1096;p34"/>
            <p:cNvSpPr/>
            <p:nvPr/>
          </p:nvSpPr>
          <p:spPr>
            <a:xfrm>
              <a:off x="1249223" y="3396773"/>
              <a:ext cx="88633" cy="88633"/>
            </a:xfrm>
            <a:custGeom>
              <a:avLst/>
              <a:gdLst/>
              <a:ahLst/>
              <a:cxnLst/>
              <a:rect l="l" t="t" r="r" b="b"/>
              <a:pathLst>
                <a:path w="894" h="894" fill="none" extrusionOk="0">
                  <a:moveTo>
                    <a:pt x="893" y="453"/>
                  </a:moveTo>
                  <a:cubicBezTo>
                    <a:pt x="893" y="691"/>
                    <a:pt x="691" y="893"/>
                    <a:pt x="441" y="893"/>
                  </a:cubicBezTo>
                  <a:cubicBezTo>
                    <a:pt x="203" y="893"/>
                    <a:pt x="0" y="691"/>
                    <a:pt x="0" y="453"/>
                  </a:cubicBezTo>
                  <a:cubicBezTo>
                    <a:pt x="0" y="203"/>
                    <a:pt x="203" y="0"/>
                    <a:pt x="441" y="0"/>
                  </a:cubicBezTo>
                  <a:cubicBezTo>
                    <a:pt x="691" y="0"/>
                    <a:pt x="893" y="203"/>
                    <a:pt x="893" y="453"/>
                  </a:cubicBezTo>
                  <a:close/>
                </a:path>
              </a:pathLst>
            </a:custGeom>
            <a:solidFill>
              <a:schemeClr val="lt1"/>
            </a:solidFill>
            <a:ln w="59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97" name="Google Shape;1097;p34"/>
            <p:cNvSpPr/>
            <p:nvPr/>
          </p:nvSpPr>
          <p:spPr>
            <a:xfrm>
              <a:off x="1242085" y="3684772"/>
              <a:ext cx="26074" cy="26074"/>
            </a:xfrm>
            <a:custGeom>
              <a:avLst/>
              <a:gdLst/>
              <a:ahLst/>
              <a:cxnLst/>
              <a:rect l="l" t="t" r="r" b="b"/>
              <a:pathLst>
                <a:path w="263" h="263" fill="none" extrusionOk="0">
                  <a:moveTo>
                    <a:pt x="263" y="131"/>
                  </a:moveTo>
                  <a:cubicBezTo>
                    <a:pt x="263" y="203"/>
                    <a:pt x="203" y="262"/>
                    <a:pt x="132" y="262"/>
                  </a:cubicBezTo>
                  <a:cubicBezTo>
                    <a:pt x="60" y="262"/>
                    <a:pt x="1" y="203"/>
                    <a:pt x="1" y="131"/>
                  </a:cubicBezTo>
                  <a:cubicBezTo>
                    <a:pt x="1" y="60"/>
                    <a:pt x="60" y="1"/>
                    <a:pt x="132" y="1"/>
                  </a:cubicBezTo>
                  <a:cubicBezTo>
                    <a:pt x="203" y="1"/>
                    <a:pt x="263" y="60"/>
                    <a:pt x="263" y="131"/>
                  </a:cubicBezTo>
                  <a:close/>
                </a:path>
              </a:pathLst>
            </a:custGeom>
            <a:solidFill>
              <a:schemeClr val="lt1"/>
            </a:solidFill>
            <a:ln w="59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sp>
          <p:nvSpPr>
            <p:cNvPr id="1098" name="Google Shape;1098;p34"/>
            <p:cNvSpPr/>
            <p:nvPr/>
          </p:nvSpPr>
          <p:spPr>
            <a:xfrm>
              <a:off x="94751" y="2882144"/>
              <a:ext cx="27264" cy="26074"/>
            </a:xfrm>
            <a:custGeom>
              <a:avLst/>
              <a:gdLst/>
              <a:ahLst/>
              <a:cxnLst/>
              <a:rect l="l" t="t" r="r" b="b"/>
              <a:pathLst>
                <a:path w="275" h="263" fill="none" extrusionOk="0">
                  <a:moveTo>
                    <a:pt x="275" y="131"/>
                  </a:moveTo>
                  <a:cubicBezTo>
                    <a:pt x="275" y="203"/>
                    <a:pt x="215" y="262"/>
                    <a:pt x="144" y="262"/>
                  </a:cubicBezTo>
                  <a:cubicBezTo>
                    <a:pt x="60" y="262"/>
                    <a:pt x="1" y="203"/>
                    <a:pt x="1" y="131"/>
                  </a:cubicBezTo>
                  <a:cubicBezTo>
                    <a:pt x="1" y="60"/>
                    <a:pt x="60" y="0"/>
                    <a:pt x="144" y="0"/>
                  </a:cubicBezTo>
                  <a:cubicBezTo>
                    <a:pt x="215" y="0"/>
                    <a:pt x="275" y="72"/>
                    <a:pt x="275" y="131"/>
                  </a:cubicBezTo>
                  <a:close/>
                </a:path>
              </a:pathLst>
            </a:custGeom>
            <a:solidFill>
              <a:schemeClr val="lt1"/>
            </a:solidFill>
            <a:ln w="5950" cap="rnd"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grpSp>
      <p:sp>
        <p:nvSpPr>
          <p:cNvPr id="1100" name="Google Shape;1100;p34"/>
          <p:cNvSpPr txBox="1">
            <a:spLocks noGrp="1"/>
          </p:cNvSpPr>
          <p:nvPr>
            <p:ph type="title"/>
          </p:nvPr>
        </p:nvSpPr>
        <p:spPr>
          <a:xfrm>
            <a:off x="6430635" y="4149189"/>
            <a:ext cx="9510000" cy="1663200"/>
          </a:xfrm>
          <a:prstGeom prst="rect">
            <a:avLst/>
          </a:prstGeom>
        </p:spPr>
        <p:txBody>
          <a:bodyPr spcFirstLastPara="1" wrap="square" lIns="0" tIns="0" rIns="0" bIns="0" anchor="t" anchorCtr="0">
            <a:noAutofit/>
          </a:bodyPr>
          <a:lstStyle/>
          <a:p>
            <a:r>
              <a:rPr lang="en" sz="12000" dirty="0">
                <a:solidFill>
                  <a:schemeClr val="bg2"/>
                </a:solidFill>
              </a:rPr>
              <a:t>WARM UP</a:t>
            </a:r>
            <a:endParaRPr sz="12000" dirty="0">
              <a:solidFill>
                <a:schemeClr val="bg2"/>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00"/>
                                        </p:tgtEl>
                                        <p:attrNameLst>
                                          <p:attrName>style.visibility</p:attrName>
                                        </p:attrNameLst>
                                      </p:cBhvr>
                                      <p:to>
                                        <p:strVal val="visible"/>
                                      </p:to>
                                    </p:set>
                                    <p:animEffect transition="in" filter="barn(inVertical)">
                                      <p:cBhvr>
                                        <p:cTn id="7" dur="500"/>
                                        <p:tgtEl>
                                          <p:spTgt spid="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Google Shape;236;p5">
            <a:extLst>
              <a:ext uri="{FF2B5EF4-FFF2-40B4-BE49-F238E27FC236}">
                <a16:creationId xmlns:a16="http://schemas.microsoft.com/office/drawing/2014/main" id="{A2782951-37BF-AF3A-C426-D1AD51446CBA}"/>
              </a:ext>
            </a:extLst>
          </p:cNvPr>
          <p:cNvSpPr/>
          <p:nvPr/>
        </p:nvSpPr>
        <p:spPr>
          <a:xfrm rot="10800000" flipH="1">
            <a:off x="-1494294" y="7765395"/>
            <a:ext cx="5446592" cy="2631242"/>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7;p5">
            <a:extLst>
              <a:ext uri="{FF2B5EF4-FFF2-40B4-BE49-F238E27FC236}">
                <a16:creationId xmlns:a16="http://schemas.microsoft.com/office/drawing/2014/main" id="{320DC5E2-CD59-EA06-6BE2-66C20C2C0E5E}"/>
              </a:ext>
            </a:extLst>
          </p:cNvPr>
          <p:cNvSpPr/>
          <p:nvPr/>
        </p:nvSpPr>
        <p:spPr>
          <a:xfrm rot="10800000" flipH="1">
            <a:off x="14630400" y="8168947"/>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 	</a:t>
            </a:r>
            <a:endParaRPr dirty="0"/>
          </a:p>
        </p:txBody>
      </p:sp>
      <p:sp>
        <p:nvSpPr>
          <p:cNvPr id="9" name="Google Shape;238;p5">
            <a:extLst>
              <a:ext uri="{FF2B5EF4-FFF2-40B4-BE49-F238E27FC236}">
                <a16:creationId xmlns:a16="http://schemas.microsoft.com/office/drawing/2014/main" id="{B1A1F1F3-AC8D-CE6B-8419-DAB79364BC38}"/>
              </a:ext>
            </a:extLst>
          </p:cNvPr>
          <p:cNvSpPr/>
          <p:nvPr/>
        </p:nvSpPr>
        <p:spPr>
          <a:xfrm rot="10800000" flipH="1">
            <a:off x="14368267" y="-57123"/>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Rounded Corners 14"/>
          <p:cNvSpPr/>
          <p:nvPr/>
        </p:nvSpPr>
        <p:spPr>
          <a:xfrm>
            <a:off x="423432" y="342900"/>
            <a:ext cx="17526852" cy="96012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2525" y="2499859"/>
            <a:ext cx="14962949" cy="1754326"/>
          </a:xfrm>
          <a:prstGeom prst="rect">
            <a:avLst/>
          </a:prstGeom>
          <a:noFill/>
        </p:spPr>
        <p:txBody>
          <a:bodyPr wrap="square">
            <a:spAutoFit/>
          </a:bodyPr>
          <a:lstStyle/>
          <a:p>
            <a:pPr>
              <a:buNone/>
            </a:pPr>
            <a:r>
              <a:rPr lang="en-US" sz="5400" b="1" dirty="0"/>
              <a:t>Question 1:</a:t>
            </a:r>
            <a:br>
              <a:rPr lang="en-US" sz="5400" dirty="0"/>
            </a:br>
            <a:r>
              <a:rPr lang="en-US" sz="5400" dirty="0"/>
              <a:t>When was the last time you sent a short message?</a:t>
            </a:r>
          </a:p>
        </p:txBody>
      </p:sp>
      <p:sp>
        <p:nvSpPr>
          <p:cNvPr id="6" name="TextBox 5"/>
          <p:cNvSpPr txBox="1"/>
          <p:nvPr/>
        </p:nvSpPr>
        <p:spPr>
          <a:xfrm>
            <a:off x="1662525" y="829020"/>
            <a:ext cx="7593031" cy="923330"/>
          </a:xfrm>
          <a:prstGeom prst="rect">
            <a:avLst/>
          </a:prstGeom>
          <a:noFill/>
        </p:spPr>
        <p:txBody>
          <a:bodyPr wrap="square">
            <a:spAutoFit/>
          </a:bodyPr>
          <a:lstStyle/>
          <a:p>
            <a:pPr>
              <a:buNone/>
            </a:pPr>
            <a:r>
              <a:rPr lang="en-US" sz="5400" b="1" dirty="0">
                <a:solidFill>
                  <a:srgbClr val="FF0000"/>
                </a:solidFill>
              </a:rPr>
              <a:t>Questions</a:t>
            </a:r>
          </a:p>
        </p:txBody>
      </p:sp>
      <p:sp>
        <p:nvSpPr>
          <p:cNvPr id="7" name="TextBox 6"/>
          <p:cNvSpPr txBox="1"/>
          <p:nvPr/>
        </p:nvSpPr>
        <p:spPr>
          <a:xfrm>
            <a:off x="1705383" y="5578181"/>
            <a:ext cx="14962949" cy="2585323"/>
          </a:xfrm>
          <a:prstGeom prst="rect">
            <a:avLst/>
          </a:prstGeom>
          <a:noFill/>
        </p:spPr>
        <p:txBody>
          <a:bodyPr wrap="square">
            <a:spAutoFit/>
          </a:bodyPr>
          <a:lstStyle/>
          <a:p>
            <a:pPr>
              <a:buNone/>
            </a:pPr>
            <a:r>
              <a:rPr lang="en-US" sz="5400" b="1" dirty="0"/>
              <a:t>Question 2:</a:t>
            </a:r>
            <a:br>
              <a:rPr lang="en-US" sz="5400" dirty="0"/>
            </a:br>
            <a:r>
              <a:rPr lang="en-US" sz="5400" dirty="0"/>
              <a:t>What information do you usually include in your messages?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Google Shape;247;p6">
            <a:extLst>
              <a:ext uri="{FF2B5EF4-FFF2-40B4-BE49-F238E27FC236}">
                <a16:creationId xmlns:a16="http://schemas.microsoft.com/office/drawing/2014/main" id="{AC0EDFC6-7BAD-F49A-BDAE-DFFA9DF88026}"/>
              </a:ext>
            </a:extLst>
          </p:cNvPr>
          <p:cNvSpPr/>
          <p:nvPr/>
        </p:nvSpPr>
        <p:spPr>
          <a:xfrm flipH="1">
            <a:off x="-831725" y="7906809"/>
            <a:ext cx="5923753" cy="2684260"/>
          </a:xfrm>
          <a:custGeom>
            <a:avLst/>
            <a:gdLst/>
            <a:ahLst/>
            <a:cxnLst/>
            <a:rect l="l" t="t" r="r" b="b"/>
            <a:pathLst>
              <a:path w="36077" h="16348" extrusionOk="0">
                <a:moveTo>
                  <a:pt x="12812" y="0"/>
                </a:moveTo>
                <a:cubicBezTo>
                  <a:pt x="13752" y="2084"/>
                  <a:pt x="14038" y="3834"/>
                  <a:pt x="14979" y="5918"/>
                </a:cubicBezTo>
                <a:cubicBezTo>
                  <a:pt x="14534" y="5750"/>
                  <a:pt x="14045" y="5674"/>
                  <a:pt x="13542" y="5674"/>
                </a:cubicBezTo>
                <a:cubicBezTo>
                  <a:pt x="12228" y="5674"/>
                  <a:pt x="10817" y="6193"/>
                  <a:pt x="9835" y="6942"/>
                </a:cubicBezTo>
                <a:cubicBezTo>
                  <a:pt x="8466" y="7990"/>
                  <a:pt x="7692" y="9764"/>
                  <a:pt x="7859" y="11454"/>
                </a:cubicBezTo>
                <a:cubicBezTo>
                  <a:pt x="7646" y="11430"/>
                  <a:pt x="7431" y="11418"/>
                  <a:pt x="7214" y="11418"/>
                </a:cubicBezTo>
                <a:cubicBezTo>
                  <a:pt x="4266" y="11418"/>
                  <a:pt x="1043" y="13619"/>
                  <a:pt x="1" y="16348"/>
                </a:cubicBezTo>
                <a:lnTo>
                  <a:pt x="36076" y="16348"/>
                </a:lnTo>
                <a:lnTo>
                  <a:pt x="36076" y="7585"/>
                </a:lnTo>
                <a:cubicBezTo>
                  <a:pt x="35406" y="7465"/>
                  <a:pt x="34748" y="7406"/>
                  <a:pt x="34103" y="7406"/>
                </a:cubicBezTo>
                <a:cubicBezTo>
                  <a:pt x="32045" y="7406"/>
                  <a:pt x="30115" y="8013"/>
                  <a:pt x="28302" y="9228"/>
                </a:cubicBezTo>
                <a:cubicBezTo>
                  <a:pt x="29171" y="8001"/>
                  <a:pt x="29790" y="6382"/>
                  <a:pt x="29254" y="5001"/>
                </a:cubicBezTo>
                <a:cubicBezTo>
                  <a:pt x="28873" y="4001"/>
                  <a:pt x="27814" y="3394"/>
                  <a:pt x="26754" y="3239"/>
                </a:cubicBezTo>
                <a:cubicBezTo>
                  <a:pt x="26519" y="3207"/>
                  <a:pt x="26283" y="3193"/>
                  <a:pt x="26046" y="3193"/>
                </a:cubicBezTo>
                <a:cubicBezTo>
                  <a:pt x="25227" y="3193"/>
                  <a:pt x="24400" y="3361"/>
                  <a:pt x="23587" y="3537"/>
                </a:cubicBezTo>
                <a:cubicBezTo>
                  <a:pt x="24385" y="2227"/>
                  <a:pt x="24837" y="1286"/>
                  <a:pt x="25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7;p6">
            <a:extLst>
              <a:ext uri="{FF2B5EF4-FFF2-40B4-BE49-F238E27FC236}">
                <a16:creationId xmlns:a16="http://schemas.microsoft.com/office/drawing/2014/main" id="{7FA1FA1E-4616-79AC-882D-7D28BD30F8AC}"/>
              </a:ext>
            </a:extLst>
          </p:cNvPr>
          <p:cNvSpPr/>
          <p:nvPr/>
        </p:nvSpPr>
        <p:spPr>
          <a:xfrm flipH="1">
            <a:off x="-97443" y="-304069"/>
            <a:ext cx="3796265" cy="2388938"/>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8;p6">
            <a:extLst>
              <a:ext uri="{FF2B5EF4-FFF2-40B4-BE49-F238E27FC236}">
                <a16:creationId xmlns:a16="http://schemas.microsoft.com/office/drawing/2014/main" id="{24A7E018-CD50-01CD-348F-BB150A59C139}"/>
              </a:ext>
            </a:extLst>
          </p:cNvPr>
          <p:cNvSpPr/>
          <p:nvPr/>
        </p:nvSpPr>
        <p:spPr>
          <a:xfrm flipH="1">
            <a:off x="-599499" y="839812"/>
            <a:ext cx="1269024" cy="1086007"/>
          </a:xfrm>
          <a:custGeom>
            <a:avLst/>
            <a:gdLst/>
            <a:ahLst/>
            <a:cxnLst/>
            <a:rect l="l" t="t" r="r" b="b"/>
            <a:pathLst>
              <a:path w="12800" h="10954" extrusionOk="0">
                <a:moveTo>
                  <a:pt x="12800" y="0"/>
                </a:moveTo>
                <a:lnTo>
                  <a:pt x="12800" y="0"/>
                </a:lnTo>
                <a:cubicBezTo>
                  <a:pt x="6918" y="1596"/>
                  <a:pt x="2453" y="5394"/>
                  <a:pt x="1" y="10954"/>
                </a:cubicBezTo>
                <a:cubicBezTo>
                  <a:pt x="5811" y="9966"/>
                  <a:pt x="10931" y="5596"/>
                  <a:pt x="12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Rounded Corners 14"/>
          <p:cNvSpPr/>
          <p:nvPr/>
        </p:nvSpPr>
        <p:spPr>
          <a:xfrm>
            <a:off x="423432" y="342900"/>
            <a:ext cx="17526852" cy="96012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05383" y="2000853"/>
            <a:ext cx="14962949" cy="6863417"/>
          </a:xfrm>
          <a:prstGeom prst="rect">
            <a:avLst/>
          </a:prstGeom>
          <a:noFill/>
        </p:spPr>
        <p:txBody>
          <a:bodyPr wrap="square">
            <a:spAutoFit/>
          </a:bodyPr>
          <a:lstStyle/>
          <a:p>
            <a:pPr>
              <a:buNone/>
            </a:pPr>
            <a:r>
              <a:rPr lang="en-US" sz="4000" b="1" dirty="0"/>
              <a:t>Instruction:</a:t>
            </a:r>
            <a:br>
              <a:rPr lang="en-US" sz="4000" dirty="0"/>
            </a:br>
            <a:r>
              <a:rPr lang="en-US" sz="4000" dirty="0"/>
              <a:t>Put these sentences in the correct order to make a short message.</a:t>
            </a:r>
          </a:p>
          <a:p>
            <a:pPr>
              <a:buNone/>
            </a:pPr>
            <a:r>
              <a:rPr lang="en-US" sz="4000" dirty="0"/>
              <a:t>A. Can you bring some fresh mangos from your garden? We’ll need them for one of the recipes.</a:t>
            </a:r>
            <a:br>
              <a:rPr lang="en-US" sz="4000" dirty="0"/>
            </a:br>
            <a:r>
              <a:rPr lang="en-US" sz="4000" dirty="0"/>
              <a:t>B. Hi Linda,</a:t>
            </a:r>
            <a:br>
              <a:rPr lang="en-US" sz="4000" dirty="0"/>
            </a:br>
            <a:r>
              <a:rPr lang="en-US" sz="4000" dirty="0"/>
              <a:t>C. How about coming to my house this Sunday? We can try some recipes from the book.</a:t>
            </a:r>
            <a:br>
              <a:rPr lang="en-US" sz="4000" dirty="0"/>
            </a:br>
            <a:r>
              <a:rPr lang="en-US" sz="4000" dirty="0"/>
              <a:t>D. Thanks for lending me your book about healthy cooking. It’s great!</a:t>
            </a:r>
            <a:br>
              <a:rPr lang="en-US" sz="4000" dirty="0"/>
            </a:br>
            <a:r>
              <a:rPr lang="en-US" sz="4000" dirty="0"/>
              <a:t>E. See you soon,</a:t>
            </a:r>
            <a:br>
              <a:rPr lang="en-US" sz="4000" dirty="0"/>
            </a:br>
            <a:r>
              <a:rPr lang="en-US" sz="4000" dirty="0"/>
              <a:t>F. Mai</a:t>
            </a:r>
          </a:p>
          <a:p>
            <a:r>
              <a:rPr lang="en-US" sz="4000" i="1" dirty="0"/>
              <a:t>(Sentences displayed in boxes for students to number or arrange)</a:t>
            </a:r>
            <a:endParaRPr lang="en-US" sz="4000" dirty="0"/>
          </a:p>
        </p:txBody>
      </p:sp>
      <p:sp>
        <p:nvSpPr>
          <p:cNvPr id="6" name="TextBox 5"/>
          <p:cNvSpPr txBox="1"/>
          <p:nvPr/>
        </p:nvSpPr>
        <p:spPr>
          <a:xfrm>
            <a:off x="1662525" y="829020"/>
            <a:ext cx="14415675" cy="923330"/>
          </a:xfrm>
          <a:prstGeom prst="rect">
            <a:avLst/>
          </a:prstGeom>
          <a:noFill/>
        </p:spPr>
        <p:txBody>
          <a:bodyPr wrap="square">
            <a:spAutoFit/>
          </a:bodyPr>
          <a:lstStyle/>
          <a:p>
            <a:pPr>
              <a:buNone/>
            </a:pPr>
            <a:r>
              <a:rPr lang="en-US" sz="5400" b="1" dirty="0">
                <a:solidFill>
                  <a:srgbClr val="FF0000"/>
                </a:solidFill>
              </a:rPr>
              <a:t>Mini Game - Put the Sentences in Order</a:t>
            </a:r>
          </a:p>
        </p:txBody>
      </p:sp>
      <p:sp>
        <p:nvSpPr>
          <p:cNvPr id="9" name="Google Shape;248;p6">
            <a:extLst>
              <a:ext uri="{FF2B5EF4-FFF2-40B4-BE49-F238E27FC236}">
                <a16:creationId xmlns:a16="http://schemas.microsoft.com/office/drawing/2014/main" id="{FEE10A3A-7CA0-1FE4-54D8-572980F049A1}"/>
              </a:ext>
            </a:extLst>
          </p:cNvPr>
          <p:cNvSpPr/>
          <p:nvPr/>
        </p:nvSpPr>
        <p:spPr>
          <a:xfrm flipH="1">
            <a:off x="-925135" y="9345748"/>
            <a:ext cx="2219801" cy="1453726"/>
          </a:xfrm>
          <a:custGeom>
            <a:avLst/>
            <a:gdLst/>
            <a:ahLst/>
            <a:cxnLst/>
            <a:rect l="l" t="t" r="r" b="b"/>
            <a:pathLst>
              <a:path w="22390" h="14663" extrusionOk="0">
                <a:moveTo>
                  <a:pt x="10640" y="6604"/>
                </a:moveTo>
                <a:cubicBezTo>
                  <a:pt x="10796" y="6604"/>
                  <a:pt x="10920" y="6701"/>
                  <a:pt x="10967" y="6990"/>
                </a:cubicBezTo>
                <a:cubicBezTo>
                  <a:pt x="11109" y="7918"/>
                  <a:pt x="9883" y="8906"/>
                  <a:pt x="9228" y="9335"/>
                </a:cubicBezTo>
                <a:cubicBezTo>
                  <a:pt x="8276" y="9966"/>
                  <a:pt x="7180" y="10454"/>
                  <a:pt x="6097" y="10835"/>
                </a:cubicBezTo>
                <a:cubicBezTo>
                  <a:pt x="6514" y="9383"/>
                  <a:pt x="7978" y="8216"/>
                  <a:pt x="9169" y="7418"/>
                </a:cubicBezTo>
                <a:cubicBezTo>
                  <a:pt x="9383" y="7263"/>
                  <a:pt x="9621" y="7120"/>
                  <a:pt x="9859" y="6966"/>
                </a:cubicBezTo>
                <a:cubicBezTo>
                  <a:pt x="10077" y="6842"/>
                  <a:pt x="10397" y="6604"/>
                  <a:pt x="10640" y="6604"/>
                </a:cubicBezTo>
                <a:close/>
                <a:moveTo>
                  <a:pt x="9109" y="1"/>
                </a:moveTo>
                <a:lnTo>
                  <a:pt x="9109" y="1"/>
                </a:lnTo>
                <a:cubicBezTo>
                  <a:pt x="6787" y="1191"/>
                  <a:pt x="4621" y="2775"/>
                  <a:pt x="2858" y="4692"/>
                </a:cubicBezTo>
                <a:cubicBezTo>
                  <a:pt x="1442" y="6239"/>
                  <a:pt x="1" y="8418"/>
                  <a:pt x="906" y="10573"/>
                </a:cubicBezTo>
                <a:cubicBezTo>
                  <a:pt x="1418" y="11789"/>
                  <a:pt x="2436" y="12229"/>
                  <a:pt x="3629" y="12229"/>
                </a:cubicBezTo>
                <a:cubicBezTo>
                  <a:pt x="4153" y="12229"/>
                  <a:pt x="4712" y="12144"/>
                  <a:pt x="5275" y="12002"/>
                </a:cubicBezTo>
                <a:cubicBezTo>
                  <a:pt x="5335" y="12407"/>
                  <a:pt x="5502" y="12800"/>
                  <a:pt x="5787" y="13193"/>
                </a:cubicBezTo>
                <a:cubicBezTo>
                  <a:pt x="6583" y="14312"/>
                  <a:pt x="7925" y="14662"/>
                  <a:pt x="9249" y="14662"/>
                </a:cubicBezTo>
                <a:cubicBezTo>
                  <a:pt x="9629" y="14662"/>
                  <a:pt x="10008" y="14633"/>
                  <a:pt x="10371" y="14586"/>
                </a:cubicBezTo>
                <a:cubicBezTo>
                  <a:pt x="15241" y="13990"/>
                  <a:pt x="19360" y="11038"/>
                  <a:pt x="22206" y="7144"/>
                </a:cubicBezTo>
                <a:cubicBezTo>
                  <a:pt x="22389" y="6853"/>
                  <a:pt x="22101" y="6574"/>
                  <a:pt x="21810" y="6574"/>
                </a:cubicBezTo>
                <a:cubicBezTo>
                  <a:pt x="21684" y="6574"/>
                  <a:pt x="21558" y="6626"/>
                  <a:pt x="21468" y="6751"/>
                </a:cubicBezTo>
                <a:cubicBezTo>
                  <a:pt x="19301" y="9704"/>
                  <a:pt x="16455" y="12014"/>
                  <a:pt x="12943" y="13157"/>
                </a:cubicBezTo>
                <a:cubicBezTo>
                  <a:pt x="11780" y="13548"/>
                  <a:pt x="10507" y="13871"/>
                  <a:pt x="9253" y="13871"/>
                </a:cubicBezTo>
                <a:cubicBezTo>
                  <a:pt x="9017" y="13871"/>
                  <a:pt x="8783" y="13860"/>
                  <a:pt x="8550" y="13836"/>
                </a:cubicBezTo>
                <a:cubicBezTo>
                  <a:pt x="7359" y="13693"/>
                  <a:pt x="6168" y="12943"/>
                  <a:pt x="6025" y="11776"/>
                </a:cubicBezTo>
                <a:cubicBezTo>
                  <a:pt x="7407" y="11311"/>
                  <a:pt x="8728" y="10621"/>
                  <a:pt x="9550" y="10097"/>
                </a:cubicBezTo>
                <a:cubicBezTo>
                  <a:pt x="10383" y="9573"/>
                  <a:pt x="11169" y="8895"/>
                  <a:pt x="11562" y="7966"/>
                </a:cubicBezTo>
                <a:cubicBezTo>
                  <a:pt x="11860" y="7287"/>
                  <a:pt x="12026" y="6061"/>
                  <a:pt x="11050" y="5823"/>
                </a:cubicBezTo>
                <a:cubicBezTo>
                  <a:pt x="10959" y="5801"/>
                  <a:pt x="10867" y="5791"/>
                  <a:pt x="10774" y="5791"/>
                </a:cubicBezTo>
                <a:cubicBezTo>
                  <a:pt x="10061" y="5791"/>
                  <a:pt x="9302" y="6380"/>
                  <a:pt x="8776" y="6728"/>
                </a:cubicBezTo>
                <a:cubicBezTo>
                  <a:pt x="7990" y="7263"/>
                  <a:pt x="7240" y="7859"/>
                  <a:pt x="6609" y="8561"/>
                </a:cubicBezTo>
                <a:cubicBezTo>
                  <a:pt x="5930" y="9287"/>
                  <a:pt x="5394" y="10180"/>
                  <a:pt x="5263" y="11121"/>
                </a:cubicBezTo>
                <a:cubicBezTo>
                  <a:pt x="4743" y="11270"/>
                  <a:pt x="4134" y="11407"/>
                  <a:pt x="3556" y="11407"/>
                </a:cubicBezTo>
                <a:cubicBezTo>
                  <a:pt x="2929" y="11407"/>
                  <a:pt x="2338" y="11246"/>
                  <a:pt x="1930" y="10764"/>
                </a:cubicBezTo>
                <a:cubicBezTo>
                  <a:pt x="370" y="8906"/>
                  <a:pt x="2442" y="6299"/>
                  <a:pt x="3716" y="4965"/>
                </a:cubicBezTo>
                <a:cubicBezTo>
                  <a:pt x="5073" y="3549"/>
                  <a:pt x="6621" y="2358"/>
                  <a:pt x="8300" y="1370"/>
                </a:cubicBezTo>
                <a:cubicBezTo>
                  <a:pt x="8573" y="917"/>
                  <a:pt x="8823" y="453"/>
                  <a:pt x="9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Google Shape;269;p6">
            <a:extLst>
              <a:ext uri="{FF2B5EF4-FFF2-40B4-BE49-F238E27FC236}">
                <a16:creationId xmlns:a16="http://schemas.microsoft.com/office/drawing/2014/main" id="{BF543B2D-CB65-02B6-DB78-4DEB6D4AA700}"/>
              </a:ext>
            </a:extLst>
          </p:cNvPr>
          <p:cNvSpPr/>
          <p:nvPr/>
        </p:nvSpPr>
        <p:spPr>
          <a:xfrm>
            <a:off x="14344281" y="8052873"/>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Rounded Corners 14"/>
          <p:cNvSpPr/>
          <p:nvPr/>
        </p:nvSpPr>
        <p:spPr>
          <a:xfrm>
            <a:off x="423432" y="342900"/>
            <a:ext cx="17526852" cy="96012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62525" y="829020"/>
            <a:ext cx="14415675" cy="923330"/>
          </a:xfrm>
          <a:prstGeom prst="rect">
            <a:avLst/>
          </a:prstGeom>
          <a:noFill/>
        </p:spPr>
        <p:txBody>
          <a:bodyPr wrap="square">
            <a:spAutoFit/>
          </a:bodyPr>
          <a:lstStyle/>
          <a:p>
            <a:pPr>
              <a:buNone/>
            </a:pPr>
            <a:r>
              <a:rPr lang="en-US" sz="5400" b="1" dirty="0">
                <a:solidFill>
                  <a:srgbClr val="FF0000"/>
                </a:solidFill>
              </a:rPr>
              <a:t>Mini Game - Put the Sentences in Order</a:t>
            </a:r>
          </a:p>
        </p:txBody>
      </p:sp>
      <p:sp>
        <p:nvSpPr>
          <p:cNvPr id="16" name="TextBox 15"/>
          <p:cNvSpPr txBox="1"/>
          <p:nvPr/>
        </p:nvSpPr>
        <p:spPr>
          <a:xfrm>
            <a:off x="1914520" y="3162300"/>
            <a:ext cx="13911684" cy="5632311"/>
          </a:xfrm>
          <a:prstGeom prst="rect">
            <a:avLst/>
          </a:prstGeom>
          <a:noFill/>
        </p:spPr>
        <p:txBody>
          <a:bodyPr wrap="square">
            <a:spAutoFit/>
          </a:bodyPr>
          <a:lstStyle/>
          <a:p>
            <a:pPr>
              <a:buFont typeface="+mj-lt"/>
              <a:buAutoNum type="arabicPeriod"/>
            </a:pPr>
            <a:r>
              <a:rPr lang="en-US" sz="4000" b="1" dirty="0"/>
              <a:t>B.</a:t>
            </a:r>
            <a:r>
              <a:rPr lang="en-US" sz="4000" dirty="0"/>
              <a:t> Hi Linda,</a:t>
            </a:r>
          </a:p>
          <a:p>
            <a:pPr>
              <a:buFont typeface="+mj-lt"/>
              <a:buAutoNum type="arabicPeriod"/>
            </a:pPr>
            <a:r>
              <a:rPr lang="en-US" sz="4000" b="1" dirty="0"/>
              <a:t>D.</a:t>
            </a:r>
            <a:r>
              <a:rPr lang="en-US" sz="4000" dirty="0"/>
              <a:t> Thanks for lending me your book about healthy cooking. It’s great!</a:t>
            </a:r>
          </a:p>
          <a:p>
            <a:pPr>
              <a:buFont typeface="+mj-lt"/>
              <a:buAutoNum type="arabicPeriod"/>
            </a:pPr>
            <a:r>
              <a:rPr lang="en-US" sz="4000" b="1" dirty="0"/>
              <a:t>C.</a:t>
            </a:r>
            <a:r>
              <a:rPr lang="en-US" sz="4000" dirty="0"/>
              <a:t> How about coming to my house this Sunday? We can try some recipes from the book.</a:t>
            </a:r>
          </a:p>
          <a:p>
            <a:pPr>
              <a:buFont typeface="+mj-lt"/>
              <a:buAutoNum type="arabicPeriod"/>
            </a:pPr>
            <a:r>
              <a:rPr lang="en-US" sz="4000" b="1" dirty="0"/>
              <a:t>A.</a:t>
            </a:r>
            <a:r>
              <a:rPr lang="en-US" sz="4000" dirty="0"/>
              <a:t> Can you bring some fresh mangos from your garden? We’ll need them for one of the recipes.</a:t>
            </a:r>
          </a:p>
          <a:p>
            <a:pPr>
              <a:buFont typeface="+mj-lt"/>
              <a:buAutoNum type="arabicPeriod"/>
            </a:pPr>
            <a:r>
              <a:rPr lang="en-US" sz="4000" b="1" dirty="0"/>
              <a:t>E.</a:t>
            </a:r>
            <a:r>
              <a:rPr lang="en-US" sz="4000" dirty="0"/>
              <a:t> See you soon,</a:t>
            </a:r>
          </a:p>
          <a:p>
            <a:pPr>
              <a:buFont typeface="+mj-lt"/>
              <a:buAutoNum type="arabicPeriod"/>
            </a:pPr>
            <a:r>
              <a:rPr lang="en-US" sz="4000" b="1" dirty="0"/>
              <a:t>F.</a:t>
            </a:r>
            <a:r>
              <a:rPr lang="en-US" sz="4000" dirty="0"/>
              <a:t> Mai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9" name="Google Shape;312;p7">
            <a:extLst>
              <a:ext uri="{FF2B5EF4-FFF2-40B4-BE49-F238E27FC236}">
                <a16:creationId xmlns:a16="http://schemas.microsoft.com/office/drawing/2014/main" id="{CC64E324-FCFD-74F0-9C9D-A279233F40BE}"/>
              </a:ext>
            </a:extLst>
          </p:cNvPr>
          <p:cNvSpPr/>
          <p:nvPr/>
        </p:nvSpPr>
        <p:spPr>
          <a:xfrm>
            <a:off x="14630400" y="7911704"/>
            <a:ext cx="4058398" cy="2465971"/>
          </a:xfrm>
          <a:custGeom>
            <a:avLst/>
            <a:gdLst/>
            <a:ahLst/>
            <a:cxnLst/>
            <a:rect l="l" t="t" r="r" b="b"/>
            <a:pathLst>
              <a:path w="40935" h="24873" extrusionOk="0">
                <a:moveTo>
                  <a:pt x="11221" y="0"/>
                </a:moveTo>
                <a:cubicBezTo>
                  <a:pt x="7667" y="0"/>
                  <a:pt x="3991" y="1718"/>
                  <a:pt x="2489" y="5084"/>
                </a:cubicBezTo>
                <a:cubicBezTo>
                  <a:pt x="1013" y="8394"/>
                  <a:pt x="1929" y="12264"/>
                  <a:pt x="1941" y="15919"/>
                </a:cubicBezTo>
                <a:cubicBezTo>
                  <a:pt x="1965" y="19003"/>
                  <a:pt x="1287" y="22086"/>
                  <a:pt x="1" y="24872"/>
                </a:cubicBezTo>
                <a:lnTo>
                  <a:pt x="40934" y="24872"/>
                </a:lnTo>
                <a:lnTo>
                  <a:pt x="40934" y="9132"/>
                </a:lnTo>
                <a:cubicBezTo>
                  <a:pt x="39470" y="9832"/>
                  <a:pt x="37812" y="10170"/>
                  <a:pt x="36164" y="10170"/>
                </a:cubicBezTo>
                <a:cubicBezTo>
                  <a:pt x="35400" y="10170"/>
                  <a:pt x="34637" y="10097"/>
                  <a:pt x="33898" y="9954"/>
                </a:cubicBezTo>
                <a:cubicBezTo>
                  <a:pt x="30040" y="9216"/>
                  <a:pt x="26611" y="6954"/>
                  <a:pt x="23254" y="4799"/>
                </a:cubicBezTo>
                <a:cubicBezTo>
                  <a:pt x="19884" y="2644"/>
                  <a:pt x="16360" y="512"/>
                  <a:pt x="12467" y="72"/>
                </a:cubicBezTo>
                <a:cubicBezTo>
                  <a:pt x="12056" y="24"/>
                  <a:pt x="1163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3;p7">
            <a:extLst>
              <a:ext uri="{FF2B5EF4-FFF2-40B4-BE49-F238E27FC236}">
                <a16:creationId xmlns:a16="http://schemas.microsoft.com/office/drawing/2014/main" id="{EDA61AD1-DF30-9A18-260B-463C5C1AA7FA}"/>
              </a:ext>
            </a:extLst>
          </p:cNvPr>
          <p:cNvSpPr/>
          <p:nvPr/>
        </p:nvSpPr>
        <p:spPr>
          <a:xfrm>
            <a:off x="-2895600" y="18863"/>
            <a:ext cx="5446592" cy="2631242"/>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294;p7">
            <a:extLst>
              <a:ext uri="{FF2B5EF4-FFF2-40B4-BE49-F238E27FC236}">
                <a16:creationId xmlns:a16="http://schemas.microsoft.com/office/drawing/2014/main" id="{939D5657-3813-8C20-8D1D-A0E38EEA1133}"/>
              </a:ext>
            </a:extLst>
          </p:cNvPr>
          <p:cNvGrpSpPr/>
          <p:nvPr/>
        </p:nvGrpSpPr>
        <p:grpSpPr>
          <a:xfrm rot="-2437457">
            <a:off x="-106551" y="327841"/>
            <a:ext cx="1233608" cy="768551"/>
            <a:chOff x="93633" y="136398"/>
            <a:chExt cx="1233600" cy="768546"/>
          </a:xfrm>
        </p:grpSpPr>
        <p:grpSp>
          <p:nvGrpSpPr>
            <p:cNvPr id="8" name="Google Shape;295;p7">
              <a:extLst>
                <a:ext uri="{FF2B5EF4-FFF2-40B4-BE49-F238E27FC236}">
                  <a16:creationId xmlns:a16="http://schemas.microsoft.com/office/drawing/2014/main" id="{98885518-A3AD-4913-183A-D7D8CFFC304B}"/>
                </a:ext>
              </a:extLst>
            </p:cNvPr>
            <p:cNvGrpSpPr/>
            <p:nvPr/>
          </p:nvGrpSpPr>
          <p:grpSpPr>
            <a:xfrm>
              <a:off x="93633" y="189140"/>
              <a:ext cx="676436" cy="715804"/>
              <a:chOff x="93633" y="189140"/>
              <a:chExt cx="676436" cy="715804"/>
            </a:xfrm>
          </p:grpSpPr>
          <p:sp>
            <p:nvSpPr>
              <p:cNvPr id="25" name="Google Shape;296;p7">
                <a:extLst>
                  <a:ext uri="{FF2B5EF4-FFF2-40B4-BE49-F238E27FC236}">
                    <a16:creationId xmlns:a16="http://schemas.microsoft.com/office/drawing/2014/main" id="{ABF8DD80-09A5-0B47-75DB-01BAA7A845AD}"/>
                  </a:ext>
                </a:extLst>
              </p:cNvPr>
              <p:cNvSpPr/>
              <p:nvPr/>
            </p:nvSpPr>
            <p:spPr>
              <a:xfrm>
                <a:off x="93633" y="314650"/>
                <a:ext cx="590294" cy="590294"/>
              </a:xfrm>
              <a:custGeom>
                <a:avLst/>
                <a:gdLst/>
                <a:ahLst/>
                <a:cxnLst/>
                <a:rect l="l" t="t" r="r" b="b"/>
                <a:pathLst>
                  <a:path w="5954" h="5954" extrusionOk="0">
                    <a:moveTo>
                      <a:pt x="2977" y="0"/>
                    </a:moveTo>
                    <a:cubicBezTo>
                      <a:pt x="1322" y="0"/>
                      <a:pt x="0" y="1334"/>
                      <a:pt x="0" y="2977"/>
                    </a:cubicBezTo>
                    <a:cubicBezTo>
                      <a:pt x="0" y="4620"/>
                      <a:pt x="1322" y="5954"/>
                      <a:pt x="2977" y="5954"/>
                    </a:cubicBezTo>
                    <a:cubicBezTo>
                      <a:pt x="4620" y="5954"/>
                      <a:pt x="5953" y="4620"/>
                      <a:pt x="5953" y="2977"/>
                    </a:cubicBezTo>
                    <a:cubicBezTo>
                      <a:pt x="5953" y="1334"/>
                      <a:pt x="4620" y="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97;p7">
                <a:extLst>
                  <a:ext uri="{FF2B5EF4-FFF2-40B4-BE49-F238E27FC236}">
                    <a16:creationId xmlns:a16="http://schemas.microsoft.com/office/drawing/2014/main" id="{1E727530-31E4-2731-F5FE-48307B621CC7}"/>
                  </a:ext>
                </a:extLst>
              </p:cNvPr>
              <p:cNvGrpSpPr/>
              <p:nvPr/>
            </p:nvGrpSpPr>
            <p:grpSpPr>
              <a:xfrm>
                <a:off x="463123" y="189140"/>
                <a:ext cx="306945" cy="261834"/>
                <a:chOff x="463123" y="189140"/>
                <a:chExt cx="306945" cy="261834"/>
              </a:xfrm>
            </p:grpSpPr>
            <p:sp>
              <p:nvSpPr>
                <p:cNvPr id="27" name="Google Shape;298;p7">
                  <a:extLst>
                    <a:ext uri="{FF2B5EF4-FFF2-40B4-BE49-F238E27FC236}">
                      <a16:creationId xmlns:a16="http://schemas.microsoft.com/office/drawing/2014/main" id="{DBBC4C5B-C5FD-EFC2-0EBC-21A7A350573F}"/>
                    </a:ext>
                  </a:extLst>
                </p:cNvPr>
                <p:cNvSpPr/>
                <p:nvPr/>
              </p:nvSpPr>
              <p:spPr>
                <a:xfrm>
                  <a:off x="478391" y="226416"/>
                  <a:ext cx="194914" cy="224558"/>
                </a:xfrm>
                <a:custGeom>
                  <a:avLst/>
                  <a:gdLst/>
                  <a:ahLst/>
                  <a:cxnLst/>
                  <a:rect l="l" t="t" r="r" b="b"/>
                  <a:pathLst>
                    <a:path w="1966" h="2265" extrusionOk="0">
                      <a:moveTo>
                        <a:pt x="691" y="1010"/>
                      </a:moveTo>
                      <a:cubicBezTo>
                        <a:pt x="690" y="1012"/>
                        <a:pt x="689" y="1015"/>
                        <a:pt x="687" y="1017"/>
                      </a:cubicBezTo>
                      <a:lnTo>
                        <a:pt x="687" y="1017"/>
                      </a:lnTo>
                      <a:cubicBezTo>
                        <a:pt x="688" y="1017"/>
                        <a:pt x="688" y="1016"/>
                        <a:pt x="689" y="1016"/>
                      </a:cubicBezTo>
                      <a:lnTo>
                        <a:pt x="689" y="1016"/>
                      </a:lnTo>
                      <a:cubicBezTo>
                        <a:pt x="690" y="1014"/>
                        <a:pt x="691" y="1012"/>
                        <a:pt x="691" y="1010"/>
                      </a:cubicBezTo>
                      <a:close/>
                      <a:moveTo>
                        <a:pt x="687" y="1017"/>
                      </a:moveTo>
                      <a:cubicBezTo>
                        <a:pt x="685" y="1019"/>
                        <a:pt x="682" y="1020"/>
                        <a:pt x="679" y="1021"/>
                      </a:cubicBezTo>
                      <a:cubicBezTo>
                        <a:pt x="671" y="1035"/>
                        <a:pt x="668" y="1040"/>
                        <a:pt x="670" y="1040"/>
                      </a:cubicBezTo>
                      <a:cubicBezTo>
                        <a:pt x="671" y="1040"/>
                        <a:pt x="680" y="1029"/>
                        <a:pt x="687" y="1017"/>
                      </a:cubicBezTo>
                      <a:close/>
                      <a:moveTo>
                        <a:pt x="1532" y="1"/>
                      </a:moveTo>
                      <a:cubicBezTo>
                        <a:pt x="1404" y="1"/>
                        <a:pt x="1285" y="64"/>
                        <a:pt x="1215" y="188"/>
                      </a:cubicBezTo>
                      <a:cubicBezTo>
                        <a:pt x="1072" y="462"/>
                        <a:pt x="894" y="724"/>
                        <a:pt x="715" y="986"/>
                      </a:cubicBezTo>
                      <a:cubicBezTo>
                        <a:pt x="705" y="996"/>
                        <a:pt x="704" y="1006"/>
                        <a:pt x="689" y="1016"/>
                      </a:cubicBezTo>
                      <a:lnTo>
                        <a:pt x="689" y="1016"/>
                      </a:lnTo>
                      <a:cubicBezTo>
                        <a:pt x="677" y="1048"/>
                        <a:pt x="654" y="1071"/>
                        <a:pt x="620" y="1105"/>
                      </a:cubicBezTo>
                      <a:cubicBezTo>
                        <a:pt x="572" y="1164"/>
                        <a:pt x="513" y="1224"/>
                        <a:pt x="477" y="1283"/>
                      </a:cubicBezTo>
                      <a:cubicBezTo>
                        <a:pt x="370" y="1402"/>
                        <a:pt x="251" y="1522"/>
                        <a:pt x="144" y="1641"/>
                      </a:cubicBezTo>
                      <a:cubicBezTo>
                        <a:pt x="13" y="1772"/>
                        <a:pt x="1" y="2022"/>
                        <a:pt x="144" y="2153"/>
                      </a:cubicBezTo>
                      <a:cubicBezTo>
                        <a:pt x="223" y="2225"/>
                        <a:pt x="317" y="2264"/>
                        <a:pt x="411" y="2264"/>
                      </a:cubicBezTo>
                      <a:cubicBezTo>
                        <a:pt x="502" y="2264"/>
                        <a:pt x="592" y="2228"/>
                        <a:pt x="668" y="2153"/>
                      </a:cubicBezTo>
                      <a:cubicBezTo>
                        <a:pt x="1144" y="1676"/>
                        <a:pt x="1549" y="1141"/>
                        <a:pt x="1870" y="569"/>
                      </a:cubicBezTo>
                      <a:cubicBezTo>
                        <a:pt x="1965" y="402"/>
                        <a:pt x="1918" y="152"/>
                        <a:pt x="1739" y="57"/>
                      </a:cubicBezTo>
                      <a:cubicBezTo>
                        <a:pt x="1672" y="19"/>
                        <a:pt x="1601"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9;p7">
                  <a:extLst>
                    <a:ext uri="{FF2B5EF4-FFF2-40B4-BE49-F238E27FC236}">
                      <a16:creationId xmlns:a16="http://schemas.microsoft.com/office/drawing/2014/main" id="{CB810C29-77B3-F9C1-356D-206659FC75E1}"/>
                    </a:ext>
                  </a:extLst>
                </p:cNvPr>
                <p:cNvSpPr/>
                <p:nvPr/>
              </p:nvSpPr>
              <p:spPr>
                <a:xfrm>
                  <a:off x="463123" y="189140"/>
                  <a:ext cx="306945" cy="260051"/>
                </a:xfrm>
                <a:custGeom>
                  <a:avLst/>
                  <a:gdLst/>
                  <a:ahLst/>
                  <a:cxnLst/>
                  <a:rect l="l" t="t" r="r" b="b"/>
                  <a:pathLst>
                    <a:path w="3096" h="2623" extrusionOk="0">
                      <a:moveTo>
                        <a:pt x="959" y="2497"/>
                      </a:moveTo>
                      <a:cubicBezTo>
                        <a:pt x="957" y="2497"/>
                        <a:pt x="952" y="2499"/>
                        <a:pt x="946" y="2503"/>
                      </a:cubicBezTo>
                      <a:lnTo>
                        <a:pt x="946" y="2503"/>
                      </a:lnTo>
                      <a:cubicBezTo>
                        <a:pt x="956" y="2499"/>
                        <a:pt x="960" y="2497"/>
                        <a:pt x="959" y="2497"/>
                      </a:cubicBezTo>
                      <a:close/>
                      <a:moveTo>
                        <a:pt x="373" y="1"/>
                      </a:moveTo>
                      <a:cubicBezTo>
                        <a:pt x="339" y="1"/>
                        <a:pt x="305" y="6"/>
                        <a:pt x="274" y="16"/>
                      </a:cubicBezTo>
                      <a:cubicBezTo>
                        <a:pt x="95" y="76"/>
                        <a:pt x="0" y="266"/>
                        <a:pt x="36" y="481"/>
                      </a:cubicBezTo>
                      <a:cubicBezTo>
                        <a:pt x="119" y="1100"/>
                        <a:pt x="226" y="1731"/>
                        <a:pt x="321" y="2350"/>
                      </a:cubicBezTo>
                      <a:cubicBezTo>
                        <a:pt x="333" y="2469"/>
                        <a:pt x="464" y="2576"/>
                        <a:pt x="572" y="2612"/>
                      </a:cubicBezTo>
                      <a:cubicBezTo>
                        <a:pt x="598" y="2619"/>
                        <a:pt x="625" y="2623"/>
                        <a:pt x="651" y="2623"/>
                      </a:cubicBezTo>
                      <a:cubicBezTo>
                        <a:pt x="751" y="2623"/>
                        <a:pt x="844" y="2573"/>
                        <a:pt x="929" y="2517"/>
                      </a:cubicBezTo>
                      <a:cubicBezTo>
                        <a:pt x="935" y="2511"/>
                        <a:pt x="941" y="2506"/>
                        <a:pt x="946" y="2503"/>
                      </a:cubicBezTo>
                      <a:lnTo>
                        <a:pt x="946" y="2503"/>
                      </a:lnTo>
                      <a:cubicBezTo>
                        <a:pt x="944" y="2503"/>
                        <a:pt x="943" y="2504"/>
                        <a:pt x="941" y="2505"/>
                      </a:cubicBezTo>
                      <a:cubicBezTo>
                        <a:pt x="953" y="2493"/>
                        <a:pt x="988" y="2469"/>
                        <a:pt x="1000" y="2457"/>
                      </a:cubicBezTo>
                      <a:cubicBezTo>
                        <a:pt x="1036" y="2433"/>
                        <a:pt x="1060" y="2409"/>
                        <a:pt x="1095" y="2386"/>
                      </a:cubicBezTo>
                      <a:cubicBezTo>
                        <a:pt x="1167" y="2338"/>
                        <a:pt x="1238" y="2279"/>
                        <a:pt x="1334" y="2231"/>
                      </a:cubicBezTo>
                      <a:cubicBezTo>
                        <a:pt x="1476" y="2148"/>
                        <a:pt x="1643" y="2076"/>
                        <a:pt x="1810" y="1993"/>
                      </a:cubicBezTo>
                      <a:cubicBezTo>
                        <a:pt x="1834" y="1981"/>
                        <a:pt x="1845" y="1981"/>
                        <a:pt x="1881" y="1969"/>
                      </a:cubicBezTo>
                      <a:cubicBezTo>
                        <a:pt x="1905" y="1957"/>
                        <a:pt x="1953" y="1933"/>
                        <a:pt x="1988" y="1921"/>
                      </a:cubicBezTo>
                      <a:lnTo>
                        <a:pt x="2250" y="1838"/>
                      </a:lnTo>
                      <a:cubicBezTo>
                        <a:pt x="2429" y="1790"/>
                        <a:pt x="2607" y="1743"/>
                        <a:pt x="2786" y="1719"/>
                      </a:cubicBezTo>
                      <a:cubicBezTo>
                        <a:pt x="2977" y="1683"/>
                        <a:pt x="3096" y="1433"/>
                        <a:pt x="3036" y="1255"/>
                      </a:cubicBezTo>
                      <a:cubicBezTo>
                        <a:pt x="2978" y="1079"/>
                        <a:pt x="2847" y="992"/>
                        <a:pt x="2691" y="992"/>
                      </a:cubicBezTo>
                      <a:cubicBezTo>
                        <a:pt x="2656" y="992"/>
                        <a:pt x="2620" y="996"/>
                        <a:pt x="2584" y="1005"/>
                      </a:cubicBezTo>
                      <a:cubicBezTo>
                        <a:pt x="1996" y="1091"/>
                        <a:pt x="1434" y="1290"/>
                        <a:pt x="933" y="1593"/>
                      </a:cubicBezTo>
                      <a:lnTo>
                        <a:pt x="933" y="1593"/>
                      </a:lnTo>
                      <a:cubicBezTo>
                        <a:pt x="868" y="1151"/>
                        <a:pt x="797" y="712"/>
                        <a:pt x="738" y="266"/>
                      </a:cubicBezTo>
                      <a:cubicBezTo>
                        <a:pt x="709" y="109"/>
                        <a:pt x="534" y="1"/>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300;p7">
              <a:extLst>
                <a:ext uri="{FF2B5EF4-FFF2-40B4-BE49-F238E27FC236}">
                  <a16:creationId xmlns:a16="http://schemas.microsoft.com/office/drawing/2014/main" id="{58FCD796-04B0-A2AF-9602-159174E4A220}"/>
                </a:ext>
              </a:extLst>
            </p:cNvPr>
            <p:cNvGrpSpPr/>
            <p:nvPr/>
          </p:nvGrpSpPr>
          <p:grpSpPr>
            <a:xfrm>
              <a:off x="182164" y="628622"/>
              <a:ext cx="131066" cy="177168"/>
              <a:chOff x="182164" y="628622"/>
              <a:chExt cx="131066" cy="177168"/>
            </a:xfrm>
          </p:grpSpPr>
          <p:sp>
            <p:nvSpPr>
              <p:cNvPr id="23" name="Google Shape;301;p7">
                <a:extLst>
                  <a:ext uri="{FF2B5EF4-FFF2-40B4-BE49-F238E27FC236}">
                    <a16:creationId xmlns:a16="http://schemas.microsoft.com/office/drawing/2014/main" id="{C3AEA695-B967-787D-C390-DCAD477B459C}"/>
                  </a:ext>
                </a:extLst>
              </p:cNvPr>
              <p:cNvSpPr/>
              <p:nvPr/>
            </p:nvSpPr>
            <p:spPr>
              <a:xfrm>
                <a:off x="182164" y="662825"/>
                <a:ext cx="131066" cy="124027"/>
              </a:xfrm>
              <a:custGeom>
                <a:avLst/>
                <a:gdLst/>
                <a:ahLst/>
                <a:cxnLst/>
                <a:rect l="l" t="t" r="r" b="b"/>
                <a:pathLst>
                  <a:path w="1322" h="1251" fill="none" extrusionOk="0">
                    <a:moveTo>
                      <a:pt x="0" y="1"/>
                    </a:moveTo>
                    <a:cubicBezTo>
                      <a:pt x="441" y="418"/>
                      <a:pt x="893" y="834"/>
                      <a:pt x="1322" y="1251"/>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2;p7">
                <a:extLst>
                  <a:ext uri="{FF2B5EF4-FFF2-40B4-BE49-F238E27FC236}">
                    <a16:creationId xmlns:a16="http://schemas.microsoft.com/office/drawing/2014/main" id="{24A22A4E-60A1-F9BB-BEE6-AA9DFA48B53D}"/>
                  </a:ext>
                </a:extLst>
              </p:cNvPr>
              <p:cNvSpPr/>
              <p:nvPr/>
            </p:nvSpPr>
            <p:spPr>
              <a:xfrm>
                <a:off x="211608" y="628622"/>
                <a:ext cx="72176" cy="177168"/>
              </a:xfrm>
              <a:custGeom>
                <a:avLst/>
                <a:gdLst/>
                <a:ahLst/>
                <a:cxnLst/>
                <a:rect l="l" t="t" r="r" b="b"/>
                <a:pathLst>
                  <a:path w="728" h="1787" fill="none" extrusionOk="0">
                    <a:moveTo>
                      <a:pt x="727" y="1"/>
                    </a:moveTo>
                    <a:cubicBezTo>
                      <a:pt x="489" y="596"/>
                      <a:pt x="239" y="1191"/>
                      <a:pt x="1" y="1786"/>
                    </a:cubicBezTo>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03;p7">
              <a:extLst>
                <a:ext uri="{FF2B5EF4-FFF2-40B4-BE49-F238E27FC236}">
                  <a16:creationId xmlns:a16="http://schemas.microsoft.com/office/drawing/2014/main" id="{6E5019BF-E52D-FCDC-5766-2571DE8024CC}"/>
                </a:ext>
              </a:extLst>
            </p:cNvPr>
            <p:cNvGrpSpPr/>
            <p:nvPr/>
          </p:nvGrpSpPr>
          <p:grpSpPr>
            <a:xfrm>
              <a:off x="886843" y="136398"/>
              <a:ext cx="440390" cy="463091"/>
              <a:chOff x="886843" y="136398"/>
              <a:chExt cx="440390" cy="463091"/>
            </a:xfrm>
          </p:grpSpPr>
          <p:grpSp>
            <p:nvGrpSpPr>
              <p:cNvPr id="14" name="Google Shape;304;p7">
                <a:extLst>
                  <a:ext uri="{FF2B5EF4-FFF2-40B4-BE49-F238E27FC236}">
                    <a16:creationId xmlns:a16="http://schemas.microsoft.com/office/drawing/2014/main" id="{3DB086D4-3D74-CE35-CC26-EB29480FA212}"/>
                  </a:ext>
                </a:extLst>
              </p:cNvPr>
              <p:cNvGrpSpPr/>
              <p:nvPr/>
            </p:nvGrpSpPr>
            <p:grpSpPr>
              <a:xfrm>
                <a:off x="886843" y="136398"/>
                <a:ext cx="440390" cy="463091"/>
                <a:chOff x="886843" y="136398"/>
                <a:chExt cx="440390" cy="463091"/>
              </a:xfrm>
            </p:grpSpPr>
            <p:sp>
              <p:nvSpPr>
                <p:cNvPr id="19" name="Google Shape;305;p7">
                  <a:extLst>
                    <a:ext uri="{FF2B5EF4-FFF2-40B4-BE49-F238E27FC236}">
                      <a16:creationId xmlns:a16="http://schemas.microsoft.com/office/drawing/2014/main" id="{FFEBDC15-CCF5-A935-AC2E-33426A68A06C}"/>
                    </a:ext>
                  </a:extLst>
                </p:cNvPr>
                <p:cNvSpPr/>
                <p:nvPr/>
              </p:nvSpPr>
              <p:spPr>
                <a:xfrm>
                  <a:off x="916386" y="230580"/>
                  <a:ext cx="410847" cy="368909"/>
                </a:xfrm>
                <a:custGeom>
                  <a:avLst/>
                  <a:gdLst/>
                  <a:ahLst/>
                  <a:cxnLst/>
                  <a:rect l="l" t="t" r="r" b="b"/>
                  <a:pathLst>
                    <a:path w="4144" h="3721" extrusionOk="0">
                      <a:moveTo>
                        <a:pt x="2072" y="1"/>
                      </a:moveTo>
                      <a:cubicBezTo>
                        <a:pt x="1902" y="1"/>
                        <a:pt x="1730" y="25"/>
                        <a:pt x="1560" y="75"/>
                      </a:cubicBezTo>
                      <a:cubicBezTo>
                        <a:pt x="572" y="348"/>
                        <a:pt x="0" y="1384"/>
                        <a:pt x="286" y="2372"/>
                      </a:cubicBezTo>
                      <a:cubicBezTo>
                        <a:pt x="512" y="3188"/>
                        <a:pt x="1257" y="3720"/>
                        <a:pt x="2066" y="3720"/>
                      </a:cubicBezTo>
                      <a:cubicBezTo>
                        <a:pt x="2237" y="3720"/>
                        <a:pt x="2411" y="3696"/>
                        <a:pt x="2584" y="3646"/>
                      </a:cubicBezTo>
                      <a:cubicBezTo>
                        <a:pt x="3572" y="3361"/>
                        <a:pt x="4143" y="2325"/>
                        <a:pt x="3858" y="1349"/>
                      </a:cubicBezTo>
                      <a:cubicBezTo>
                        <a:pt x="3622" y="533"/>
                        <a:pt x="2875" y="1"/>
                        <a:pt x="2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306;p7">
                  <a:extLst>
                    <a:ext uri="{FF2B5EF4-FFF2-40B4-BE49-F238E27FC236}">
                      <a16:creationId xmlns:a16="http://schemas.microsoft.com/office/drawing/2014/main" id="{3CB8CC72-9047-8F6B-CDE9-67071EAA1D23}"/>
                    </a:ext>
                  </a:extLst>
                </p:cNvPr>
                <p:cNvGrpSpPr/>
                <p:nvPr/>
              </p:nvGrpSpPr>
              <p:grpSpPr>
                <a:xfrm>
                  <a:off x="886843" y="136398"/>
                  <a:ext cx="168741" cy="192731"/>
                  <a:chOff x="886843" y="136398"/>
                  <a:chExt cx="168741" cy="192731"/>
                </a:xfrm>
              </p:grpSpPr>
              <p:sp>
                <p:nvSpPr>
                  <p:cNvPr id="21" name="Google Shape;307;p7">
                    <a:extLst>
                      <a:ext uri="{FF2B5EF4-FFF2-40B4-BE49-F238E27FC236}">
                        <a16:creationId xmlns:a16="http://schemas.microsoft.com/office/drawing/2014/main" id="{A4ACF330-C5F0-A3DA-B60E-E3DDCFBC3CF0}"/>
                      </a:ext>
                    </a:extLst>
                  </p:cNvPr>
                  <p:cNvSpPr/>
                  <p:nvPr/>
                </p:nvSpPr>
                <p:spPr>
                  <a:xfrm>
                    <a:off x="928184" y="190429"/>
                    <a:ext cx="122838" cy="138700"/>
                  </a:xfrm>
                  <a:custGeom>
                    <a:avLst/>
                    <a:gdLst/>
                    <a:ahLst/>
                    <a:cxnLst/>
                    <a:rect l="l" t="t" r="r" b="b"/>
                    <a:pathLst>
                      <a:path w="1239" h="1399" extrusionOk="0">
                        <a:moveTo>
                          <a:pt x="256" y="0"/>
                        </a:moveTo>
                        <a:cubicBezTo>
                          <a:pt x="197" y="0"/>
                          <a:pt x="137" y="21"/>
                          <a:pt x="95" y="63"/>
                        </a:cubicBezTo>
                        <a:cubicBezTo>
                          <a:pt x="12" y="134"/>
                          <a:pt x="0" y="265"/>
                          <a:pt x="107" y="372"/>
                        </a:cubicBezTo>
                        <a:cubicBezTo>
                          <a:pt x="179" y="456"/>
                          <a:pt x="238" y="515"/>
                          <a:pt x="298" y="587"/>
                        </a:cubicBezTo>
                        <a:cubicBezTo>
                          <a:pt x="333" y="634"/>
                          <a:pt x="357" y="658"/>
                          <a:pt x="393" y="706"/>
                        </a:cubicBezTo>
                        <a:cubicBezTo>
                          <a:pt x="405" y="718"/>
                          <a:pt x="417" y="753"/>
                          <a:pt x="429" y="765"/>
                        </a:cubicBezTo>
                        <a:cubicBezTo>
                          <a:pt x="429" y="777"/>
                          <a:pt x="453" y="777"/>
                          <a:pt x="453" y="789"/>
                        </a:cubicBezTo>
                        <a:cubicBezTo>
                          <a:pt x="572" y="944"/>
                          <a:pt x="667" y="1123"/>
                          <a:pt x="774" y="1289"/>
                        </a:cubicBezTo>
                        <a:cubicBezTo>
                          <a:pt x="815" y="1356"/>
                          <a:pt x="903" y="1399"/>
                          <a:pt x="985" y="1399"/>
                        </a:cubicBezTo>
                        <a:cubicBezTo>
                          <a:pt x="1020" y="1399"/>
                          <a:pt x="1055" y="1391"/>
                          <a:pt x="1084" y="1373"/>
                        </a:cubicBezTo>
                        <a:cubicBezTo>
                          <a:pt x="1191" y="1301"/>
                          <a:pt x="1238" y="1170"/>
                          <a:pt x="1179" y="1063"/>
                        </a:cubicBezTo>
                        <a:cubicBezTo>
                          <a:pt x="964" y="706"/>
                          <a:pt x="714" y="361"/>
                          <a:pt x="417" y="63"/>
                        </a:cubicBezTo>
                        <a:cubicBezTo>
                          <a:pt x="375" y="21"/>
                          <a:pt x="316"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8;p7">
                    <a:extLst>
                      <a:ext uri="{FF2B5EF4-FFF2-40B4-BE49-F238E27FC236}">
                        <a16:creationId xmlns:a16="http://schemas.microsoft.com/office/drawing/2014/main" id="{FD919185-890F-D5B1-3143-E0C7FBB8AF38}"/>
                      </a:ext>
                    </a:extLst>
                  </p:cNvPr>
                  <p:cNvSpPr/>
                  <p:nvPr/>
                </p:nvSpPr>
                <p:spPr>
                  <a:xfrm>
                    <a:off x="886843" y="136398"/>
                    <a:ext cx="168741" cy="183116"/>
                  </a:xfrm>
                  <a:custGeom>
                    <a:avLst/>
                    <a:gdLst/>
                    <a:ahLst/>
                    <a:cxnLst/>
                    <a:rect l="l" t="t" r="r" b="b"/>
                    <a:pathLst>
                      <a:path w="1702" h="1847" extrusionOk="0">
                        <a:moveTo>
                          <a:pt x="1239" y="1"/>
                        </a:moveTo>
                        <a:cubicBezTo>
                          <a:pt x="1108" y="1"/>
                          <a:pt x="1024" y="108"/>
                          <a:pt x="1000" y="239"/>
                        </a:cubicBezTo>
                        <a:cubicBezTo>
                          <a:pt x="955" y="599"/>
                          <a:pt x="978" y="972"/>
                          <a:pt x="1075" y="1328"/>
                        </a:cubicBezTo>
                        <a:lnTo>
                          <a:pt x="1075" y="1328"/>
                        </a:lnTo>
                        <a:cubicBezTo>
                          <a:pt x="796" y="1294"/>
                          <a:pt x="517" y="1257"/>
                          <a:pt x="238" y="1215"/>
                        </a:cubicBezTo>
                        <a:cubicBezTo>
                          <a:pt x="233" y="1215"/>
                          <a:pt x="228" y="1214"/>
                          <a:pt x="223" y="1214"/>
                        </a:cubicBezTo>
                        <a:cubicBezTo>
                          <a:pt x="109" y="1214"/>
                          <a:pt x="0" y="1339"/>
                          <a:pt x="0" y="1453"/>
                        </a:cubicBezTo>
                        <a:cubicBezTo>
                          <a:pt x="12" y="1608"/>
                          <a:pt x="108" y="1679"/>
                          <a:pt x="238" y="1691"/>
                        </a:cubicBezTo>
                        <a:cubicBezTo>
                          <a:pt x="631" y="1739"/>
                          <a:pt x="1024" y="1787"/>
                          <a:pt x="1417" y="1846"/>
                        </a:cubicBezTo>
                        <a:cubicBezTo>
                          <a:pt x="1421" y="1846"/>
                          <a:pt x="1426" y="1847"/>
                          <a:pt x="1430" y="1847"/>
                        </a:cubicBezTo>
                        <a:cubicBezTo>
                          <a:pt x="1558" y="1847"/>
                          <a:pt x="1701" y="1675"/>
                          <a:pt x="1643" y="1548"/>
                        </a:cubicBezTo>
                        <a:cubicBezTo>
                          <a:pt x="1548" y="1334"/>
                          <a:pt x="1489" y="1108"/>
                          <a:pt x="1465" y="894"/>
                        </a:cubicBezTo>
                        <a:lnTo>
                          <a:pt x="1465" y="858"/>
                        </a:lnTo>
                        <a:cubicBezTo>
                          <a:pt x="1465" y="834"/>
                          <a:pt x="1465" y="798"/>
                          <a:pt x="1441" y="751"/>
                        </a:cubicBezTo>
                        <a:lnTo>
                          <a:pt x="1441" y="572"/>
                        </a:lnTo>
                        <a:cubicBezTo>
                          <a:pt x="1441" y="453"/>
                          <a:pt x="1465" y="358"/>
                          <a:pt x="1477" y="239"/>
                        </a:cubicBezTo>
                        <a:cubicBezTo>
                          <a:pt x="1489" y="120"/>
                          <a:pt x="1358" y="1"/>
                          <a:pt x="1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309;p7">
                <a:extLst>
                  <a:ext uri="{FF2B5EF4-FFF2-40B4-BE49-F238E27FC236}">
                    <a16:creationId xmlns:a16="http://schemas.microsoft.com/office/drawing/2014/main" id="{E065B9A5-F307-86EF-95FA-C47DDD66D5C9}"/>
                  </a:ext>
                </a:extLst>
              </p:cNvPr>
              <p:cNvGrpSpPr/>
              <p:nvPr/>
            </p:nvGrpSpPr>
            <p:grpSpPr>
              <a:xfrm>
                <a:off x="1115854" y="481104"/>
                <a:ext cx="100431" cy="74456"/>
                <a:chOff x="1115854" y="481104"/>
                <a:chExt cx="100431" cy="74456"/>
              </a:xfrm>
            </p:grpSpPr>
            <p:sp>
              <p:nvSpPr>
                <p:cNvPr id="17" name="Google Shape;310;p7">
                  <a:extLst>
                    <a:ext uri="{FF2B5EF4-FFF2-40B4-BE49-F238E27FC236}">
                      <a16:creationId xmlns:a16="http://schemas.microsoft.com/office/drawing/2014/main" id="{4825F41C-A110-F34F-BBA0-3F125E5115E8}"/>
                    </a:ext>
                  </a:extLst>
                </p:cNvPr>
                <p:cNvSpPr/>
                <p:nvPr/>
              </p:nvSpPr>
              <p:spPr>
                <a:xfrm>
                  <a:off x="1118134" y="490522"/>
                  <a:ext cx="98151" cy="57899"/>
                </a:xfrm>
                <a:custGeom>
                  <a:avLst/>
                  <a:gdLst/>
                  <a:ahLst/>
                  <a:cxnLst/>
                  <a:rect l="l" t="t" r="r" b="b"/>
                  <a:pathLst>
                    <a:path w="990" h="584" fill="none" extrusionOk="0">
                      <a:moveTo>
                        <a:pt x="1" y="584"/>
                      </a:moveTo>
                      <a:lnTo>
                        <a:pt x="989" y="1"/>
                      </a:ln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1;p7">
                  <a:extLst>
                    <a:ext uri="{FF2B5EF4-FFF2-40B4-BE49-F238E27FC236}">
                      <a16:creationId xmlns:a16="http://schemas.microsoft.com/office/drawing/2014/main" id="{558EEAD2-D04D-7920-A67F-FB146F989C6E}"/>
                    </a:ext>
                  </a:extLst>
                </p:cNvPr>
                <p:cNvSpPr/>
                <p:nvPr/>
              </p:nvSpPr>
              <p:spPr>
                <a:xfrm>
                  <a:off x="1115854" y="481104"/>
                  <a:ext cx="94483" cy="74456"/>
                </a:xfrm>
                <a:custGeom>
                  <a:avLst/>
                  <a:gdLst/>
                  <a:ahLst/>
                  <a:cxnLst/>
                  <a:rect l="l" t="t" r="r" b="b"/>
                  <a:pathLst>
                    <a:path w="953" h="751" fill="none" extrusionOk="0">
                      <a:moveTo>
                        <a:pt x="0" y="0"/>
                      </a:moveTo>
                      <a:cubicBezTo>
                        <a:pt x="310" y="262"/>
                        <a:pt x="643" y="500"/>
                        <a:pt x="953" y="750"/>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 name="Rectangle: Rounded Corners 14"/>
          <p:cNvSpPr/>
          <p:nvPr/>
        </p:nvSpPr>
        <p:spPr>
          <a:xfrm>
            <a:off x="380574" y="275171"/>
            <a:ext cx="17526852" cy="96012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66800" y="434519"/>
            <a:ext cx="16154400" cy="6247864"/>
          </a:xfrm>
          <a:prstGeom prst="rect">
            <a:avLst/>
          </a:prstGeom>
          <a:noFill/>
        </p:spPr>
        <p:txBody>
          <a:bodyPr wrap="square">
            <a:spAutoFit/>
          </a:bodyPr>
          <a:lstStyle/>
          <a:p>
            <a:pPr>
              <a:buNone/>
            </a:pPr>
            <a:r>
              <a:rPr lang="en-US" sz="5000" b="1" dirty="0">
                <a:solidFill>
                  <a:srgbClr val="FF0000"/>
                </a:solidFill>
              </a:rPr>
              <a:t>Discussion - Message Structure</a:t>
            </a:r>
          </a:p>
          <a:p>
            <a:pPr>
              <a:buNone/>
            </a:pPr>
            <a:r>
              <a:rPr lang="en-US" sz="5000" b="1" dirty="0"/>
              <a:t>What are the three parts of a short message?</a:t>
            </a:r>
            <a:endParaRPr lang="en-US" sz="5000" dirty="0"/>
          </a:p>
          <a:p>
            <a:pPr>
              <a:buFont typeface="+mj-lt"/>
              <a:buAutoNum type="arabicPeriod"/>
            </a:pPr>
            <a:r>
              <a:rPr lang="en-US" sz="5000" dirty="0"/>
              <a:t>Greeting</a:t>
            </a:r>
          </a:p>
          <a:p>
            <a:endParaRPr lang="en-US" sz="5000" dirty="0"/>
          </a:p>
          <a:p>
            <a:pPr>
              <a:buFont typeface="+mj-lt"/>
              <a:buAutoNum type="arabicPeriod"/>
            </a:pPr>
            <a:r>
              <a:rPr lang="en-US" sz="5000" dirty="0"/>
              <a:t>Main body</a:t>
            </a:r>
          </a:p>
          <a:p>
            <a:endParaRPr lang="en-US" sz="5000" dirty="0"/>
          </a:p>
          <a:p>
            <a:endParaRPr lang="en-US" sz="5000" dirty="0"/>
          </a:p>
          <a:p>
            <a:r>
              <a:rPr lang="en-US" sz="5000" dirty="0"/>
              <a:t>3.Closing</a:t>
            </a:r>
          </a:p>
        </p:txBody>
      </p:sp>
      <p:sp>
        <p:nvSpPr>
          <p:cNvPr id="6" name="TextBox 5"/>
          <p:cNvSpPr txBox="1"/>
          <p:nvPr/>
        </p:nvSpPr>
        <p:spPr>
          <a:xfrm>
            <a:off x="1219200" y="2758961"/>
            <a:ext cx="17068800" cy="830997"/>
          </a:xfrm>
          <a:prstGeom prst="rect">
            <a:avLst/>
          </a:prstGeom>
          <a:noFill/>
        </p:spPr>
        <p:txBody>
          <a:bodyPr wrap="square" rtlCol="0">
            <a:spAutoFit/>
          </a:bodyPr>
          <a:lstStyle/>
          <a:p>
            <a:r>
              <a:rPr lang="en-US" sz="4800" b="1" dirty="0">
                <a:solidFill>
                  <a:srgbClr val="7030A0"/>
                </a:solidFill>
              </a:rPr>
              <a:t> </a:t>
            </a:r>
            <a:r>
              <a:rPr lang="en-US" sz="4800" dirty="0">
                <a:solidFill>
                  <a:srgbClr val="7030A0"/>
                </a:solidFill>
              </a:rPr>
              <a:t>This is how you say hello at the beginning of a message.</a:t>
            </a:r>
          </a:p>
        </p:txBody>
      </p:sp>
      <p:sp>
        <p:nvSpPr>
          <p:cNvPr id="9" name="TextBox 8"/>
          <p:cNvSpPr txBox="1"/>
          <p:nvPr/>
        </p:nvSpPr>
        <p:spPr>
          <a:xfrm>
            <a:off x="1035627" y="4265303"/>
            <a:ext cx="17068800" cy="1569660"/>
          </a:xfrm>
          <a:prstGeom prst="rect">
            <a:avLst/>
          </a:prstGeom>
          <a:noFill/>
        </p:spPr>
        <p:txBody>
          <a:bodyPr wrap="square" rtlCol="0">
            <a:spAutoFit/>
          </a:bodyPr>
          <a:lstStyle/>
          <a:p>
            <a:r>
              <a:rPr lang="en-US" sz="4800" b="1" dirty="0">
                <a:solidFill>
                  <a:srgbClr val="7030A0"/>
                </a:solidFill>
              </a:rPr>
              <a:t> </a:t>
            </a:r>
            <a:r>
              <a:rPr lang="en-US" sz="4800" dirty="0">
                <a:solidFill>
                  <a:srgbClr val="7030A0"/>
                </a:solidFill>
              </a:rPr>
              <a:t>This is the main part of your message. You give information, ask questions, or explain something here.</a:t>
            </a:r>
          </a:p>
        </p:txBody>
      </p:sp>
      <p:sp>
        <p:nvSpPr>
          <p:cNvPr id="10" name="TextBox 9"/>
          <p:cNvSpPr txBox="1"/>
          <p:nvPr/>
        </p:nvSpPr>
        <p:spPr>
          <a:xfrm>
            <a:off x="1219200" y="6899685"/>
            <a:ext cx="17068800" cy="830997"/>
          </a:xfrm>
          <a:prstGeom prst="rect">
            <a:avLst/>
          </a:prstGeom>
          <a:noFill/>
        </p:spPr>
        <p:txBody>
          <a:bodyPr wrap="square" rtlCol="0">
            <a:spAutoFit/>
          </a:bodyPr>
          <a:lstStyle/>
          <a:p>
            <a:r>
              <a:rPr lang="en-US" sz="4800" dirty="0">
                <a:solidFill>
                  <a:srgbClr val="7030A0"/>
                </a:solidFill>
              </a:rPr>
              <a:t>This is how you end your message politely.</a:t>
            </a:r>
            <a:endParaRPr lang="en-US" sz="48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1" name="Google Shape;393;p10">
            <a:extLst>
              <a:ext uri="{FF2B5EF4-FFF2-40B4-BE49-F238E27FC236}">
                <a16:creationId xmlns:a16="http://schemas.microsoft.com/office/drawing/2014/main" id="{801D51DC-6823-3AE3-4C70-12F1A4EC1D51}"/>
              </a:ext>
            </a:extLst>
          </p:cNvPr>
          <p:cNvSpPr/>
          <p:nvPr/>
        </p:nvSpPr>
        <p:spPr>
          <a:xfrm flipH="1">
            <a:off x="-152400" y="-651073"/>
            <a:ext cx="8345045" cy="2782245"/>
          </a:xfrm>
          <a:custGeom>
            <a:avLst/>
            <a:gdLst/>
            <a:ahLst/>
            <a:cxnLst/>
            <a:rect l="l" t="t" r="r" b="b"/>
            <a:pathLst>
              <a:path w="38291" h="24096" extrusionOk="0">
                <a:moveTo>
                  <a:pt x="1941" y="0"/>
                </a:moveTo>
                <a:cubicBezTo>
                  <a:pt x="84" y="1048"/>
                  <a:pt x="0" y="3822"/>
                  <a:pt x="1203" y="5572"/>
                </a:cubicBezTo>
                <a:cubicBezTo>
                  <a:pt x="2406" y="7311"/>
                  <a:pt x="4441" y="8263"/>
                  <a:pt x="6382" y="9156"/>
                </a:cubicBezTo>
                <a:cubicBezTo>
                  <a:pt x="8311" y="10049"/>
                  <a:pt x="10335" y="11061"/>
                  <a:pt x="11454" y="12847"/>
                </a:cubicBezTo>
                <a:cubicBezTo>
                  <a:pt x="12693" y="14835"/>
                  <a:pt x="12704" y="17645"/>
                  <a:pt x="14621" y="19038"/>
                </a:cubicBezTo>
                <a:cubicBezTo>
                  <a:pt x="15487" y="19663"/>
                  <a:pt x="16496" y="19829"/>
                  <a:pt x="17564" y="19829"/>
                </a:cubicBezTo>
                <a:cubicBezTo>
                  <a:pt x="18773" y="19829"/>
                  <a:pt x="20058" y="19616"/>
                  <a:pt x="21295" y="19616"/>
                </a:cubicBezTo>
                <a:cubicBezTo>
                  <a:pt x="22089" y="19616"/>
                  <a:pt x="22864" y="19703"/>
                  <a:pt x="23587" y="19991"/>
                </a:cubicBezTo>
                <a:cubicBezTo>
                  <a:pt x="25361" y="20693"/>
                  <a:pt x="26456" y="22443"/>
                  <a:pt x="28111" y="23372"/>
                </a:cubicBezTo>
                <a:cubicBezTo>
                  <a:pt x="29039" y="23885"/>
                  <a:pt x="30035" y="24096"/>
                  <a:pt x="31060" y="24096"/>
                </a:cubicBezTo>
                <a:cubicBezTo>
                  <a:pt x="33390" y="24096"/>
                  <a:pt x="35867" y="23007"/>
                  <a:pt x="38017" y="21908"/>
                </a:cubicBezTo>
                <a:lnTo>
                  <a:pt x="38291" y="548"/>
                </a:lnTo>
                <a:lnTo>
                  <a:pt x="19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12;p10">
            <a:extLst>
              <a:ext uri="{FF2B5EF4-FFF2-40B4-BE49-F238E27FC236}">
                <a16:creationId xmlns:a16="http://schemas.microsoft.com/office/drawing/2014/main" id="{2142CD46-E272-7E94-9344-3D196709C3E0}"/>
              </a:ext>
            </a:extLst>
          </p:cNvPr>
          <p:cNvSpPr/>
          <p:nvPr/>
        </p:nvSpPr>
        <p:spPr>
          <a:xfrm rot="10800000" flipH="1">
            <a:off x="15424104" y="8221878"/>
            <a:ext cx="5446592" cy="2631242"/>
          </a:xfrm>
          <a:custGeom>
            <a:avLst/>
            <a:gdLst/>
            <a:ahLst/>
            <a:cxnLst/>
            <a:rect l="l" t="t" r="r" b="b"/>
            <a:pathLst>
              <a:path w="54937" h="26540" extrusionOk="0">
                <a:moveTo>
                  <a:pt x="429" y="1"/>
                </a:moveTo>
                <a:lnTo>
                  <a:pt x="429" y="25"/>
                </a:lnTo>
                <a:cubicBezTo>
                  <a:pt x="60" y="1346"/>
                  <a:pt x="1" y="2739"/>
                  <a:pt x="287" y="4085"/>
                </a:cubicBezTo>
                <a:cubicBezTo>
                  <a:pt x="1061" y="7597"/>
                  <a:pt x="4263" y="10419"/>
                  <a:pt x="7835" y="10764"/>
                </a:cubicBezTo>
                <a:cubicBezTo>
                  <a:pt x="8167" y="10796"/>
                  <a:pt x="8503" y="10808"/>
                  <a:pt x="8842" y="10808"/>
                </a:cubicBezTo>
                <a:cubicBezTo>
                  <a:pt x="10218" y="10808"/>
                  <a:pt x="11636" y="10598"/>
                  <a:pt x="12990" y="10598"/>
                </a:cubicBezTo>
                <a:cubicBezTo>
                  <a:pt x="14181" y="10598"/>
                  <a:pt x="15324" y="10760"/>
                  <a:pt x="16348" y="11371"/>
                </a:cubicBezTo>
                <a:cubicBezTo>
                  <a:pt x="19706" y="13371"/>
                  <a:pt x="19218" y="18336"/>
                  <a:pt x="20944" y="21849"/>
                </a:cubicBezTo>
                <a:cubicBezTo>
                  <a:pt x="22319" y="24664"/>
                  <a:pt x="25384" y="26539"/>
                  <a:pt x="28499" y="26539"/>
                </a:cubicBezTo>
                <a:cubicBezTo>
                  <a:pt x="28783" y="26539"/>
                  <a:pt x="29067" y="26524"/>
                  <a:pt x="29350" y="26492"/>
                </a:cubicBezTo>
                <a:cubicBezTo>
                  <a:pt x="32743" y="26135"/>
                  <a:pt x="35767" y="23492"/>
                  <a:pt x="36589" y="20170"/>
                </a:cubicBezTo>
                <a:cubicBezTo>
                  <a:pt x="37458" y="16610"/>
                  <a:pt x="36113" y="12312"/>
                  <a:pt x="38518" y="9538"/>
                </a:cubicBezTo>
                <a:cubicBezTo>
                  <a:pt x="41149" y="6525"/>
                  <a:pt x="46090" y="7775"/>
                  <a:pt x="49840" y="6382"/>
                </a:cubicBezTo>
                <a:cubicBezTo>
                  <a:pt x="52543" y="5394"/>
                  <a:pt x="54412" y="2799"/>
                  <a:pt x="54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Rounded Corners 14"/>
          <p:cNvSpPr/>
          <p:nvPr/>
        </p:nvSpPr>
        <p:spPr>
          <a:xfrm>
            <a:off x="152400" y="342900"/>
            <a:ext cx="17983200" cy="96012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9671" y="1169856"/>
            <a:ext cx="16610286" cy="5078313"/>
          </a:xfrm>
          <a:prstGeom prst="rect">
            <a:avLst/>
          </a:prstGeom>
          <a:noFill/>
        </p:spPr>
        <p:txBody>
          <a:bodyPr wrap="square">
            <a:spAutoFit/>
          </a:bodyPr>
          <a:lstStyle/>
          <a:p>
            <a:pPr>
              <a:buNone/>
            </a:pPr>
            <a:r>
              <a:rPr lang="en-US" sz="5400" b="1" dirty="0">
                <a:solidFill>
                  <a:srgbClr val="FF0000"/>
                </a:solidFill>
              </a:rPr>
              <a:t>Activity - Write the Missing Part</a:t>
            </a:r>
          </a:p>
          <a:p>
            <a:pPr>
              <a:buNone/>
            </a:pPr>
            <a:r>
              <a:rPr lang="en-US" sz="5400" b="1" dirty="0"/>
              <a:t>Complete the message by writing the main body:</a:t>
            </a:r>
            <a:endParaRPr lang="en-US" sz="5400" dirty="0"/>
          </a:p>
          <a:p>
            <a:pPr>
              <a:buNone/>
            </a:pPr>
            <a:r>
              <a:rPr lang="en-US" sz="5400" dirty="0"/>
              <a:t>Greeting: Hi Mai,</a:t>
            </a:r>
            <a:br>
              <a:rPr lang="en-US" sz="5400" dirty="0"/>
            </a:br>
            <a:r>
              <a:rPr lang="en-US" sz="5400" dirty="0"/>
              <a:t>Closing: See you soon,</a:t>
            </a:r>
            <a:br>
              <a:rPr lang="en-US" sz="5400" dirty="0"/>
            </a:br>
            <a:r>
              <a:rPr lang="en-US" sz="5400" dirty="0"/>
              <a:t>Main body: ______________________________________________</a:t>
            </a:r>
          </a:p>
        </p:txBody>
      </p:sp>
      <p:sp>
        <p:nvSpPr>
          <p:cNvPr id="5" name="TextBox 4"/>
          <p:cNvSpPr txBox="1"/>
          <p:nvPr/>
        </p:nvSpPr>
        <p:spPr>
          <a:xfrm>
            <a:off x="999671" y="5355950"/>
            <a:ext cx="16002000" cy="923330"/>
          </a:xfrm>
          <a:prstGeom prst="rect">
            <a:avLst/>
          </a:prstGeom>
          <a:noFill/>
        </p:spPr>
        <p:txBody>
          <a:bodyPr wrap="square" rtlCol="0">
            <a:spAutoFit/>
          </a:bodyPr>
          <a:lstStyle/>
          <a:p>
            <a:r>
              <a:rPr lang="en-US" sz="5400" dirty="0">
                <a:solidFill>
                  <a:srgbClr val="FF0000"/>
                </a:solidFill>
              </a:rPr>
              <a:t>I’m writing to invite you to our school event next Friday.</a:t>
            </a:r>
          </a:p>
        </p:txBody>
      </p:sp>
      <p:grpSp>
        <p:nvGrpSpPr>
          <p:cNvPr id="6" name="Google Shape;413;p10">
            <a:extLst>
              <a:ext uri="{FF2B5EF4-FFF2-40B4-BE49-F238E27FC236}">
                <a16:creationId xmlns:a16="http://schemas.microsoft.com/office/drawing/2014/main" id="{BBDB5FA3-BC2B-7F8C-2911-97EA954D8580}"/>
              </a:ext>
            </a:extLst>
          </p:cNvPr>
          <p:cNvGrpSpPr/>
          <p:nvPr/>
        </p:nvGrpSpPr>
        <p:grpSpPr>
          <a:xfrm>
            <a:off x="17221200" y="9117144"/>
            <a:ext cx="1247770" cy="1312706"/>
            <a:chOff x="-170771" y="2001398"/>
            <a:chExt cx="1247770" cy="1312706"/>
          </a:xfrm>
        </p:grpSpPr>
        <p:sp>
          <p:nvSpPr>
            <p:cNvPr id="8" name="Google Shape;414;p10">
              <a:extLst>
                <a:ext uri="{FF2B5EF4-FFF2-40B4-BE49-F238E27FC236}">
                  <a16:creationId xmlns:a16="http://schemas.microsoft.com/office/drawing/2014/main" id="{A584F0B0-5FDD-9EC0-CE26-9A6966FAE08A}"/>
                </a:ext>
              </a:extLst>
            </p:cNvPr>
            <p:cNvSpPr/>
            <p:nvPr/>
          </p:nvSpPr>
          <p:spPr>
            <a:xfrm>
              <a:off x="-170771" y="2487674"/>
              <a:ext cx="175978" cy="229118"/>
            </a:xfrm>
            <a:custGeom>
              <a:avLst/>
              <a:gdLst/>
              <a:ahLst/>
              <a:cxnLst/>
              <a:rect l="l" t="t" r="r" b="b"/>
              <a:pathLst>
                <a:path w="1775" h="2311" extrusionOk="0">
                  <a:moveTo>
                    <a:pt x="917" y="1"/>
                  </a:moveTo>
                  <a:lnTo>
                    <a:pt x="0" y="572"/>
                  </a:lnTo>
                  <a:lnTo>
                    <a:pt x="1191" y="2311"/>
                  </a:lnTo>
                  <a:lnTo>
                    <a:pt x="1774" y="1989"/>
                  </a:ln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5;p10">
              <a:extLst>
                <a:ext uri="{FF2B5EF4-FFF2-40B4-BE49-F238E27FC236}">
                  <a16:creationId xmlns:a16="http://schemas.microsoft.com/office/drawing/2014/main" id="{83A36869-053C-AD94-B4B5-B06EE637160A}"/>
                </a:ext>
              </a:extLst>
            </p:cNvPr>
            <p:cNvSpPr/>
            <p:nvPr/>
          </p:nvSpPr>
          <p:spPr>
            <a:xfrm>
              <a:off x="333251" y="3086175"/>
              <a:ext cx="175978" cy="227929"/>
            </a:xfrm>
            <a:custGeom>
              <a:avLst/>
              <a:gdLst/>
              <a:ahLst/>
              <a:cxnLst/>
              <a:rect l="l" t="t" r="r" b="b"/>
              <a:pathLst>
                <a:path w="1775" h="2299" extrusionOk="0">
                  <a:moveTo>
                    <a:pt x="941" y="0"/>
                  </a:moveTo>
                  <a:lnTo>
                    <a:pt x="0" y="548"/>
                  </a:lnTo>
                  <a:lnTo>
                    <a:pt x="1191" y="2298"/>
                  </a:lnTo>
                  <a:lnTo>
                    <a:pt x="1774" y="1977"/>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6;p10">
              <a:extLst>
                <a:ext uri="{FF2B5EF4-FFF2-40B4-BE49-F238E27FC236}">
                  <a16:creationId xmlns:a16="http://schemas.microsoft.com/office/drawing/2014/main" id="{99CDA44F-2371-DDA5-49CB-66FD30295D1E}"/>
                </a:ext>
              </a:extLst>
            </p:cNvPr>
            <p:cNvSpPr/>
            <p:nvPr/>
          </p:nvSpPr>
          <p:spPr>
            <a:xfrm>
              <a:off x="77076" y="2525446"/>
              <a:ext cx="175978" cy="227929"/>
            </a:xfrm>
            <a:custGeom>
              <a:avLst/>
              <a:gdLst/>
              <a:ahLst/>
              <a:cxnLst/>
              <a:rect l="l" t="t" r="r" b="b"/>
              <a:pathLst>
                <a:path w="1775" h="2299" extrusionOk="0">
                  <a:moveTo>
                    <a:pt x="941" y="1"/>
                  </a:moveTo>
                  <a:lnTo>
                    <a:pt x="1" y="560"/>
                  </a:lnTo>
                  <a:lnTo>
                    <a:pt x="1191" y="2299"/>
                  </a:lnTo>
                  <a:lnTo>
                    <a:pt x="1775" y="1977"/>
                  </a:lnTo>
                  <a:lnTo>
                    <a:pt x="9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7;p10">
              <a:extLst>
                <a:ext uri="{FF2B5EF4-FFF2-40B4-BE49-F238E27FC236}">
                  <a16:creationId xmlns:a16="http://schemas.microsoft.com/office/drawing/2014/main" id="{CB461A4C-AF05-98CB-4D78-006ECC6474B8}"/>
                </a:ext>
              </a:extLst>
            </p:cNvPr>
            <p:cNvSpPr/>
            <p:nvPr/>
          </p:nvSpPr>
          <p:spPr>
            <a:xfrm>
              <a:off x="16899" y="2830001"/>
              <a:ext cx="174788" cy="229118"/>
            </a:xfrm>
            <a:custGeom>
              <a:avLst/>
              <a:gdLst/>
              <a:ahLst/>
              <a:cxnLst/>
              <a:rect l="l" t="t" r="r" b="b"/>
              <a:pathLst>
                <a:path w="1763" h="2311" extrusionOk="0">
                  <a:moveTo>
                    <a:pt x="929" y="1"/>
                  </a:moveTo>
                  <a:lnTo>
                    <a:pt x="0" y="572"/>
                  </a:lnTo>
                  <a:lnTo>
                    <a:pt x="1191" y="2310"/>
                  </a:lnTo>
                  <a:lnTo>
                    <a:pt x="1763" y="198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8;p10">
              <a:extLst>
                <a:ext uri="{FF2B5EF4-FFF2-40B4-BE49-F238E27FC236}">
                  <a16:creationId xmlns:a16="http://schemas.microsoft.com/office/drawing/2014/main" id="{14E64168-34F5-A1B7-DDFF-B373E8E97D00}"/>
                </a:ext>
              </a:extLst>
            </p:cNvPr>
            <p:cNvSpPr/>
            <p:nvPr/>
          </p:nvSpPr>
          <p:spPr>
            <a:xfrm>
              <a:off x="-44468" y="2160714"/>
              <a:ext cx="208992" cy="272840"/>
            </a:xfrm>
            <a:custGeom>
              <a:avLst/>
              <a:gdLst/>
              <a:ahLst/>
              <a:cxnLst/>
              <a:rect l="l" t="t" r="r" b="b"/>
              <a:pathLst>
                <a:path w="2108" h="2752" extrusionOk="0">
                  <a:moveTo>
                    <a:pt x="1108" y="1"/>
                  </a:moveTo>
                  <a:lnTo>
                    <a:pt x="0" y="668"/>
                  </a:lnTo>
                  <a:lnTo>
                    <a:pt x="1417" y="2751"/>
                  </a:lnTo>
                  <a:lnTo>
                    <a:pt x="2108" y="2370"/>
                  </a:lnTo>
                  <a:lnTo>
                    <a:pt x="1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9;p10">
              <a:extLst>
                <a:ext uri="{FF2B5EF4-FFF2-40B4-BE49-F238E27FC236}">
                  <a16:creationId xmlns:a16="http://schemas.microsoft.com/office/drawing/2014/main" id="{6A14BD2C-88C4-1D24-404D-B7DE1876FF5D}"/>
                </a:ext>
              </a:extLst>
            </p:cNvPr>
            <p:cNvSpPr/>
            <p:nvPr/>
          </p:nvSpPr>
          <p:spPr>
            <a:xfrm>
              <a:off x="686186" y="2475877"/>
              <a:ext cx="224359" cy="151192"/>
            </a:xfrm>
            <a:custGeom>
              <a:avLst/>
              <a:gdLst/>
              <a:ahLst/>
              <a:cxnLst/>
              <a:rect l="l" t="t" r="r" b="b"/>
              <a:pathLst>
                <a:path w="2263" h="1525" extrusionOk="0">
                  <a:moveTo>
                    <a:pt x="298" y="1"/>
                  </a:moveTo>
                  <a:lnTo>
                    <a:pt x="0" y="1060"/>
                  </a:lnTo>
                  <a:lnTo>
                    <a:pt x="2060" y="1525"/>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0;p10">
              <a:extLst>
                <a:ext uri="{FF2B5EF4-FFF2-40B4-BE49-F238E27FC236}">
                  <a16:creationId xmlns:a16="http://schemas.microsoft.com/office/drawing/2014/main" id="{B5D1C3F9-E2E1-725F-5E7E-888B2FD941C8}"/>
                </a:ext>
              </a:extLst>
            </p:cNvPr>
            <p:cNvSpPr/>
            <p:nvPr/>
          </p:nvSpPr>
          <p:spPr>
            <a:xfrm>
              <a:off x="284871" y="2150106"/>
              <a:ext cx="225549" cy="151192"/>
            </a:xfrm>
            <a:custGeom>
              <a:avLst/>
              <a:gdLst/>
              <a:ahLst/>
              <a:cxnLst/>
              <a:rect l="l" t="t" r="r" b="b"/>
              <a:pathLst>
                <a:path w="2275" h="1525" extrusionOk="0">
                  <a:moveTo>
                    <a:pt x="310" y="1"/>
                  </a:moveTo>
                  <a:lnTo>
                    <a:pt x="0" y="1048"/>
                  </a:lnTo>
                  <a:lnTo>
                    <a:pt x="2072" y="1525"/>
                  </a:lnTo>
                  <a:lnTo>
                    <a:pt x="2274" y="894"/>
                  </a:ln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1;p10">
              <a:extLst>
                <a:ext uri="{FF2B5EF4-FFF2-40B4-BE49-F238E27FC236}">
                  <a16:creationId xmlns:a16="http://schemas.microsoft.com/office/drawing/2014/main" id="{9F7484CC-D274-720F-6DE5-0D9E1EADE120}"/>
                </a:ext>
              </a:extLst>
            </p:cNvPr>
            <p:cNvSpPr/>
            <p:nvPr/>
          </p:nvSpPr>
          <p:spPr>
            <a:xfrm>
              <a:off x="852640" y="2271651"/>
              <a:ext cx="224359" cy="150102"/>
            </a:xfrm>
            <a:custGeom>
              <a:avLst/>
              <a:gdLst/>
              <a:ahLst/>
              <a:cxnLst/>
              <a:rect l="l" t="t" r="r" b="b"/>
              <a:pathLst>
                <a:path w="2263" h="1514" extrusionOk="0">
                  <a:moveTo>
                    <a:pt x="298" y="1"/>
                  </a:moveTo>
                  <a:lnTo>
                    <a:pt x="0" y="1049"/>
                  </a:lnTo>
                  <a:lnTo>
                    <a:pt x="2060" y="1513"/>
                  </a:lnTo>
                  <a:lnTo>
                    <a:pt x="2262" y="894"/>
                  </a:lnTo>
                  <a:lnTo>
                    <a:pt x="2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2;p10">
              <a:extLst>
                <a:ext uri="{FF2B5EF4-FFF2-40B4-BE49-F238E27FC236}">
                  <a16:creationId xmlns:a16="http://schemas.microsoft.com/office/drawing/2014/main" id="{F9EB0E8F-10F8-F734-EE47-F5DD7A690CC9}"/>
                </a:ext>
              </a:extLst>
            </p:cNvPr>
            <p:cNvSpPr/>
            <p:nvPr/>
          </p:nvSpPr>
          <p:spPr>
            <a:xfrm>
              <a:off x="579909" y="2001398"/>
              <a:ext cx="209092" cy="212562"/>
            </a:xfrm>
            <a:custGeom>
              <a:avLst/>
              <a:gdLst/>
              <a:ahLst/>
              <a:cxnLst/>
              <a:rect l="l" t="t" r="r" b="b"/>
              <a:pathLst>
                <a:path w="2109" h="2144" extrusionOk="0">
                  <a:moveTo>
                    <a:pt x="727" y="0"/>
                  </a:moveTo>
                  <a:lnTo>
                    <a:pt x="1" y="798"/>
                  </a:lnTo>
                  <a:lnTo>
                    <a:pt x="1656" y="2144"/>
                  </a:lnTo>
                  <a:lnTo>
                    <a:pt x="2108" y="1655"/>
                  </a:lnTo>
                  <a:lnTo>
                    <a:pt x="7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23;p10">
              <a:extLst>
                <a:ext uri="{FF2B5EF4-FFF2-40B4-BE49-F238E27FC236}">
                  <a16:creationId xmlns:a16="http://schemas.microsoft.com/office/drawing/2014/main" id="{5A9B0910-2ECA-3549-C5F8-291EF22856A7}"/>
                </a:ext>
              </a:extLst>
            </p:cNvPr>
            <p:cNvSpPr/>
            <p:nvPr/>
          </p:nvSpPr>
          <p:spPr>
            <a:xfrm>
              <a:off x="320264" y="2444053"/>
              <a:ext cx="174788" cy="226739"/>
            </a:xfrm>
            <a:custGeom>
              <a:avLst/>
              <a:gdLst/>
              <a:ahLst/>
              <a:cxnLst/>
              <a:rect l="l" t="t" r="r" b="b"/>
              <a:pathLst>
                <a:path w="1763" h="2287" extrusionOk="0">
                  <a:moveTo>
                    <a:pt x="929" y="0"/>
                  </a:moveTo>
                  <a:lnTo>
                    <a:pt x="0" y="548"/>
                  </a:lnTo>
                  <a:lnTo>
                    <a:pt x="1179" y="2286"/>
                  </a:lnTo>
                  <a:lnTo>
                    <a:pt x="1762" y="1977"/>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4;p10">
              <a:extLst>
                <a:ext uri="{FF2B5EF4-FFF2-40B4-BE49-F238E27FC236}">
                  <a16:creationId xmlns:a16="http://schemas.microsoft.com/office/drawing/2014/main" id="{0A0BF23D-195A-5E1F-14FE-FBA7DE39A2BD}"/>
                </a:ext>
              </a:extLst>
            </p:cNvPr>
            <p:cNvSpPr/>
            <p:nvPr/>
          </p:nvSpPr>
          <p:spPr>
            <a:xfrm>
              <a:off x="490188" y="2798177"/>
              <a:ext cx="218510" cy="107470"/>
            </a:xfrm>
            <a:custGeom>
              <a:avLst/>
              <a:gdLst/>
              <a:ahLst/>
              <a:cxnLst/>
              <a:rect l="l" t="t" r="r" b="b"/>
              <a:pathLst>
                <a:path w="2204" h="1084" extrusionOk="0">
                  <a:moveTo>
                    <a:pt x="1" y="0"/>
                  </a:moveTo>
                  <a:lnTo>
                    <a:pt x="132" y="1084"/>
                  </a:lnTo>
                  <a:lnTo>
                    <a:pt x="2204" y="715"/>
                  </a:lnTo>
                  <a:lnTo>
                    <a:pt x="2156" y="4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lthy Lifestyle Products MK Plan by Slidesgo">
  <a:themeElements>
    <a:clrScheme name="Simple Light">
      <a:dk1>
        <a:srgbClr val="212121"/>
      </a:dk1>
      <a:lt1>
        <a:srgbClr val="FFFFFF"/>
      </a:lt1>
      <a:dk2>
        <a:srgbClr val="26432E"/>
      </a:dk2>
      <a:lt2>
        <a:srgbClr val="EEEEEE"/>
      </a:lt2>
      <a:accent1>
        <a:srgbClr val="C46E1A"/>
      </a:accent1>
      <a:accent2>
        <a:srgbClr val="ECE7C4"/>
      </a:accent2>
      <a:accent3>
        <a:srgbClr val="5882A6"/>
      </a:accent3>
      <a:accent4>
        <a:srgbClr val="F0C92F"/>
      </a:accent4>
      <a:accent5>
        <a:srgbClr val="F0CACA"/>
      </a:accent5>
      <a:accent6>
        <a:srgbClr val="F8E6E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1275</Words>
  <Application>Microsoft Office PowerPoint</Application>
  <PresentationFormat>Custom</PresentationFormat>
  <Paragraphs>176</Paragraphs>
  <Slides>32</Slides>
  <Notes>16</Notes>
  <HiddenSlides>0</HiddenSlides>
  <MMClips>11</MMClips>
  <ScaleCrop>false</ScaleCrop>
  <HeadingPairs>
    <vt:vector size="6" baseType="variant">
      <vt:variant>
        <vt:lpstr>Fonts Used</vt:lpstr>
      </vt:variant>
      <vt:variant>
        <vt:i4>24</vt:i4>
      </vt:variant>
      <vt:variant>
        <vt:lpstr>Theme</vt:lpstr>
      </vt:variant>
      <vt:variant>
        <vt:i4>3</vt:i4>
      </vt:variant>
      <vt:variant>
        <vt:lpstr>Slide Titles</vt:lpstr>
      </vt:variant>
      <vt:variant>
        <vt:i4>32</vt:i4>
      </vt:variant>
    </vt:vector>
  </HeadingPairs>
  <TitlesOfParts>
    <vt:vector size="59" baseType="lpstr">
      <vt:lpstr>Calibri Light</vt:lpstr>
      <vt:lpstr>Porky's</vt:lpstr>
      <vt:lpstr>Roboto</vt:lpstr>
      <vt:lpstr>Myriad Pro</vt:lpstr>
      <vt:lpstr>Khand</vt:lpstr>
      <vt:lpstr>Times New Roman</vt:lpstr>
      <vt:lpstr>Proxima Nova Semibold</vt:lpstr>
      <vt:lpstr>Archivo Black</vt:lpstr>
      <vt:lpstr>Gill Sans Ultra Bold</vt:lpstr>
      <vt:lpstr>.VnCooper</vt:lpstr>
      <vt:lpstr>Quicksand</vt:lpstr>
      <vt:lpstr>Francois One</vt:lpstr>
      <vt:lpstr>Proxima Nova</vt:lpstr>
      <vt:lpstr>Archivo Narrow</vt:lpstr>
      <vt:lpstr>Waffle Soft</vt:lpstr>
      <vt:lpstr>Calibri</vt:lpstr>
      <vt:lpstr>Open Sans</vt:lpstr>
      <vt:lpstr>Aachen</vt:lpstr>
      <vt:lpstr>Quicksand SemiBold</vt:lpstr>
      <vt:lpstr>Quicksand Medium</vt:lpstr>
      <vt:lpstr>Arial</vt:lpstr>
      <vt:lpstr>Quicksand Light</vt:lpstr>
      <vt:lpstr>.VnVogue</vt:lpstr>
      <vt:lpstr>Barlow</vt:lpstr>
      <vt:lpstr>1_Office Theme</vt:lpstr>
      <vt:lpstr>Healthy Lifestyle Products MK Plan by Slidesgo</vt:lpstr>
      <vt:lpstr>Slidesgo Final Pages</vt:lpstr>
      <vt:lpstr>Unit 1 A long and healthy life</vt:lpstr>
      <vt:lpstr>PowerPoint Presentation</vt:lpstr>
      <vt:lpstr>PowerPoint Presentation</vt:lpstr>
      <vt:lpstr>WARM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learning English</dc:title>
  <dc:creator>DLCH</dc:creator>
  <cp:lastModifiedBy>Hi Windows 11 Home</cp:lastModifiedBy>
  <cp:revision>19</cp:revision>
  <dcterms:created xsi:type="dcterms:W3CDTF">2006-08-16T00:00:00Z</dcterms:created>
  <dcterms:modified xsi:type="dcterms:W3CDTF">2025-07-07T02:30:17Z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159C030200254CF8BFBA47CE841024D3_12</vt:lpwstr>
  </property>
  <property fmtid="{D5CDD505-2E9C-101B-9397-08002B2CF9AE}" pid="3" name="KSOProductBuildVer">
    <vt:lpwstr>1033-12.2.0.21931</vt:lpwstr>
  </property>
</Properties>
</file>