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0" r:id="rId5"/>
    <p:sldId id="261" r:id="rId6"/>
    <p:sldId id="256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94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3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66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34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7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0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3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0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0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5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24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4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72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3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14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82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663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7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97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5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1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614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21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6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4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4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17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7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5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7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0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3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6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Ông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là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tác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giả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tập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truyện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“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Kính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vạn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hoa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”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nổi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tiếng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viết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cho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thiếu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nhi</a:t>
            </a:r>
            <a:endParaRPr lang="en-US" sz="3200" b="1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9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Một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bài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văn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hoàn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sẽ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có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nhiều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…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gộp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lại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với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nhau</a:t>
            </a:r>
            <a:endParaRPr lang="en-US" sz="3200" b="1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8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9070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1. Chuẩn bị nội dung </a:t>
            </a:r>
            <a:endParaRPr lang="en-US" sz="2400" b="1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- Xác định mục đích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thảo luận: những điều cần làm để mọi người gia đình hiểu và yêu thương nhau.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64299"/>
              </p:ext>
            </p:extLst>
          </p:nvPr>
        </p:nvGraphicFramePr>
        <p:xfrm>
          <a:off x="152400" y="2209800"/>
          <a:ext cx="8839200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94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5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Quan tâm, chăm sóc nhau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vui vẻ, tinh thần sẻ chia trong công việc và cuộc sống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sym typeface="Wingdings"/>
                        </a:rPr>
                        <a:t>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gần gũi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3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Tôn trọng ý kiến các thành viên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được quyền bình đẳng của mình, góp phần thấy được sự gắn bó của từng thành viên trong gia đình, không thể tác rời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Luôn lắng nghe, giúp nhau mọi lúc</a:t>
                      </a:r>
                      <a:r>
                        <a:rPr lang="en-US" sz="23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……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Gắn kết mọi người, góp phần bồi dưỡng thêm tình yêu trong mái ấm gia đình………….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254262"/>
              </p:ext>
            </p:extLst>
          </p:nvPr>
        </p:nvGraphicFramePr>
        <p:xfrm>
          <a:off x="0" y="2286000"/>
          <a:ext cx="9033823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3008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4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38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724594"/>
              </p:ext>
            </p:extLst>
          </p:nvPr>
        </p:nvGraphicFramePr>
        <p:xfrm>
          <a:off x="152400" y="2362200"/>
          <a:ext cx="8839199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tôi muốn trao đổi với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bạn trao đổi lại với tôi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3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ý kiến và lí lẽ, bằng chứng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những ý định trao đổi bằng cách tự hỏi: Điều gì tôi muốn bạn làm rõ hơn? Điều gì tôi không đồng ý với bạn?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các lí lẽ, bằng chứng mà bạn phản hồi ý kiến của mình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94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5562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2. Thảo luận nhóm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Sản phẩm hoàn thành trải qua sự sàn lọc ý kiến của nhóm, có lí lẽ và bằng chứng hợp lí để phản biện những ý kiến chưa đúng: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 Xác định mục đích: để mọi người trong gia đình hiểu và yêu thương nhau.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- Hành động cụ thể, phù hợp với truyền thống dân tộc ta.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2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4267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TRÂN TRỌNG CẢM ƠN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QUÝ THẦY CÔ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VÀ CÁC EM HỌC SINH !</a:t>
            </a:r>
            <a:endParaRPr lang="en-US" sz="32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5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2435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NÓI VÀ NGHE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 VỀ MỘT VẤN ĐỀ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 CÓ GIẢI PHÁP THỐNG NHẤT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7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944304"/>
              </p:ext>
            </p:extLst>
          </p:nvPr>
        </p:nvGraphicFramePr>
        <p:xfrm>
          <a:off x="3581400" y="0"/>
          <a:ext cx="2209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77478"/>
              </p:ext>
            </p:extLst>
          </p:nvPr>
        </p:nvGraphicFramePr>
        <p:xfrm>
          <a:off x="3581400" y="-18143"/>
          <a:ext cx="2133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367586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1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217779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8371310"/>
              </p:ext>
            </p:extLst>
          </p:nvPr>
        </p:nvGraphicFramePr>
        <p:xfrm>
          <a:off x="0" y="1143000"/>
          <a:ext cx="4571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8924820"/>
              </p:ext>
            </p:extLst>
          </p:nvPr>
        </p:nvGraphicFramePr>
        <p:xfrm>
          <a:off x="0" y="1143000"/>
          <a:ext cx="464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51907"/>
              </p:ext>
            </p:extLst>
          </p:nvPr>
        </p:nvGraphicFramePr>
        <p:xfrm>
          <a:off x="2971800" y="1752600"/>
          <a:ext cx="426719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287364"/>
              </p:ext>
            </p:extLst>
          </p:nvPr>
        </p:nvGraphicFramePr>
        <p:xfrm>
          <a:off x="2971801" y="1752600"/>
          <a:ext cx="4190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998039"/>
              </p:ext>
            </p:extLst>
          </p:nvPr>
        </p:nvGraphicFramePr>
        <p:xfrm>
          <a:off x="1143000" y="2362200"/>
          <a:ext cx="4876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5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80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631996"/>
              </p:ext>
            </p:extLst>
          </p:nvPr>
        </p:nvGraphicFramePr>
        <p:xfrm>
          <a:off x="1143000" y="2362200"/>
          <a:ext cx="487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557621"/>
              </p:ext>
            </p:extLst>
          </p:nvPr>
        </p:nvGraphicFramePr>
        <p:xfrm>
          <a:off x="2590801" y="3048000"/>
          <a:ext cx="655319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8087392"/>
              </p:ext>
            </p:extLst>
          </p:nvPr>
        </p:nvGraphicFramePr>
        <p:xfrm>
          <a:off x="2572660" y="3044747"/>
          <a:ext cx="655319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643820"/>
              </p:ext>
            </p:extLst>
          </p:nvPr>
        </p:nvGraphicFramePr>
        <p:xfrm>
          <a:off x="2286000" y="449580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068663"/>
              </p:ext>
            </p:extLst>
          </p:nvPr>
        </p:nvGraphicFramePr>
        <p:xfrm>
          <a:off x="0" y="3810000"/>
          <a:ext cx="601980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99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58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585377"/>
              </p:ext>
            </p:extLst>
          </p:nvPr>
        </p:nvGraphicFramePr>
        <p:xfrm>
          <a:off x="7260" y="3810000"/>
          <a:ext cx="601253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6743" y="43934"/>
            <a:ext cx="3628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1</a:t>
            </a:r>
            <a:endParaRPr lang="en-US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254001" y="567154"/>
            <a:ext cx="3628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4" action="ppaction://hlinksldjump"/>
              </a:rPr>
              <a:t>2</a:t>
            </a:r>
            <a:endParaRPr lang="en-US" sz="2800" b="1"/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5486400" y="1091118"/>
            <a:ext cx="36285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5" action="ppaction://hlinksldjump"/>
              </a:rPr>
              <a:t>3</a:t>
            </a:r>
            <a:endParaRPr lang="en-US" sz="2800" b="1"/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68515" y="1828800"/>
            <a:ext cx="3628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6" action="ppaction://hlinksldjump"/>
              </a:rPr>
              <a:t>4</a:t>
            </a:r>
            <a:endParaRPr lang="en-US" sz="2800" b="1"/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268515" y="2352020"/>
            <a:ext cx="3628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7" action="ppaction://hlinksldjump"/>
              </a:rPr>
              <a:t>5</a:t>
            </a:r>
            <a:endParaRPr 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275773" y="3048000"/>
            <a:ext cx="3628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8" action="ppaction://hlinksldjump"/>
              </a:rPr>
              <a:t>6</a:t>
            </a:r>
            <a:endParaRPr lang="en-US" sz="2800" b="1"/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6629400" y="3962400"/>
            <a:ext cx="3628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9" action="ppaction://hlinksldjump"/>
              </a:rPr>
              <a:t>7</a:t>
            </a:r>
            <a:endParaRPr lang="en-US" sz="2800" b="1"/>
          </a:p>
        </p:txBody>
      </p:sp>
      <p:sp>
        <p:nvSpPr>
          <p:cNvPr id="34" name="TextBox 33"/>
          <p:cNvSpPr txBox="1"/>
          <p:nvPr/>
        </p:nvSpPr>
        <p:spPr>
          <a:xfrm>
            <a:off x="254001" y="4648200"/>
            <a:ext cx="362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10" action="ppaction://hlinksldjump"/>
              </a:rPr>
              <a:t>8</a:t>
            </a:r>
            <a:endParaRPr lang="en-US" sz="2800" b="1"/>
          </a:p>
        </p:txBody>
      </p:sp>
      <p:sp>
        <p:nvSpPr>
          <p:cNvPr id="35" name="TextBox 34"/>
          <p:cNvSpPr txBox="1"/>
          <p:nvPr/>
        </p:nvSpPr>
        <p:spPr>
          <a:xfrm>
            <a:off x="721758" y="5766697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4600" y="6471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Gv: Phạm Thị Ngọc Điệp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161115"/>
              </p:ext>
            </p:extLst>
          </p:nvPr>
        </p:nvGraphicFramePr>
        <p:xfrm>
          <a:off x="2262273" y="448562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0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7086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>
                <a:effectLst/>
                <a:latin typeface="Times New Roman"/>
                <a:ea typeface="Times New Roman"/>
              </a:rPr>
              <a:t>Tác giả bài thơ </a:t>
            </a:r>
            <a:r>
              <a:rPr lang="en-US" sz="3200" b="1" i="1">
                <a:effectLst/>
                <a:latin typeface="Times New Roman"/>
                <a:ea typeface="Times New Roman"/>
              </a:rPr>
              <a:t>Mây và sóng </a:t>
            </a:r>
            <a:r>
              <a:rPr lang="en-US" sz="3200" b="1">
                <a:effectLst/>
                <a:latin typeface="Times New Roman"/>
                <a:ea typeface="Times New Roman"/>
              </a:rPr>
              <a:t>là ai?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3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24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04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/>
              <a:t>.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2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526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HOANGHA</cp:lastModifiedBy>
  <cp:revision>31</cp:revision>
  <dcterms:created xsi:type="dcterms:W3CDTF">2021-06-30T11:35:17Z</dcterms:created>
  <dcterms:modified xsi:type="dcterms:W3CDTF">2021-07-06T14:45:16Z</dcterms:modified>
</cp:coreProperties>
</file>