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80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Long (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nay).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PHỐ PHƯỜNG HÀ NỘI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9665</TotalTime>
  <Words>29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1044</cp:revision>
  <dcterms:created xsi:type="dcterms:W3CDTF">2008-09-09T22:52:10Z</dcterms:created>
  <dcterms:modified xsi:type="dcterms:W3CDTF">2022-08-04T12:08:44Z</dcterms:modified>
</cp:coreProperties>
</file>