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0"/>
  </p:notesMasterIdLst>
  <p:sldIdLst>
    <p:sldId id="313" r:id="rId2"/>
    <p:sldId id="342" r:id="rId3"/>
    <p:sldId id="305" r:id="rId4"/>
    <p:sldId id="337" r:id="rId5"/>
    <p:sldId id="338" r:id="rId6"/>
    <p:sldId id="341" r:id="rId7"/>
    <p:sldId id="345" r:id="rId8"/>
    <p:sldId id="314" r:id="rId9"/>
  </p:sldIdLst>
  <p:sldSz cx="9147175" cy="5145088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libri Light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F7AFF7"/>
    <a:srgbClr val="FCE1AA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>
        <p:scale>
          <a:sx n="89" d="100"/>
          <a:sy n="89" d="100"/>
        </p:scale>
        <p:origin x="-606" y="-25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321935"/>
            <a:ext cx="7164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So </a:t>
            </a:r>
            <a:r>
              <a:rPr lang="en-US" sz="2400">
                <a:latin typeface="Arial" pitchFamily="34" charset="0"/>
                <a:cs typeface="Arial" pitchFamily="34" charset="0"/>
              </a:rPr>
              <a:t>sánh xem mình và bạn ngồi bên cạnh ai cao hơn, ai thấp hơn?</a:t>
            </a:r>
          </a:p>
        </p:txBody>
      </p:sp>
      <p:pic>
        <p:nvPicPr>
          <p:cNvPr id="6" name="Picture 2" descr="E:\QUYNH\anh tai ve poiwer oint\học sinh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9631" y="1387589"/>
            <a:ext cx="2202611" cy="31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4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1129478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28: </a:t>
            </a:r>
            <a:r>
              <a:rPr lang="en-GB" sz="36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 tập chung</a:t>
            </a:r>
            <a:endParaRPr lang="en-GB" sz="36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836" y="2256538"/>
            <a:ext cx="2657774" cy="2640290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777593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Tiết 2 ( trang 42 + 43)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8179" y="0"/>
            <a:ext cx="7518304" cy="729465"/>
          </a:xfrm>
          <a:prstGeom prst="rect">
            <a:avLst/>
          </a:prstGeom>
          <a:solidFill>
            <a:srgbClr val="FCE1AA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smtClean="0">
                <a:latin typeface="Lato Heavy" panose="020F0502020204030203" pitchFamily="34" charset="0"/>
                <a:cs typeface="Lato Heavy" panose="020F0502020204030203" pitchFamily="34" charset="0"/>
              </a:rPr>
              <a:t>Chủ đề 7: </a:t>
            </a:r>
            <a:r>
              <a:rPr lang="en-GB" sz="3600" smtClean="0">
                <a:solidFill>
                  <a:srgbClr val="00B05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ĐỘ DÀI VÀ ĐO ĐỘ DÀI</a:t>
            </a:r>
            <a:endParaRPr lang="en-GB" sz="3600" dirty="0">
              <a:solidFill>
                <a:srgbClr val="00B05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2" y="-19596"/>
            <a:ext cx="1673352" cy="74380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516110" y="2983009"/>
            <a:ext cx="1342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Thỏ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31" t="9595" b="52996"/>
          <a:stretch/>
        </p:blipFill>
        <p:spPr bwMode="auto">
          <a:xfrm>
            <a:off x="3393855" y="828339"/>
            <a:ext cx="5653326" cy="169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54796" r="9489" b="2"/>
          <a:stretch/>
        </p:blipFill>
        <p:spPr bwMode="auto">
          <a:xfrm>
            <a:off x="3711388" y="2840970"/>
            <a:ext cx="3893996" cy="201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4" r="63257"/>
          <a:stretch/>
        </p:blipFill>
        <p:spPr bwMode="auto">
          <a:xfrm>
            <a:off x="116792" y="724210"/>
            <a:ext cx="3287284" cy="392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970" y="4237763"/>
            <a:ext cx="3073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Bục nào cao nhất?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Bục </a:t>
            </a:r>
            <a:r>
              <a:rPr lang="en-US" sz="2400">
                <a:latin typeface="Arial" pitchFamily="34" charset="0"/>
                <a:cs typeface="Arial" pitchFamily="34" charset="0"/>
              </a:rPr>
              <a:t>nào thấp nhất?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16110" y="3617391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Cáo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95688" y="4225777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Sóc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123999" y="4351677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cây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941" y="0"/>
            <a:ext cx="5819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Các cây được trồng cách đều nhau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1824" y="81997"/>
            <a:ext cx="427383" cy="425408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3" y="652292"/>
            <a:ext cx="8611608" cy="244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9207" y="4323460"/>
            <a:ext cx="4624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Trong tranh gồm bao nhiêu cây?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43570" y="4248554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cây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43569" y="4323459"/>
            <a:ext cx="92044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cây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364" y="4254291"/>
            <a:ext cx="616226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Số cây từ chỗ cáo tới chỗ sóc là bao nhiêu?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824" y="4282786"/>
            <a:ext cx="61382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Số cây từ chỗ cáo tới chỗ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thỏ </a:t>
            </a:r>
            <a:r>
              <a:rPr lang="en-US" sz="2400">
                <a:latin typeface="Arial" pitchFamily="34" charset="0"/>
                <a:cs typeface="Arial" pitchFamily="34" charset="0"/>
              </a:rPr>
              <a:t>là bao nhiêu?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739" y="4323458"/>
            <a:ext cx="606127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Cáo đứng gần thỏ hay sóc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hơn ?                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6875" y="4351677"/>
            <a:ext cx="276633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Cáo đứng gần Thỏ</a:t>
            </a:r>
          </a:p>
        </p:txBody>
      </p:sp>
    </p:spTree>
    <p:extLst>
      <p:ext uri="{BB962C8B-B14F-4D97-AF65-F5344CB8AC3E}">
        <p14:creationId xmlns:p14="http://schemas.microsoft.com/office/powerpoint/2010/main" val="36596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3" grpId="0" animBg="1"/>
      <p:bldP spid="2" grpId="0"/>
      <p:bldP spid="23" grpId="0"/>
      <p:bldP spid="24" grpId="0" animBg="1"/>
      <p:bldP spid="16" grpId="0" animBg="1"/>
      <p:bldP spid="18" grpId="0" animBg="1"/>
      <p:bldP spid="2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4" t="17023" b="20068"/>
          <a:stretch/>
        </p:blipFill>
        <p:spPr bwMode="auto">
          <a:xfrm>
            <a:off x="367842" y="668767"/>
            <a:ext cx="8411491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26" t="1320" r="63065" b="86430"/>
          <a:stretch/>
        </p:blipFill>
        <p:spPr bwMode="auto">
          <a:xfrm>
            <a:off x="0" y="0"/>
            <a:ext cx="4882370" cy="78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9620" y="3411968"/>
            <a:ext cx="7587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Sóc có thể đến chỗ hạt dẻ bằng hai con đường nào?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951" y="3409718"/>
            <a:ext cx="758793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Đường màu vàng gồm bao nhiêu bước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6145" y="4023781"/>
            <a:ext cx="237047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+ 6 = 10 bước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2950" y="3411968"/>
            <a:ext cx="758793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Đường màu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xanh </a:t>
            </a:r>
            <a:r>
              <a:rPr lang="en-US" sz="2400">
                <a:latin typeface="Arial" pitchFamily="34" charset="0"/>
                <a:cs typeface="Arial" pitchFamily="34" charset="0"/>
              </a:rPr>
              <a:t>gồm bao nhiêu bước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6145" y="4023780"/>
            <a:ext cx="237047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bước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3859" y="3421743"/>
            <a:ext cx="758793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Bạn sóc đi đến chỗ hạt dẻ theo đường nào ngắn hơn?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30421" y="4022798"/>
            <a:ext cx="273324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3B6BDD"/>
                </a:solidFill>
                <a:latin typeface="Arial" pitchFamily="34" charset="0"/>
                <a:cs typeface="Arial" pitchFamily="34" charset="0"/>
              </a:rPr>
              <a:t>Đường màu xanh</a:t>
            </a:r>
            <a:endParaRPr lang="en-US" sz="2400">
              <a:solidFill>
                <a:srgbClr val="3B6BD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90529" y="147044"/>
            <a:ext cx="441615" cy="425408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662" y="80009"/>
            <a:ext cx="42750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Arial" pitchFamily="34" charset="0"/>
                <a:cs typeface="Arial" pitchFamily="34" charset="0"/>
              </a:rPr>
              <a:t>a. Đo độ dài mỗi bút chì.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827" y="572452"/>
            <a:ext cx="1181989" cy="621979"/>
            <a:chOff x="138933" y="635778"/>
            <a:chExt cx="1181989" cy="621979"/>
          </a:xfrm>
        </p:grpSpPr>
        <p:grpSp>
          <p:nvGrpSpPr>
            <p:cNvPr id="17" name="Group 16"/>
            <p:cNvGrpSpPr/>
            <p:nvPr/>
          </p:nvGrpSpPr>
          <p:grpSpPr>
            <a:xfrm>
              <a:off x="138933" y="635778"/>
              <a:ext cx="644508" cy="621979"/>
              <a:chOff x="8352338" y="3268779"/>
              <a:chExt cx="371459" cy="46166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8352338" y="3272179"/>
                <a:ext cx="338288" cy="374663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420122" y="3268779"/>
                <a:ext cx="3036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725887" y="640359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pitchFamily="34" charset="0"/>
                  <a:cs typeface="Arial" pitchFamily="34" charset="0"/>
                </a:rPr>
                <a:t>cm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71728" y="598582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75" y="640359"/>
            <a:ext cx="3575641" cy="79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75" y="1502033"/>
            <a:ext cx="3865557" cy="78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61" y="2349758"/>
            <a:ext cx="1598935" cy="73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08" y="3149858"/>
            <a:ext cx="2424759" cy="83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76" y="4069746"/>
            <a:ext cx="4296040" cy="78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288073" y="1365241"/>
            <a:ext cx="1181989" cy="621979"/>
            <a:chOff x="138933" y="635778"/>
            <a:chExt cx="1181989" cy="621979"/>
          </a:xfrm>
        </p:grpSpPr>
        <p:grpSp>
          <p:nvGrpSpPr>
            <p:cNvPr id="36" name="Group 35"/>
            <p:cNvGrpSpPr/>
            <p:nvPr/>
          </p:nvGrpSpPr>
          <p:grpSpPr>
            <a:xfrm>
              <a:off x="138933" y="635778"/>
              <a:ext cx="644508" cy="621979"/>
              <a:chOff x="8352338" y="3268779"/>
              <a:chExt cx="371459" cy="461665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8352338" y="3272179"/>
                <a:ext cx="338288" cy="374663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420122" y="3268779"/>
                <a:ext cx="3036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25887" y="640359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pitchFamily="34" charset="0"/>
                  <a:cs typeface="Arial" pitchFamily="34" charset="0"/>
                </a:rPr>
                <a:t>cm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7827" y="2293025"/>
            <a:ext cx="1181989" cy="621979"/>
            <a:chOff x="138933" y="635778"/>
            <a:chExt cx="1181989" cy="621979"/>
          </a:xfrm>
        </p:grpSpPr>
        <p:grpSp>
          <p:nvGrpSpPr>
            <p:cNvPr id="41" name="Group 40"/>
            <p:cNvGrpSpPr/>
            <p:nvPr/>
          </p:nvGrpSpPr>
          <p:grpSpPr>
            <a:xfrm>
              <a:off x="138933" y="635778"/>
              <a:ext cx="644508" cy="621979"/>
              <a:chOff x="8352338" y="3268779"/>
              <a:chExt cx="371459" cy="46166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8352338" y="3272179"/>
                <a:ext cx="338288" cy="374663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420122" y="3268779"/>
                <a:ext cx="3036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725887" y="640359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pitchFamily="34" charset="0"/>
                  <a:cs typeface="Arial" pitchFamily="34" charset="0"/>
                </a:rPr>
                <a:t>cm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19686" y="3087728"/>
            <a:ext cx="1181989" cy="621979"/>
            <a:chOff x="138933" y="635778"/>
            <a:chExt cx="1181989" cy="621979"/>
          </a:xfrm>
        </p:grpSpPr>
        <p:grpSp>
          <p:nvGrpSpPr>
            <p:cNvPr id="46" name="Group 45"/>
            <p:cNvGrpSpPr/>
            <p:nvPr/>
          </p:nvGrpSpPr>
          <p:grpSpPr>
            <a:xfrm>
              <a:off x="138933" y="635778"/>
              <a:ext cx="644508" cy="621979"/>
              <a:chOff x="8352338" y="3268779"/>
              <a:chExt cx="371459" cy="461665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8352338" y="3272179"/>
                <a:ext cx="338288" cy="374663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420122" y="3268779"/>
                <a:ext cx="3036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725887" y="640359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pitchFamily="34" charset="0"/>
                  <a:cs typeface="Arial" pitchFamily="34" charset="0"/>
                </a:rPr>
                <a:t>cm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4032" y="3984467"/>
            <a:ext cx="1181989" cy="621979"/>
            <a:chOff x="138933" y="635778"/>
            <a:chExt cx="1181989" cy="621979"/>
          </a:xfrm>
        </p:grpSpPr>
        <p:grpSp>
          <p:nvGrpSpPr>
            <p:cNvPr id="51" name="Group 50"/>
            <p:cNvGrpSpPr/>
            <p:nvPr/>
          </p:nvGrpSpPr>
          <p:grpSpPr>
            <a:xfrm>
              <a:off x="138933" y="635778"/>
              <a:ext cx="644508" cy="621979"/>
              <a:chOff x="8352338" y="3268779"/>
              <a:chExt cx="371459" cy="461665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8352338" y="3272179"/>
                <a:ext cx="338288" cy="374663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20122" y="3268779"/>
                <a:ext cx="3036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25887" y="640359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pitchFamily="34" charset="0"/>
                  <a:cs typeface="Arial" pitchFamily="34" charset="0"/>
                </a:rPr>
                <a:t>cm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405683" y="1365241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71728" y="2340706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5437" y="3082353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05683" y="3999029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67232" y="80009"/>
            <a:ext cx="34854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Arial" pitchFamily="34" charset="0"/>
                <a:cs typeface="Arial" pitchFamily="34" charset="0"/>
              </a:rPr>
              <a:t>b.Trong các bút chì ở trên: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7316" y="2099523"/>
            <a:ext cx="3633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Bút chì nào dài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nhất?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77316" y="3132195"/>
            <a:ext cx="3633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Bút </a:t>
            </a:r>
            <a:r>
              <a:rPr lang="en-US" sz="2400">
                <a:latin typeface="Arial" pitchFamily="34" charset="0"/>
                <a:cs typeface="Arial" pitchFamily="34" charset="0"/>
              </a:rPr>
              <a:t>chì nào ngắn nhất?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907666" y="2566333"/>
            <a:ext cx="143180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Bút chì E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07666" y="3593860"/>
            <a:ext cx="14494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Bút chì C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4" grpId="0" animBg="1"/>
      <p:bldP spid="55" grpId="0" animBg="1"/>
      <p:bldP spid="56" grpId="0" animBg="1"/>
      <p:bldP spid="57" grpId="0" animBg="1"/>
      <p:bldP spid="58" grpId="0" animBg="1"/>
      <p:bldP spid="59" grpId="0"/>
      <p:bldP spid="5" grpId="0"/>
      <p:bldP spid="60" grpId="0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8693</TotalTime>
  <Words>240</Words>
  <PresentationFormat>Custom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Lato</vt:lpstr>
      <vt:lpstr>Calibri</vt:lpstr>
      <vt:lpstr>Lato Heavy</vt:lpstr>
      <vt:lpstr>Calibri Light</vt:lpstr>
      <vt:lpstr>Times New Roman</vt:lpstr>
      <vt:lpstr>Arial-Rounded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2021-03-07T15:19:22Z</dcterms:modified>
</cp:coreProperties>
</file>