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6B84-5AF5-4338-BF0D-B0A787AF5DC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6236-4E88-4FC3-AEB1-198EFE05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4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svg"/><Relationship Id="rId7" Type="http://schemas.openxmlformats.org/officeDocument/2006/relationships/image" Target="../media/image1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2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8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6950" y="0"/>
            <a:ext cx="6858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67847" y="919039"/>
            <a:ext cx="8702299" cy="54864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594044" y="184956"/>
            <a:ext cx="1535593" cy="1412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77737">
            <a:off x="9175558" y="985131"/>
            <a:ext cx="2057889" cy="6585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1910">
            <a:off x="1182960" y="5507850"/>
            <a:ext cx="1335929" cy="112385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47BD2784-2AAE-543B-5DCF-D87C125C4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96400" y="2913424"/>
            <a:ext cx="2699475" cy="37688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251BE6-35EB-C4BA-322B-AAEF015B91C1}"/>
              </a:ext>
            </a:extLst>
          </p:cNvPr>
          <p:cNvSpPr txBox="1"/>
          <p:nvPr/>
        </p:nvSpPr>
        <p:spPr>
          <a:xfrm>
            <a:off x="2446959" y="2459739"/>
            <a:ext cx="7259983" cy="209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34" b="1">
                <a:latin typeface="Arial" panose="020B0604020202020204" pitchFamily="34" charset="0"/>
                <a:cs typeface="Arial" panose="020B0604020202020204" pitchFamily="34" charset="0"/>
              </a:rPr>
              <a:t>BÀI VIẾT 2 KỂ CHUYỆN:</a:t>
            </a:r>
          </a:p>
          <a:p>
            <a:pPr algn="ctr">
              <a:lnSpc>
                <a:spcPct val="150000"/>
              </a:lnSpc>
            </a:pPr>
            <a:r>
              <a:rPr lang="en-US" sz="4334" b="1">
                <a:latin typeface="Arial" panose="020B0604020202020204" pitchFamily="34" charset="0"/>
                <a:cs typeface="Arial" panose="020B0604020202020204" pitchFamily="34" charset="0"/>
              </a:rPr>
              <a:t>EM VÀ NGƯỜI THÂN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="" xmlns:a16="http://schemas.microsoft.com/office/drawing/2014/main" id="{2A3FFF0A-1372-F9F6-5FBF-88649C644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8677011">
            <a:off x="-209072" y="2181199"/>
            <a:ext cx="2821062" cy="2208013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D4DFA458-AD6E-CD9A-C330-1026C0BB87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505680" y="175678"/>
            <a:ext cx="1645013" cy="22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005C39C6-961A-6D7A-5B86-465D72F10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17036" y="-1701800"/>
            <a:ext cx="8595187" cy="492439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67130" y="5359400"/>
            <a:ext cx="2743432" cy="14986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6E349DD0-0AB8-19EE-20A8-8EB7819A6D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35742">
            <a:off x="8786339" y="534106"/>
            <a:ext cx="1041613" cy="804646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AD459B10-8CA5-9906-3548-3397D03BCC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6707">
            <a:off x="10568344" y="1249417"/>
            <a:ext cx="1145309" cy="11453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5E4403-4150-086C-CB7F-CAC862051C28}"/>
              </a:ext>
            </a:extLst>
          </p:cNvPr>
          <p:cNvSpPr txBox="1"/>
          <p:nvPr/>
        </p:nvSpPr>
        <p:spPr>
          <a:xfrm>
            <a:off x="711958" y="337772"/>
            <a:ext cx="5537200" cy="240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</a:pPr>
            <a:r>
              <a:rPr lang="vi-VN" sz="3334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một câu chuyện về việc em giữ lời hứa với cha mẹ (người thân). </a:t>
            </a:r>
            <a:endParaRPr lang="en-US" sz="3334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AE157C-438E-2F74-D955-9FA0309043EA}"/>
              </a:ext>
            </a:extLst>
          </p:cNvPr>
          <p:cNvSpPr txBox="1"/>
          <p:nvPr/>
        </p:nvSpPr>
        <p:spPr>
          <a:xfrm>
            <a:off x="2794000" y="3768464"/>
            <a:ext cx="8595187" cy="2826873"/>
          </a:xfrm>
          <a:prstGeom prst="roundRect">
            <a:avLst/>
          </a:prstGeom>
          <a:solidFill>
            <a:srgbClr val="FFCC63"/>
          </a:solidFill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Câu chuyện xảy ra khi nào?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Em đã hứa điều gì?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Em đã cố gắng thực hiện lời hứa ấy thế nào?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Sau việc đó, cha mẹ người thân khen em thế nào?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ADBA15D-2099-9C75-CE0F-F339E8FFA4DE}"/>
              </a:ext>
            </a:extLst>
          </p:cNvPr>
          <p:cNvSpPr/>
          <p:nvPr/>
        </p:nvSpPr>
        <p:spPr>
          <a:xfrm>
            <a:off x="3048000" y="3089537"/>
            <a:ext cx="2507465" cy="8118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8613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005C39C6-961A-6D7A-5B86-465D72F10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17036" y="-1701800"/>
            <a:ext cx="8595187" cy="4924391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51451E96-CF38-8333-05E6-3AFDDFD1B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67130" y="5359400"/>
            <a:ext cx="2743432" cy="1498600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6E349DD0-0AB8-19EE-20A8-8EB7819A6D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35742">
            <a:off x="8786339" y="534106"/>
            <a:ext cx="1041613" cy="804646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AD459B10-8CA5-9906-3548-3397D03BCC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6707">
            <a:off x="10568344" y="1249417"/>
            <a:ext cx="1145309" cy="11453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5E4403-4150-086C-CB7F-CAC862051C28}"/>
              </a:ext>
            </a:extLst>
          </p:cNvPr>
          <p:cNvSpPr txBox="1"/>
          <p:nvPr/>
        </p:nvSpPr>
        <p:spPr>
          <a:xfrm>
            <a:off x="804586" y="138187"/>
            <a:ext cx="6196842" cy="240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</a:pPr>
            <a:r>
              <a:rPr lang="vi-VN" sz="3334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một câu chuyện về việc cha mẹ (người thân) khuyên bảo em những điều hay lẽ phải. </a:t>
            </a:r>
            <a:endParaRPr lang="en-US" sz="3334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AE157C-438E-2F74-D955-9FA0309043EA}"/>
              </a:ext>
            </a:extLst>
          </p:cNvPr>
          <p:cNvSpPr txBox="1"/>
          <p:nvPr/>
        </p:nvSpPr>
        <p:spPr>
          <a:xfrm>
            <a:off x="2794000" y="3768464"/>
            <a:ext cx="8595187" cy="28268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Câu chuyện xảy ra khi nào?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Em đã cố gắng thực hiện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dirty="0"/>
              <a:t>thế nào?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/>
              <a:t>Sau việc đó, cha mẹ người thân khen em thế nào?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ADBA15D-2099-9C75-CE0F-F339E8FFA4DE}"/>
              </a:ext>
            </a:extLst>
          </p:cNvPr>
          <p:cNvSpPr/>
          <p:nvPr/>
        </p:nvSpPr>
        <p:spPr>
          <a:xfrm>
            <a:off x="2801258" y="3089537"/>
            <a:ext cx="2507465" cy="8118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6745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6950" y="0"/>
            <a:ext cx="6858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5833" y="919039"/>
            <a:ext cx="10526567" cy="54864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-32543" y="212666"/>
            <a:ext cx="1535593" cy="14127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77737">
            <a:off x="10062198" y="1300063"/>
            <a:ext cx="2057889" cy="6585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251BE6-35EB-C4BA-322B-AAEF015B91C1}"/>
              </a:ext>
            </a:extLst>
          </p:cNvPr>
          <p:cNvSpPr txBox="1"/>
          <p:nvPr/>
        </p:nvSpPr>
        <p:spPr>
          <a:xfrm>
            <a:off x="2689125" y="1212963"/>
            <a:ext cx="7259983" cy="93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67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98ADA1-04AB-95E3-D095-686A395CAF22}"/>
              </a:ext>
            </a:extLst>
          </p:cNvPr>
          <p:cNvSpPr txBox="1"/>
          <p:nvPr/>
        </p:nvSpPr>
        <p:spPr>
          <a:xfrm>
            <a:off x="1682420" y="2820032"/>
            <a:ext cx="4216401" cy="2169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Hoàn thành bài văn viết về người thân, ôn tập nội dung bài học cũ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F72672-A2D6-66BC-7CD7-C30C65ED4B7C}"/>
              </a:ext>
            </a:extLst>
          </p:cNvPr>
          <p:cNvSpPr txBox="1"/>
          <p:nvPr/>
        </p:nvSpPr>
        <p:spPr>
          <a:xfrm>
            <a:off x="6525406" y="2788188"/>
            <a:ext cx="4216401" cy="2169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Chuẩn bị, đọc trước bài học mới Bài đọc 3: Quạt cho bà ngủ</a:t>
            </a:r>
          </a:p>
        </p:txBody>
      </p:sp>
      <p:pic>
        <p:nvPicPr>
          <p:cNvPr id="18" name="Picture 9">
            <a:extLst>
              <a:ext uri="{FF2B5EF4-FFF2-40B4-BE49-F238E27FC236}">
                <a16:creationId xmlns="" xmlns:a16="http://schemas.microsoft.com/office/drawing/2014/main" id="{ED0D44D2-A88D-BB61-AE3B-BE9F6382B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89694" y="4173779"/>
            <a:ext cx="2760453" cy="27432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B3842FB8-EF42-2E2B-B132-C919BAB62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0626" y="4834089"/>
            <a:ext cx="2576959" cy="2209743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BBEAD70D-4462-D443-3592-76C025FD6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885857" y="2107026"/>
            <a:ext cx="1163956" cy="1070839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FBB68B83-7E85-DD6A-C06B-8DA5C6363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2625">
            <a:off x="10441924" y="2284613"/>
            <a:ext cx="1163956" cy="10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0071" y="0"/>
            <a:ext cx="6858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0400" y="1017810"/>
            <a:ext cx="10820400" cy="4822381"/>
            <a:chOff x="0" y="0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1427" y="4835367"/>
            <a:ext cx="2160317" cy="178496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192382" y="2200755"/>
            <a:ext cx="809659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pc="-174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0C63DCBA-CBD9-EB01-03B6-8A09CD35D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704910" flipH="1">
            <a:off x="340264" y="4906277"/>
            <a:ext cx="1426341" cy="186782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510209C0-50F4-E724-16D4-46FBE36B4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184926" flipH="1">
            <a:off x="10223207" y="659050"/>
            <a:ext cx="1780567" cy="1938032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="" xmlns:a16="http://schemas.microsoft.com/office/drawing/2014/main" id="{4B8E6004-49F5-1668-6B66-9BFAF0A4A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4934">
            <a:off x="552579" y="38399"/>
            <a:ext cx="2129295" cy="28629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E0A483-5404-3A83-69F1-D45A185919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2039" y="626901"/>
            <a:ext cx="822935" cy="781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1AFF8D9-3515-CF2D-9816-9611C31D09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8427" y="3664320"/>
            <a:ext cx="822935" cy="781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CB944DD-4E33-4E8C-BA40-BAD4E9987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6689" y="5607478"/>
            <a:ext cx="822935" cy="7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2022-09-08T16:51:07Z</dcterms:created>
  <dcterms:modified xsi:type="dcterms:W3CDTF">2022-09-10T10:46:28Z</dcterms:modified>
</cp:coreProperties>
</file>