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6"/>
  </p:notesMasterIdLst>
  <p:sldIdLst>
    <p:sldId id="256" r:id="rId2"/>
    <p:sldId id="258" r:id="rId3"/>
    <p:sldId id="261" r:id="rId4"/>
    <p:sldId id="296" r:id="rId5"/>
    <p:sldId id="259" r:id="rId6"/>
    <p:sldId id="269" r:id="rId7"/>
    <p:sldId id="298" r:id="rId8"/>
    <p:sldId id="299" r:id="rId9"/>
    <p:sldId id="300" r:id="rId10"/>
    <p:sldId id="301" r:id="rId11"/>
    <p:sldId id="297" r:id="rId12"/>
    <p:sldId id="265" r:id="rId13"/>
    <p:sldId id="302" r:id="rId14"/>
    <p:sldId id="266" r:id="rId15"/>
    <p:sldId id="303" r:id="rId16"/>
    <p:sldId id="304" r:id="rId17"/>
    <p:sldId id="305" r:id="rId18"/>
    <p:sldId id="306" r:id="rId19"/>
    <p:sldId id="307" r:id="rId20"/>
    <p:sldId id="308" r:id="rId21"/>
    <p:sldId id="309" r:id="rId22"/>
    <p:sldId id="310" r:id="rId23"/>
    <p:sldId id="311" r:id="rId24"/>
    <p:sldId id="31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7">
          <p15:clr>
            <a:srgbClr val="9AA0A6"/>
          </p15:clr>
        </p15:guide>
        <p15:guide id="2" pos="132">
          <p15:clr>
            <a:srgbClr val="747775"/>
          </p15:clr>
        </p15:guide>
        <p15:guide id="3" pos="5628">
          <p15:clr>
            <a:srgbClr val="747775"/>
          </p15:clr>
        </p15:guide>
        <p15:guide id="4" orient="horz" pos="3113">
          <p15:clr>
            <a:srgbClr val="747775"/>
          </p15:clr>
        </p15:guide>
        <p15:guide id="5" orient="horz" pos="62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EF7D90-5E32-41E7-9190-B6B14D0C5C16}">
  <a:tblStyle styleId="{66EF7D90-5E32-41E7-9190-B6B14D0C5C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05DF2E-F020-4D36-993C-EAE66F706D2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8" y="64"/>
      </p:cViewPr>
      <p:guideLst>
        <p:guide orient="horz" pos="127"/>
        <p:guide pos="132"/>
        <p:guide pos="5628"/>
        <p:guide orient="horz" pos="3113"/>
        <p:guide orient="horz" pos="6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2F72C-CCEF-4A3C-B4FE-1FCAC4D3B4C1}" type="doc">
      <dgm:prSet loTypeId="urn:microsoft.com/office/officeart/2005/8/layout/process1" loCatId="process" qsTypeId="urn:microsoft.com/office/officeart/2005/8/quickstyle/simple1" qsCatId="simple" csTypeId="urn:microsoft.com/office/officeart/2005/8/colors/accent0_1" csCatId="mainScheme" phldr="1"/>
      <dgm:spPr/>
    </dgm:pt>
    <dgm:pt modelId="{2EAF4E98-9FE3-4AAE-9459-ACFAE35EDDCE}">
      <dgm:prSet phldrT="[Text]" custT="1"/>
      <dgm:spPr/>
      <dgm:t>
        <a:bodyPr/>
        <a:lstStyle/>
        <a:p>
          <a:pPr>
            <a:lnSpc>
              <a:spcPct val="150000"/>
            </a:lnSpc>
            <a:spcBef>
              <a:spcPts val="0"/>
            </a:spcBef>
            <a:spcAft>
              <a:spcPts val="0"/>
            </a:spcAft>
          </a:pPr>
          <a:r>
            <a:rPr lang="en-US" sz="2400" b="0" smtClean="0"/>
            <a:t>T</a:t>
          </a:r>
          <a:r>
            <a:rPr lang="vi-VN" sz="2400" b="0" smtClean="0"/>
            <a:t>rao đổi</a:t>
          </a:r>
          <a:r>
            <a:rPr lang="en-US" sz="2400" b="0" smtClean="0"/>
            <a:t> nhóm đô</a:t>
          </a:r>
          <a:r>
            <a:rPr lang="vi-VN" sz="2400" b="0" smtClean="0"/>
            <a:t>i</a:t>
          </a:r>
          <a:endParaRPr lang="en-US" sz="2400" b="0" smtClean="0"/>
        </a:p>
        <a:p>
          <a:pPr>
            <a:lnSpc>
              <a:spcPct val="150000"/>
            </a:lnSpc>
            <a:spcBef>
              <a:spcPts val="0"/>
            </a:spcBef>
            <a:spcAft>
              <a:spcPts val="0"/>
            </a:spcAft>
          </a:pPr>
          <a:r>
            <a:rPr lang="vi-VN" sz="2400" b="0" smtClean="0"/>
            <a:t>về đề viết </a:t>
          </a:r>
          <a:endParaRPr lang="en-US" sz="2400" b="0" smtClean="0"/>
        </a:p>
        <a:p>
          <a:pPr>
            <a:lnSpc>
              <a:spcPct val="150000"/>
            </a:lnSpc>
            <a:spcBef>
              <a:spcPts val="0"/>
            </a:spcBef>
            <a:spcAft>
              <a:spcPts val="0"/>
            </a:spcAft>
          </a:pPr>
          <a:r>
            <a:rPr lang="vi-VN" sz="2400" b="0" smtClean="0"/>
            <a:t>đã lựa chọn.</a:t>
          </a:r>
          <a:endParaRPr lang="en-US" sz="2400" b="0"/>
        </a:p>
      </dgm:t>
    </dgm:pt>
    <dgm:pt modelId="{BE05756E-E2EA-4A6D-BCCE-F38ED4687359}" type="parTrans" cxnId="{60D4D513-33CA-4217-B2EC-A218F8F9C59C}">
      <dgm:prSet/>
      <dgm:spPr/>
      <dgm:t>
        <a:bodyPr/>
        <a:lstStyle/>
        <a:p>
          <a:pPr>
            <a:lnSpc>
              <a:spcPct val="150000"/>
            </a:lnSpc>
            <a:spcBef>
              <a:spcPts val="0"/>
            </a:spcBef>
            <a:spcAft>
              <a:spcPts val="0"/>
            </a:spcAft>
          </a:pPr>
          <a:endParaRPr lang="en-US" sz="2400"/>
        </a:p>
      </dgm:t>
    </dgm:pt>
    <dgm:pt modelId="{85871B29-9801-4A41-9871-F0A62E62B451}" type="sibTrans" cxnId="{60D4D513-33CA-4217-B2EC-A218F8F9C59C}">
      <dgm:prSet custT="1"/>
      <dgm:spPr/>
      <dgm:t>
        <a:bodyPr/>
        <a:lstStyle/>
        <a:p>
          <a:pPr>
            <a:lnSpc>
              <a:spcPct val="150000"/>
            </a:lnSpc>
            <a:spcBef>
              <a:spcPts val="0"/>
            </a:spcBef>
            <a:spcAft>
              <a:spcPts val="0"/>
            </a:spcAft>
          </a:pPr>
          <a:endParaRPr lang="en-US" sz="2400"/>
        </a:p>
      </dgm:t>
    </dgm:pt>
    <dgm:pt modelId="{A4E1B257-6907-40A7-A39F-BE789BB33DA4}">
      <dgm:prSet custT="1"/>
      <dgm:spPr/>
      <dgm:t>
        <a:bodyPr/>
        <a:lstStyle/>
        <a:p>
          <a:pPr>
            <a:lnSpc>
              <a:spcPct val="150000"/>
            </a:lnSpc>
            <a:spcBef>
              <a:spcPts val="0"/>
            </a:spcBef>
            <a:spcAft>
              <a:spcPts val="0"/>
            </a:spcAft>
          </a:pPr>
          <a:r>
            <a:rPr lang="en-US" sz="2400" b="0" smtClean="0"/>
            <a:t>T</a:t>
          </a:r>
          <a:r>
            <a:rPr lang="vi-VN" sz="2400" b="0" smtClean="0"/>
            <a:t>rình bày trước lớp </a:t>
          </a:r>
          <a:endParaRPr lang="en-US" sz="2400" b="0"/>
        </a:p>
      </dgm:t>
    </dgm:pt>
    <dgm:pt modelId="{8B968F14-5A7F-485E-9E74-F58A23475782}" type="parTrans" cxnId="{DF764C7D-968E-4B38-B66B-BB9EDBD7448C}">
      <dgm:prSet/>
      <dgm:spPr/>
      <dgm:t>
        <a:bodyPr/>
        <a:lstStyle/>
        <a:p>
          <a:pPr>
            <a:lnSpc>
              <a:spcPct val="150000"/>
            </a:lnSpc>
            <a:spcBef>
              <a:spcPts val="0"/>
            </a:spcBef>
            <a:spcAft>
              <a:spcPts val="0"/>
            </a:spcAft>
          </a:pPr>
          <a:endParaRPr lang="en-US" sz="2400"/>
        </a:p>
      </dgm:t>
    </dgm:pt>
    <dgm:pt modelId="{C8188EB1-A26E-4951-998E-1537A3EEFFBC}" type="sibTrans" cxnId="{DF764C7D-968E-4B38-B66B-BB9EDBD7448C}">
      <dgm:prSet custT="1"/>
      <dgm:spPr/>
      <dgm:t>
        <a:bodyPr/>
        <a:lstStyle/>
        <a:p>
          <a:pPr>
            <a:lnSpc>
              <a:spcPct val="150000"/>
            </a:lnSpc>
            <a:spcBef>
              <a:spcPts val="0"/>
            </a:spcBef>
            <a:spcAft>
              <a:spcPts val="0"/>
            </a:spcAft>
          </a:pPr>
          <a:endParaRPr lang="en-US" sz="2400"/>
        </a:p>
      </dgm:t>
    </dgm:pt>
    <dgm:pt modelId="{045145C8-4964-455A-AFDF-0D53A9A0B4EA}">
      <dgm:prSet custT="1"/>
      <dgm:spPr/>
      <dgm:t>
        <a:bodyPr/>
        <a:lstStyle/>
        <a:p>
          <a:pPr>
            <a:lnSpc>
              <a:spcPct val="150000"/>
            </a:lnSpc>
            <a:spcBef>
              <a:spcPts val="0"/>
            </a:spcBef>
            <a:spcAft>
              <a:spcPts val="0"/>
            </a:spcAft>
          </a:pPr>
          <a:r>
            <a:rPr lang="vi-VN" sz="2400" b="0" smtClean="0"/>
            <a:t>Viết </a:t>
          </a:r>
          <a:endParaRPr lang="en-US" sz="2400" b="0" smtClean="0"/>
        </a:p>
        <a:p>
          <a:pPr>
            <a:lnSpc>
              <a:spcPct val="150000"/>
            </a:lnSpc>
            <a:spcBef>
              <a:spcPts val="0"/>
            </a:spcBef>
            <a:spcAft>
              <a:spcPts val="0"/>
            </a:spcAft>
          </a:pPr>
          <a:r>
            <a:rPr lang="vi-VN" sz="2400" b="0" smtClean="0"/>
            <a:t>đoạn văn</a:t>
          </a:r>
          <a:endParaRPr lang="en-US" sz="2400" b="0"/>
        </a:p>
      </dgm:t>
    </dgm:pt>
    <dgm:pt modelId="{D2AAEDC8-517A-4816-86DC-E0FAEE314F52}" type="parTrans" cxnId="{C01F2629-A13D-4863-8FC6-6A1C27A71944}">
      <dgm:prSet/>
      <dgm:spPr/>
      <dgm:t>
        <a:bodyPr/>
        <a:lstStyle/>
        <a:p>
          <a:pPr>
            <a:spcBef>
              <a:spcPts val="0"/>
            </a:spcBef>
            <a:spcAft>
              <a:spcPts val="0"/>
            </a:spcAft>
          </a:pPr>
          <a:endParaRPr lang="en-US" sz="2400"/>
        </a:p>
      </dgm:t>
    </dgm:pt>
    <dgm:pt modelId="{D2EA0ECF-ECAD-4D4F-BDC8-040D4975838F}" type="sibTrans" cxnId="{C01F2629-A13D-4863-8FC6-6A1C27A71944}">
      <dgm:prSet/>
      <dgm:spPr/>
      <dgm:t>
        <a:bodyPr/>
        <a:lstStyle/>
        <a:p>
          <a:pPr>
            <a:spcBef>
              <a:spcPts val="0"/>
            </a:spcBef>
            <a:spcAft>
              <a:spcPts val="0"/>
            </a:spcAft>
          </a:pPr>
          <a:endParaRPr lang="en-US" sz="2400"/>
        </a:p>
      </dgm:t>
    </dgm:pt>
    <dgm:pt modelId="{39D9ED7F-1034-476A-8435-5C0E6143BD9E}" type="pres">
      <dgm:prSet presAssocID="{5EE2F72C-CCEF-4A3C-B4FE-1FCAC4D3B4C1}" presName="Name0" presStyleCnt="0">
        <dgm:presLayoutVars>
          <dgm:dir/>
          <dgm:resizeHandles val="exact"/>
        </dgm:presLayoutVars>
      </dgm:prSet>
      <dgm:spPr/>
    </dgm:pt>
    <dgm:pt modelId="{EE0E71C7-2F54-49B1-8D11-44798CC57CAD}" type="pres">
      <dgm:prSet presAssocID="{2EAF4E98-9FE3-4AAE-9459-ACFAE35EDDCE}" presName="node" presStyleLbl="node1" presStyleIdx="0" presStyleCnt="3" custScaleX="114597">
        <dgm:presLayoutVars>
          <dgm:bulletEnabled val="1"/>
        </dgm:presLayoutVars>
      </dgm:prSet>
      <dgm:spPr/>
      <dgm:t>
        <a:bodyPr/>
        <a:lstStyle/>
        <a:p>
          <a:endParaRPr lang="en-US"/>
        </a:p>
      </dgm:t>
    </dgm:pt>
    <dgm:pt modelId="{2B2E9640-DBB2-4000-98C8-1276B99651C9}" type="pres">
      <dgm:prSet presAssocID="{85871B29-9801-4A41-9871-F0A62E62B451}" presName="sibTrans" presStyleLbl="sibTrans2D1" presStyleIdx="0" presStyleCnt="2"/>
      <dgm:spPr/>
      <dgm:t>
        <a:bodyPr/>
        <a:lstStyle/>
        <a:p>
          <a:endParaRPr lang="en-US"/>
        </a:p>
      </dgm:t>
    </dgm:pt>
    <dgm:pt modelId="{FFD1F1C6-C3B1-4255-863D-2294763C09F8}" type="pres">
      <dgm:prSet presAssocID="{85871B29-9801-4A41-9871-F0A62E62B451}" presName="connectorText" presStyleLbl="sibTrans2D1" presStyleIdx="0" presStyleCnt="2"/>
      <dgm:spPr/>
      <dgm:t>
        <a:bodyPr/>
        <a:lstStyle/>
        <a:p>
          <a:endParaRPr lang="en-US"/>
        </a:p>
      </dgm:t>
    </dgm:pt>
    <dgm:pt modelId="{952AF0CF-694A-42B8-8038-EBD7A20C5EE9}" type="pres">
      <dgm:prSet presAssocID="{A4E1B257-6907-40A7-A39F-BE789BB33DA4}" presName="node" presStyleLbl="node1" presStyleIdx="1" presStyleCnt="3" custScaleX="109901">
        <dgm:presLayoutVars>
          <dgm:bulletEnabled val="1"/>
        </dgm:presLayoutVars>
      </dgm:prSet>
      <dgm:spPr/>
      <dgm:t>
        <a:bodyPr/>
        <a:lstStyle/>
        <a:p>
          <a:endParaRPr lang="en-US"/>
        </a:p>
      </dgm:t>
    </dgm:pt>
    <dgm:pt modelId="{809744D4-1749-4B37-8DEC-EF4BC552F80E}" type="pres">
      <dgm:prSet presAssocID="{C8188EB1-A26E-4951-998E-1537A3EEFFBC}" presName="sibTrans" presStyleLbl="sibTrans2D1" presStyleIdx="1" presStyleCnt="2"/>
      <dgm:spPr/>
      <dgm:t>
        <a:bodyPr/>
        <a:lstStyle/>
        <a:p>
          <a:endParaRPr lang="en-US"/>
        </a:p>
      </dgm:t>
    </dgm:pt>
    <dgm:pt modelId="{A0FF004B-8C90-42A1-ABE3-5904EAE2ADE2}" type="pres">
      <dgm:prSet presAssocID="{C8188EB1-A26E-4951-998E-1537A3EEFFBC}" presName="connectorText" presStyleLbl="sibTrans2D1" presStyleIdx="1" presStyleCnt="2"/>
      <dgm:spPr/>
      <dgm:t>
        <a:bodyPr/>
        <a:lstStyle/>
        <a:p>
          <a:endParaRPr lang="en-US"/>
        </a:p>
      </dgm:t>
    </dgm:pt>
    <dgm:pt modelId="{C9807565-28B6-44B4-84A4-6417716BF380}" type="pres">
      <dgm:prSet presAssocID="{045145C8-4964-455A-AFDF-0D53A9A0B4EA}" presName="node" presStyleLbl="node1" presStyleIdx="2" presStyleCnt="3">
        <dgm:presLayoutVars>
          <dgm:bulletEnabled val="1"/>
        </dgm:presLayoutVars>
      </dgm:prSet>
      <dgm:spPr/>
      <dgm:t>
        <a:bodyPr/>
        <a:lstStyle/>
        <a:p>
          <a:endParaRPr lang="en-US"/>
        </a:p>
      </dgm:t>
    </dgm:pt>
  </dgm:ptLst>
  <dgm:cxnLst>
    <dgm:cxn modelId="{34B64E3E-5D63-4E69-99DF-2CDF8F932912}" type="presOf" srcId="{C8188EB1-A26E-4951-998E-1537A3EEFFBC}" destId="{809744D4-1749-4B37-8DEC-EF4BC552F80E}" srcOrd="0" destOrd="0" presId="urn:microsoft.com/office/officeart/2005/8/layout/process1"/>
    <dgm:cxn modelId="{E9800983-C741-4B4F-927E-9E006634124F}" type="presOf" srcId="{C8188EB1-A26E-4951-998E-1537A3EEFFBC}" destId="{A0FF004B-8C90-42A1-ABE3-5904EAE2ADE2}" srcOrd="1" destOrd="0" presId="urn:microsoft.com/office/officeart/2005/8/layout/process1"/>
    <dgm:cxn modelId="{4A4B91A6-D1D9-40C4-8769-F53970568A69}" type="presOf" srcId="{5EE2F72C-CCEF-4A3C-B4FE-1FCAC4D3B4C1}" destId="{39D9ED7F-1034-476A-8435-5C0E6143BD9E}" srcOrd="0" destOrd="0" presId="urn:microsoft.com/office/officeart/2005/8/layout/process1"/>
    <dgm:cxn modelId="{C01F2629-A13D-4863-8FC6-6A1C27A71944}" srcId="{5EE2F72C-CCEF-4A3C-B4FE-1FCAC4D3B4C1}" destId="{045145C8-4964-455A-AFDF-0D53A9A0B4EA}" srcOrd="2" destOrd="0" parTransId="{D2AAEDC8-517A-4816-86DC-E0FAEE314F52}" sibTransId="{D2EA0ECF-ECAD-4D4F-BDC8-040D4975838F}"/>
    <dgm:cxn modelId="{60D4D513-33CA-4217-B2EC-A218F8F9C59C}" srcId="{5EE2F72C-CCEF-4A3C-B4FE-1FCAC4D3B4C1}" destId="{2EAF4E98-9FE3-4AAE-9459-ACFAE35EDDCE}" srcOrd="0" destOrd="0" parTransId="{BE05756E-E2EA-4A6D-BCCE-F38ED4687359}" sibTransId="{85871B29-9801-4A41-9871-F0A62E62B451}"/>
    <dgm:cxn modelId="{229261CD-CE71-4846-9112-9070099DE289}" type="presOf" srcId="{2EAF4E98-9FE3-4AAE-9459-ACFAE35EDDCE}" destId="{EE0E71C7-2F54-49B1-8D11-44798CC57CAD}" srcOrd="0" destOrd="0" presId="urn:microsoft.com/office/officeart/2005/8/layout/process1"/>
    <dgm:cxn modelId="{A7E228C8-085C-4650-9D1F-E6A29994808E}" type="presOf" srcId="{045145C8-4964-455A-AFDF-0D53A9A0B4EA}" destId="{C9807565-28B6-44B4-84A4-6417716BF380}" srcOrd="0" destOrd="0" presId="urn:microsoft.com/office/officeart/2005/8/layout/process1"/>
    <dgm:cxn modelId="{79DAFE23-802B-4F88-B7AB-7155D9EA670B}" type="presOf" srcId="{A4E1B257-6907-40A7-A39F-BE789BB33DA4}" destId="{952AF0CF-694A-42B8-8038-EBD7A20C5EE9}" srcOrd="0" destOrd="0" presId="urn:microsoft.com/office/officeart/2005/8/layout/process1"/>
    <dgm:cxn modelId="{AD4D2110-76D5-47CE-835E-8855C43D6776}" type="presOf" srcId="{85871B29-9801-4A41-9871-F0A62E62B451}" destId="{FFD1F1C6-C3B1-4255-863D-2294763C09F8}" srcOrd="1" destOrd="0" presId="urn:microsoft.com/office/officeart/2005/8/layout/process1"/>
    <dgm:cxn modelId="{DF764C7D-968E-4B38-B66B-BB9EDBD7448C}" srcId="{5EE2F72C-CCEF-4A3C-B4FE-1FCAC4D3B4C1}" destId="{A4E1B257-6907-40A7-A39F-BE789BB33DA4}" srcOrd="1" destOrd="0" parTransId="{8B968F14-5A7F-485E-9E74-F58A23475782}" sibTransId="{C8188EB1-A26E-4951-998E-1537A3EEFFBC}"/>
    <dgm:cxn modelId="{1BAB1D93-2B8E-48A3-ADBD-7D3318E8D560}" type="presOf" srcId="{85871B29-9801-4A41-9871-F0A62E62B451}" destId="{2B2E9640-DBB2-4000-98C8-1276B99651C9}" srcOrd="0" destOrd="0" presId="urn:microsoft.com/office/officeart/2005/8/layout/process1"/>
    <dgm:cxn modelId="{944A0ADE-839D-4FFF-AFED-9B9CDA4961EB}" type="presParOf" srcId="{39D9ED7F-1034-476A-8435-5C0E6143BD9E}" destId="{EE0E71C7-2F54-49B1-8D11-44798CC57CAD}" srcOrd="0" destOrd="0" presId="urn:microsoft.com/office/officeart/2005/8/layout/process1"/>
    <dgm:cxn modelId="{84DE87B8-0F81-4648-B827-0B39EAE5A1EB}" type="presParOf" srcId="{39D9ED7F-1034-476A-8435-5C0E6143BD9E}" destId="{2B2E9640-DBB2-4000-98C8-1276B99651C9}" srcOrd="1" destOrd="0" presId="urn:microsoft.com/office/officeart/2005/8/layout/process1"/>
    <dgm:cxn modelId="{F1CAD7E6-759D-433D-AAC6-1836A9C0D46B}" type="presParOf" srcId="{2B2E9640-DBB2-4000-98C8-1276B99651C9}" destId="{FFD1F1C6-C3B1-4255-863D-2294763C09F8}" srcOrd="0" destOrd="0" presId="urn:microsoft.com/office/officeart/2005/8/layout/process1"/>
    <dgm:cxn modelId="{701985B6-A779-49F3-802B-3BA742FE8713}" type="presParOf" srcId="{39D9ED7F-1034-476A-8435-5C0E6143BD9E}" destId="{952AF0CF-694A-42B8-8038-EBD7A20C5EE9}" srcOrd="2" destOrd="0" presId="urn:microsoft.com/office/officeart/2005/8/layout/process1"/>
    <dgm:cxn modelId="{B306CCD1-D434-4AEF-A969-D32FD6413161}" type="presParOf" srcId="{39D9ED7F-1034-476A-8435-5C0E6143BD9E}" destId="{809744D4-1749-4B37-8DEC-EF4BC552F80E}" srcOrd="3" destOrd="0" presId="urn:microsoft.com/office/officeart/2005/8/layout/process1"/>
    <dgm:cxn modelId="{654DCB88-577D-49CB-9663-B3C583F5B5A3}" type="presParOf" srcId="{809744D4-1749-4B37-8DEC-EF4BC552F80E}" destId="{A0FF004B-8C90-42A1-ABE3-5904EAE2ADE2}" srcOrd="0" destOrd="0" presId="urn:microsoft.com/office/officeart/2005/8/layout/process1"/>
    <dgm:cxn modelId="{3C3D2D50-0CE7-4B0A-90B2-4849DDB37A50}" type="presParOf" srcId="{39D9ED7F-1034-476A-8435-5C0E6143BD9E}" destId="{C9807565-28B6-44B4-84A4-6417716BF38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71C7-2F54-49B1-8D11-44798CC57CAD}">
      <dsp:nvSpPr>
        <dsp:cNvPr id="0" name=""/>
        <dsp:cNvSpPr/>
      </dsp:nvSpPr>
      <dsp:spPr>
        <a:xfrm>
          <a:off x="6031" y="0"/>
          <a:ext cx="2157485"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en-US" sz="2400" b="0" kern="1200" smtClean="0"/>
            <a:t>T</a:t>
          </a:r>
          <a:r>
            <a:rPr lang="vi-VN" sz="2400" b="0" kern="1200" smtClean="0"/>
            <a:t>rao đổi</a:t>
          </a:r>
          <a:r>
            <a:rPr lang="en-US" sz="2400" b="0" kern="1200" smtClean="0"/>
            <a:t> nhóm đô</a:t>
          </a:r>
          <a:r>
            <a:rPr lang="vi-VN" sz="2400" b="0" kern="1200" smtClean="0"/>
            <a:t>i</a:t>
          </a:r>
          <a:endParaRPr lang="en-US" sz="2400" b="0" kern="1200" smtClean="0"/>
        </a:p>
        <a:p>
          <a:pPr lvl="0" algn="ctr" defTabSz="1066800">
            <a:lnSpc>
              <a:spcPct val="150000"/>
            </a:lnSpc>
            <a:spcBef>
              <a:spcPct val="0"/>
            </a:spcBef>
            <a:spcAft>
              <a:spcPts val="0"/>
            </a:spcAft>
          </a:pPr>
          <a:r>
            <a:rPr lang="vi-VN" sz="2400" b="0" kern="1200" smtClean="0"/>
            <a:t>về đề viết </a:t>
          </a:r>
          <a:endParaRPr lang="en-US" sz="2400" b="0" kern="1200" smtClean="0"/>
        </a:p>
        <a:p>
          <a:pPr lvl="0" algn="ctr" defTabSz="1066800">
            <a:lnSpc>
              <a:spcPct val="150000"/>
            </a:lnSpc>
            <a:spcBef>
              <a:spcPct val="0"/>
            </a:spcBef>
            <a:spcAft>
              <a:spcPts val="0"/>
            </a:spcAft>
          </a:pPr>
          <a:r>
            <a:rPr lang="vi-VN" sz="2400" b="0" kern="1200" smtClean="0"/>
            <a:t>đã lựa chọn.</a:t>
          </a:r>
          <a:endParaRPr lang="en-US" sz="2400" b="0" kern="1200"/>
        </a:p>
      </dsp:txBody>
      <dsp:txXfrm>
        <a:off x="69222" y="63191"/>
        <a:ext cx="2031103" cy="2192791"/>
      </dsp:txXfrm>
    </dsp:sp>
    <dsp:sp modelId="{2B2E9640-DBB2-4000-98C8-1276B99651C9}">
      <dsp:nvSpPr>
        <dsp:cNvPr id="0" name=""/>
        <dsp:cNvSpPr/>
      </dsp:nvSpPr>
      <dsp:spPr>
        <a:xfrm>
          <a:off x="2351784" y="926135"/>
          <a:ext cx="399126" cy="4669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50000"/>
            </a:lnSpc>
            <a:spcBef>
              <a:spcPct val="0"/>
            </a:spcBef>
            <a:spcAft>
              <a:spcPts val="0"/>
            </a:spcAft>
          </a:pPr>
          <a:endParaRPr lang="en-US" sz="2400" kern="1200"/>
        </a:p>
      </dsp:txBody>
      <dsp:txXfrm>
        <a:off x="2351784" y="1019515"/>
        <a:ext cx="279388" cy="280142"/>
      </dsp:txXfrm>
    </dsp:sp>
    <dsp:sp modelId="{952AF0CF-694A-42B8-8038-EBD7A20C5EE9}">
      <dsp:nvSpPr>
        <dsp:cNvPr id="0" name=""/>
        <dsp:cNvSpPr/>
      </dsp:nvSpPr>
      <dsp:spPr>
        <a:xfrm>
          <a:off x="2916586" y="0"/>
          <a:ext cx="2069075"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en-US" sz="2400" b="0" kern="1200" smtClean="0"/>
            <a:t>T</a:t>
          </a:r>
          <a:r>
            <a:rPr lang="vi-VN" sz="2400" b="0" kern="1200" smtClean="0"/>
            <a:t>rình bày trước lớp </a:t>
          </a:r>
          <a:endParaRPr lang="en-US" sz="2400" b="0" kern="1200"/>
        </a:p>
      </dsp:txBody>
      <dsp:txXfrm>
        <a:off x="2977187" y="60601"/>
        <a:ext cx="1947873" cy="2197971"/>
      </dsp:txXfrm>
    </dsp:sp>
    <dsp:sp modelId="{809744D4-1749-4B37-8DEC-EF4BC552F80E}">
      <dsp:nvSpPr>
        <dsp:cNvPr id="0" name=""/>
        <dsp:cNvSpPr/>
      </dsp:nvSpPr>
      <dsp:spPr>
        <a:xfrm>
          <a:off x="5173928" y="926135"/>
          <a:ext cx="399126" cy="4669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50000"/>
            </a:lnSpc>
            <a:spcBef>
              <a:spcPct val="0"/>
            </a:spcBef>
            <a:spcAft>
              <a:spcPts val="0"/>
            </a:spcAft>
          </a:pPr>
          <a:endParaRPr lang="en-US" sz="2400" kern="1200"/>
        </a:p>
      </dsp:txBody>
      <dsp:txXfrm>
        <a:off x="5173928" y="1019515"/>
        <a:ext cx="279388" cy="280142"/>
      </dsp:txXfrm>
    </dsp:sp>
    <dsp:sp modelId="{C9807565-28B6-44B4-84A4-6417716BF380}">
      <dsp:nvSpPr>
        <dsp:cNvPr id="0" name=""/>
        <dsp:cNvSpPr/>
      </dsp:nvSpPr>
      <dsp:spPr>
        <a:xfrm>
          <a:off x="5738730" y="0"/>
          <a:ext cx="1882672"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vi-VN" sz="2400" b="0" kern="1200" smtClean="0"/>
            <a:t>Viết </a:t>
          </a:r>
          <a:endParaRPr lang="en-US" sz="2400" b="0" kern="1200" smtClean="0"/>
        </a:p>
        <a:p>
          <a:pPr lvl="0" algn="ctr" defTabSz="1066800">
            <a:lnSpc>
              <a:spcPct val="150000"/>
            </a:lnSpc>
            <a:spcBef>
              <a:spcPct val="0"/>
            </a:spcBef>
            <a:spcAft>
              <a:spcPts val="0"/>
            </a:spcAft>
          </a:pPr>
          <a:r>
            <a:rPr lang="vi-VN" sz="2400" b="0" kern="1200" smtClean="0"/>
            <a:t>đoạn văn</a:t>
          </a:r>
          <a:endParaRPr lang="en-US" sz="2400" b="0" kern="1200"/>
        </a:p>
      </dsp:txBody>
      <dsp:txXfrm>
        <a:off x="5793872" y="55142"/>
        <a:ext cx="1772388" cy="22088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5"/>
        <p:cNvGrpSpPr/>
        <p:nvPr/>
      </p:nvGrpSpPr>
      <p:grpSpPr>
        <a:xfrm>
          <a:off x="0" y="0"/>
          <a:ext cx="0" cy="0"/>
          <a:chOff x="0" y="0"/>
          <a:chExt cx="0" cy="0"/>
        </a:xfrm>
      </p:grpSpPr>
      <p:sp>
        <p:nvSpPr>
          <p:cNvPr id="23996" name="Google Shape;23996;g24bb5055e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97" name="Google Shape;23997;g24bb5055e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99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9"/>
        <p:cNvGrpSpPr/>
        <p:nvPr/>
      </p:nvGrpSpPr>
      <p:grpSpPr>
        <a:xfrm>
          <a:off x="0" y="0"/>
          <a:ext cx="0" cy="0"/>
          <a:chOff x="0" y="0"/>
          <a:chExt cx="0" cy="0"/>
        </a:xfrm>
      </p:grpSpPr>
      <p:sp>
        <p:nvSpPr>
          <p:cNvPr id="24090" name="Google Shape;2409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1" name="Google Shape;2409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57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0"/>
        <p:cNvGrpSpPr/>
        <p:nvPr/>
      </p:nvGrpSpPr>
      <p:grpSpPr>
        <a:xfrm>
          <a:off x="0" y="0"/>
          <a:ext cx="0" cy="0"/>
          <a:chOff x="0" y="0"/>
          <a:chExt cx="0" cy="0"/>
        </a:xfrm>
      </p:grpSpPr>
      <p:sp>
        <p:nvSpPr>
          <p:cNvPr id="24241" name="Google Shape;24241;g212f97afb56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2" name="Google Shape;24242;g212f97afb56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2"/>
        <p:cNvGrpSpPr/>
        <p:nvPr/>
      </p:nvGrpSpPr>
      <p:grpSpPr>
        <a:xfrm>
          <a:off x="0" y="0"/>
          <a:ext cx="0" cy="0"/>
          <a:chOff x="0" y="0"/>
          <a:chExt cx="0" cy="0"/>
        </a:xfrm>
      </p:grpSpPr>
      <p:sp>
        <p:nvSpPr>
          <p:cNvPr id="24163" name="Google Shape;24163;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4" name="Google Shape;24164;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05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1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4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9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44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7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9"/>
        <p:cNvGrpSpPr/>
        <p:nvPr/>
      </p:nvGrpSpPr>
      <p:grpSpPr>
        <a:xfrm>
          <a:off x="0" y="0"/>
          <a:ext cx="0" cy="0"/>
          <a:chOff x="0" y="0"/>
          <a:chExt cx="0" cy="0"/>
        </a:xfrm>
      </p:grpSpPr>
      <p:sp>
        <p:nvSpPr>
          <p:cNvPr id="24040" name="Google Shape;24040;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41" name="Google Shape;24041;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82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4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5"/>
        <p:cNvGrpSpPr/>
        <p:nvPr/>
      </p:nvGrpSpPr>
      <p:grpSpPr>
        <a:xfrm>
          <a:off x="0" y="0"/>
          <a:ext cx="0" cy="0"/>
          <a:chOff x="0" y="0"/>
          <a:chExt cx="0" cy="0"/>
        </a:xfrm>
      </p:grpSpPr>
      <p:sp>
        <p:nvSpPr>
          <p:cNvPr id="23996" name="Google Shape;23996;g24bb5055e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97" name="Google Shape;23997;g24bb5055e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94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2"/>
        <p:cNvGrpSpPr/>
        <p:nvPr/>
      </p:nvGrpSpPr>
      <p:grpSpPr>
        <a:xfrm>
          <a:off x="0" y="0"/>
          <a:ext cx="0" cy="0"/>
          <a:chOff x="0" y="0"/>
          <a:chExt cx="0" cy="0"/>
        </a:xfrm>
      </p:grpSpPr>
      <p:sp>
        <p:nvSpPr>
          <p:cNvPr id="24163" name="Google Shape;24163;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4" name="Google Shape;24164;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9"/>
        <p:cNvGrpSpPr/>
        <p:nvPr/>
      </p:nvGrpSpPr>
      <p:grpSpPr>
        <a:xfrm>
          <a:off x="0" y="0"/>
          <a:ext cx="0" cy="0"/>
          <a:chOff x="0" y="0"/>
          <a:chExt cx="0" cy="0"/>
        </a:xfrm>
      </p:grpSpPr>
      <p:sp>
        <p:nvSpPr>
          <p:cNvPr id="24040" name="Google Shape;24040;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41" name="Google Shape;24041;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73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9"/>
        <p:cNvGrpSpPr/>
        <p:nvPr/>
      </p:nvGrpSpPr>
      <p:grpSpPr>
        <a:xfrm>
          <a:off x="0" y="0"/>
          <a:ext cx="0" cy="0"/>
          <a:chOff x="0" y="0"/>
          <a:chExt cx="0" cy="0"/>
        </a:xfrm>
      </p:grpSpPr>
      <p:sp>
        <p:nvSpPr>
          <p:cNvPr id="24090" name="Google Shape;2409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1" name="Google Shape;2409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90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77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67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 y="-6025"/>
            <a:ext cx="9144181" cy="5155500"/>
            <a:chOff x="50" y="-6025"/>
            <a:chExt cx="9144181" cy="5155500"/>
          </a:xfrm>
        </p:grpSpPr>
        <p:grpSp>
          <p:nvGrpSpPr>
            <p:cNvPr id="10" name="Google Shape;10;p2"/>
            <p:cNvGrpSpPr/>
            <p:nvPr/>
          </p:nvGrpSpPr>
          <p:grpSpPr>
            <a:xfrm>
              <a:off x="150" y="126"/>
              <a:ext cx="9144081" cy="5143543"/>
              <a:chOff x="-46739" y="-18"/>
              <a:chExt cx="9237379" cy="5143543"/>
            </a:xfrm>
          </p:grpSpPr>
          <p:sp>
            <p:nvSpPr>
              <p:cNvPr id="11" name="Google Shape;11;p2"/>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2"/>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2"/>
          <p:cNvSpPr txBox="1">
            <a:spLocks noGrp="1"/>
          </p:cNvSpPr>
          <p:nvPr>
            <p:ph type="ctrTitle"/>
          </p:nvPr>
        </p:nvSpPr>
        <p:spPr>
          <a:xfrm>
            <a:off x="3191494" y="1263743"/>
            <a:ext cx="5237400" cy="2166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89" name="Google Shape;1089;p2"/>
          <p:cNvSpPr txBox="1">
            <a:spLocks noGrp="1"/>
          </p:cNvSpPr>
          <p:nvPr>
            <p:ph type="subTitle" idx="1"/>
          </p:nvPr>
        </p:nvSpPr>
        <p:spPr>
          <a:xfrm>
            <a:off x="3191425" y="3470250"/>
            <a:ext cx="5237400" cy="4095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90" name="Google Shape;1090;p2"/>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082"/>
        <p:cNvGrpSpPr/>
        <p:nvPr/>
      </p:nvGrpSpPr>
      <p:grpSpPr>
        <a:xfrm>
          <a:off x="0" y="0"/>
          <a:ext cx="0" cy="0"/>
          <a:chOff x="0" y="0"/>
          <a:chExt cx="0" cy="0"/>
        </a:xfrm>
      </p:grpSpPr>
      <p:grpSp>
        <p:nvGrpSpPr>
          <p:cNvPr id="13083" name="Google Shape;13083;p16"/>
          <p:cNvGrpSpPr/>
          <p:nvPr/>
        </p:nvGrpSpPr>
        <p:grpSpPr>
          <a:xfrm>
            <a:off x="50" y="-6025"/>
            <a:ext cx="9144181" cy="5155550"/>
            <a:chOff x="50" y="-6025"/>
            <a:chExt cx="9144181" cy="5155550"/>
          </a:xfrm>
        </p:grpSpPr>
        <p:grpSp>
          <p:nvGrpSpPr>
            <p:cNvPr id="13084" name="Google Shape;13084;p16"/>
            <p:cNvGrpSpPr/>
            <p:nvPr/>
          </p:nvGrpSpPr>
          <p:grpSpPr>
            <a:xfrm>
              <a:off x="150" y="126"/>
              <a:ext cx="9144081" cy="5143543"/>
              <a:chOff x="-46739" y="-18"/>
              <a:chExt cx="9237379" cy="5143543"/>
            </a:xfrm>
          </p:grpSpPr>
          <p:sp>
            <p:nvSpPr>
              <p:cNvPr id="13085" name="Google Shape;13085;p16"/>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16"/>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16"/>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16"/>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16"/>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16"/>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16"/>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16"/>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16"/>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16"/>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16"/>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16"/>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16"/>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16"/>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16"/>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16"/>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16"/>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16"/>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16"/>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16"/>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16"/>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16"/>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16"/>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16"/>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16"/>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16"/>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16"/>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16"/>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16"/>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16"/>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16"/>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16"/>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16"/>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16"/>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16"/>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16"/>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16"/>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16"/>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16"/>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16"/>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16"/>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16"/>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16"/>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16"/>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16"/>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16"/>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16"/>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16"/>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16"/>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16"/>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16"/>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16"/>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16"/>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16"/>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16"/>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16"/>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16"/>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16"/>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16"/>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16"/>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16"/>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16"/>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16"/>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16"/>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16"/>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16"/>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16"/>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16"/>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16"/>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16"/>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16"/>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16"/>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16"/>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16"/>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16"/>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16"/>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16"/>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16"/>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16"/>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16"/>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16"/>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16"/>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16"/>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16"/>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16"/>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16"/>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16"/>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16"/>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16"/>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16"/>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16"/>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16"/>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16"/>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16"/>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16"/>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16"/>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16"/>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16"/>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16"/>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16"/>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16"/>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16"/>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16"/>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16"/>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16"/>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16"/>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16"/>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16"/>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16"/>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16"/>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16"/>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16"/>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16"/>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16"/>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16"/>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16"/>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16"/>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16"/>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16"/>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16"/>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16"/>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16"/>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16"/>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16"/>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16"/>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16"/>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16"/>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16"/>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16"/>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16"/>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16"/>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16"/>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16"/>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16"/>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16"/>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16"/>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16"/>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16"/>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16"/>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16"/>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16"/>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16"/>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16"/>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16"/>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16"/>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16"/>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16"/>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16"/>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16"/>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16"/>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16"/>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16"/>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16"/>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16"/>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16"/>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16"/>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16"/>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16"/>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16"/>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16"/>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16"/>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16"/>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16"/>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16"/>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16"/>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16"/>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16"/>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16"/>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16"/>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16"/>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16"/>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16"/>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16"/>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16"/>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16"/>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16"/>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16"/>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16"/>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16"/>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16"/>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16"/>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16"/>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16"/>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16"/>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16"/>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16"/>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16"/>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16"/>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16"/>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16"/>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16"/>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16"/>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16"/>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16"/>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16"/>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16"/>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16"/>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16"/>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16"/>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16"/>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16"/>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16"/>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16"/>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16"/>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16"/>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16"/>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16"/>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16"/>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16"/>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16"/>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16"/>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16"/>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16"/>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16"/>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16"/>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16"/>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16"/>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16"/>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16"/>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16"/>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16"/>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16"/>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16"/>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16"/>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16"/>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16"/>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16"/>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16"/>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16"/>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16"/>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16"/>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16"/>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16"/>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16"/>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16"/>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16"/>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16"/>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16"/>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16"/>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16"/>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16"/>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16"/>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16"/>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16"/>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16"/>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16"/>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16"/>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16"/>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16"/>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16"/>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16"/>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16"/>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16"/>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16"/>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16"/>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16"/>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16"/>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16"/>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16"/>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16"/>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16"/>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16"/>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16"/>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16"/>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16"/>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16"/>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16"/>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16"/>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16"/>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16"/>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16"/>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16"/>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16"/>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16"/>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16"/>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16"/>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16"/>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16"/>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16"/>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16"/>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16"/>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16"/>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16"/>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16"/>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16"/>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16"/>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16"/>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16"/>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16"/>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16"/>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16"/>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16"/>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16"/>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16"/>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16"/>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16"/>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16"/>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16"/>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16"/>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16"/>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16"/>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16"/>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16"/>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16"/>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16"/>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16"/>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16"/>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16"/>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16"/>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16"/>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16"/>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16"/>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16"/>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16"/>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16"/>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16"/>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16"/>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16"/>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16"/>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16"/>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16"/>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16"/>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16"/>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16"/>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16"/>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16"/>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16"/>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16"/>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16"/>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16"/>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16"/>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16"/>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16"/>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16"/>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16"/>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16"/>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16"/>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16"/>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16"/>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16"/>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16"/>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16"/>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16"/>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16"/>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16"/>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16"/>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16"/>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16"/>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16"/>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16"/>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16"/>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16"/>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16"/>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16"/>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16"/>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16"/>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16"/>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16"/>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16"/>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16"/>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16"/>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16"/>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16"/>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16"/>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16"/>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16"/>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16"/>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16"/>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16"/>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16"/>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16"/>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16"/>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16"/>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16"/>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16"/>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16"/>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16"/>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16"/>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16"/>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16"/>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16"/>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16"/>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16"/>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16"/>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16"/>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16"/>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16"/>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16"/>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16"/>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16"/>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16"/>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16"/>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16"/>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16"/>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16"/>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16"/>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16"/>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16"/>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16"/>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16"/>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16"/>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16"/>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16"/>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16"/>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16"/>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16"/>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16"/>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16"/>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16"/>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16"/>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16"/>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16"/>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16"/>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16"/>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16"/>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16"/>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16"/>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16"/>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16"/>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16"/>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16"/>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16"/>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16"/>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16"/>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16"/>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16"/>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16"/>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16"/>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16"/>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16"/>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16"/>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16"/>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16"/>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16"/>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16"/>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16"/>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16"/>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16"/>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16"/>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16"/>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16"/>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16"/>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16"/>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16"/>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16"/>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16"/>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16"/>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16"/>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16"/>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16"/>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16"/>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16"/>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16"/>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16"/>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16"/>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16"/>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16"/>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16"/>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16"/>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16"/>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16"/>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16"/>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16"/>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16"/>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16"/>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16"/>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16"/>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16"/>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16"/>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16"/>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16"/>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16"/>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16"/>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16"/>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16"/>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16"/>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16"/>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16"/>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16"/>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16"/>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16"/>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16"/>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16"/>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16"/>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16"/>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16"/>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16"/>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16"/>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16"/>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16"/>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16"/>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16"/>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16"/>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16"/>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16"/>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16"/>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16"/>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16"/>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16"/>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16"/>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16"/>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16"/>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16"/>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16"/>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16"/>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16"/>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16"/>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16"/>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16"/>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16"/>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16"/>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16"/>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16"/>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16"/>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16"/>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16"/>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16"/>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16"/>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16"/>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16"/>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16"/>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16"/>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16"/>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16"/>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16"/>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16"/>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16"/>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16"/>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16"/>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16"/>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16"/>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16"/>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16"/>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16"/>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16"/>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16"/>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16"/>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16"/>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16"/>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16"/>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16"/>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16"/>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16"/>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16"/>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16"/>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16"/>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16"/>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16"/>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16"/>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16"/>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16"/>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16"/>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16"/>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16"/>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16"/>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16"/>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16"/>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16"/>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16"/>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16"/>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16"/>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16"/>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16"/>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16"/>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16"/>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16"/>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16"/>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16"/>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16"/>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16"/>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16"/>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16"/>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16"/>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16"/>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16"/>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16"/>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16"/>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16"/>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16"/>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16"/>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16"/>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16"/>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16"/>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16"/>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16"/>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16"/>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16"/>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16"/>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16"/>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16"/>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16"/>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16"/>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16"/>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16"/>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16"/>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16"/>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16"/>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16"/>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16"/>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16"/>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16"/>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16"/>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16"/>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16"/>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16"/>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16"/>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16"/>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16"/>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16"/>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16"/>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16"/>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16"/>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16"/>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16"/>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16"/>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16"/>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16"/>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16"/>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16"/>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16"/>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16"/>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16"/>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16"/>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16"/>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16"/>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16"/>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16"/>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16"/>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16"/>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16"/>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16"/>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16"/>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16"/>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16"/>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16"/>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16"/>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16"/>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16"/>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16"/>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16"/>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16"/>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16"/>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16"/>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16"/>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16"/>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16"/>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16"/>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16"/>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16"/>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16"/>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16"/>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16"/>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16"/>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16"/>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16"/>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16"/>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16"/>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16"/>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16"/>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16"/>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16"/>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16"/>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16"/>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16"/>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16"/>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16"/>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16"/>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16"/>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16"/>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16"/>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16"/>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16"/>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16"/>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16"/>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16"/>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16"/>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16"/>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16"/>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16"/>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16"/>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16"/>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16"/>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16"/>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16"/>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16"/>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16"/>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16"/>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16"/>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16"/>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16"/>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16"/>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16"/>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16"/>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16"/>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16"/>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16"/>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16"/>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16"/>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16"/>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16"/>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16"/>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16"/>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16"/>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16"/>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16"/>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16"/>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16"/>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16"/>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16"/>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16"/>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16"/>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16"/>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16"/>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16"/>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16"/>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16"/>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16"/>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16"/>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16"/>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16"/>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16"/>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16"/>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16"/>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16"/>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16"/>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16"/>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16"/>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16"/>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16"/>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16"/>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16"/>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16"/>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16"/>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16"/>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16"/>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16"/>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16"/>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16"/>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16"/>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16"/>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16"/>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16"/>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16"/>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16"/>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16"/>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16"/>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16"/>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16"/>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16"/>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16"/>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16"/>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16"/>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16"/>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16"/>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16"/>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16"/>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16"/>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16"/>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16"/>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16"/>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16"/>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16"/>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16"/>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16"/>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16"/>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16"/>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16"/>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16"/>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16"/>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16"/>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16"/>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16"/>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16"/>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16"/>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16"/>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16"/>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16"/>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16"/>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16"/>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16"/>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16"/>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16"/>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16"/>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16"/>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16"/>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16"/>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16"/>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16"/>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16"/>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16"/>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16"/>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16"/>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16"/>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16"/>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16"/>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16"/>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16"/>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16"/>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16"/>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16"/>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16"/>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16"/>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16"/>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16"/>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16"/>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16"/>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16"/>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16"/>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16"/>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16"/>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16"/>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16"/>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16"/>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16"/>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16"/>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16"/>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16"/>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16"/>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16"/>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16"/>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16"/>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16"/>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16"/>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16"/>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16"/>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16"/>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16"/>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16"/>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16"/>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16"/>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16"/>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16"/>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16"/>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16"/>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16"/>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16"/>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16"/>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16"/>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16"/>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16"/>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16"/>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16"/>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16"/>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16"/>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16"/>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16"/>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16"/>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16"/>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16"/>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16"/>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16"/>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16"/>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16"/>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16"/>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16"/>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16"/>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16"/>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16"/>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16"/>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16"/>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16"/>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16"/>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16"/>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16"/>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16"/>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16"/>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16"/>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16"/>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16"/>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16"/>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16"/>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16"/>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16"/>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16"/>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16"/>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16"/>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16"/>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16"/>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16"/>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16"/>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16"/>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16"/>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16"/>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16"/>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16"/>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16"/>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16"/>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16"/>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16"/>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16"/>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16"/>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16"/>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16"/>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16"/>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16"/>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16"/>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16"/>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16"/>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16"/>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16"/>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16"/>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16"/>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16"/>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16"/>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16"/>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16"/>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16"/>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16"/>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16"/>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16"/>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16"/>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16"/>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16"/>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16"/>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16"/>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16"/>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16"/>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16"/>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16"/>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16"/>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16"/>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16"/>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16"/>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16"/>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16"/>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16"/>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16"/>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16"/>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16"/>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16"/>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16"/>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16"/>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16"/>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16"/>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16"/>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16"/>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16"/>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16"/>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16"/>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16"/>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16"/>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16"/>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16"/>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16"/>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16"/>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16"/>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16"/>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16"/>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16"/>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16"/>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16"/>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16"/>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16"/>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16"/>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16"/>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16"/>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16"/>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16"/>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16"/>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16"/>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16"/>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16"/>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16"/>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16"/>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16"/>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16"/>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16"/>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16"/>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16"/>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16"/>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16"/>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16"/>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16"/>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16"/>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16"/>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16"/>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16"/>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16"/>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16"/>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16"/>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16"/>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16"/>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16"/>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16"/>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16"/>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16"/>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16"/>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16"/>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16"/>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16"/>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16"/>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16"/>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16"/>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16"/>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16"/>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16"/>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16"/>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16"/>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16"/>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16"/>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16"/>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16"/>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16"/>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16"/>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16"/>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16"/>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16"/>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16"/>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16"/>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16"/>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16"/>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16"/>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16"/>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16"/>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16"/>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16"/>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16"/>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16"/>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16"/>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16"/>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16"/>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16"/>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16"/>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16"/>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16"/>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16"/>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16"/>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16"/>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16"/>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16"/>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16"/>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16"/>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16"/>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16"/>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16"/>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16"/>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16"/>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16"/>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16"/>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16"/>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16"/>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16"/>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16"/>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16"/>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16"/>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16"/>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16"/>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16"/>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16"/>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16"/>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16"/>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16"/>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16"/>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16"/>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16"/>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16"/>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16"/>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16"/>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16"/>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16"/>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16"/>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16"/>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16"/>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16"/>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16"/>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16"/>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16"/>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16"/>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16"/>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16"/>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16"/>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16"/>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16"/>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16"/>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16"/>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0" name="Google Shape;14160;p16"/>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16"/>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16"/>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16"/>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4" name="Google Shape;14164;p16"/>
          <p:cNvSpPr txBox="1">
            <a:spLocks noGrp="1"/>
          </p:cNvSpPr>
          <p:nvPr>
            <p:ph type="title"/>
          </p:nvPr>
        </p:nvSpPr>
        <p:spPr>
          <a:xfrm>
            <a:off x="1688225" y="2874125"/>
            <a:ext cx="5767500" cy="7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165" name="Google Shape;14165;p16"/>
          <p:cNvSpPr txBox="1">
            <a:spLocks noGrp="1"/>
          </p:cNvSpPr>
          <p:nvPr>
            <p:ph type="subTitle" idx="1"/>
          </p:nvPr>
        </p:nvSpPr>
        <p:spPr>
          <a:xfrm>
            <a:off x="1688225" y="1509775"/>
            <a:ext cx="5767500" cy="136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9630"/>
        <p:cNvGrpSpPr/>
        <p:nvPr/>
      </p:nvGrpSpPr>
      <p:grpSpPr>
        <a:xfrm>
          <a:off x="0" y="0"/>
          <a:ext cx="0" cy="0"/>
          <a:chOff x="0" y="0"/>
          <a:chExt cx="0" cy="0"/>
        </a:xfrm>
      </p:grpSpPr>
      <p:grpSp>
        <p:nvGrpSpPr>
          <p:cNvPr id="19631" name="Google Shape;19631;p22"/>
          <p:cNvGrpSpPr/>
          <p:nvPr/>
        </p:nvGrpSpPr>
        <p:grpSpPr>
          <a:xfrm>
            <a:off x="50" y="-6025"/>
            <a:ext cx="9144181" cy="5155550"/>
            <a:chOff x="50" y="-6025"/>
            <a:chExt cx="9144181" cy="5155550"/>
          </a:xfrm>
        </p:grpSpPr>
        <p:grpSp>
          <p:nvGrpSpPr>
            <p:cNvPr id="19632" name="Google Shape;19632;p22"/>
            <p:cNvGrpSpPr/>
            <p:nvPr/>
          </p:nvGrpSpPr>
          <p:grpSpPr>
            <a:xfrm>
              <a:off x="150" y="126"/>
              <a:ext cx="9144081" cy="5143543"/>
              <a:chOff x="-46739" y="-18"/>
              <a:chExt cx="9237379" cy="5143543"/>
            </a:xfrm>
          </p:grpSpPr>
          <p:sp>
            <p:nvSpPr>
              <p:cNvPr id="19633" name="Google Shape;19633;p22"/>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22"/>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22"/>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22"/>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22"/>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22"/>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22"/>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22"/>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22"/>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22"/>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22"/>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22"/>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22"/>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22"/>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22"/>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22"/>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22"/>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22"/>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22"/>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22"/>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22"/>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22"/>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22"/>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22"/>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22"/>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22"/>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22"/>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22"/>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22"/>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22"/>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22"/>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22"/>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22"/>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22"/>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22"/>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22"/>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22"/>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22"/>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22"/>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22"/>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22"/>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22"/>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22"/>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22"/>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22"/>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22"/>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22"/>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22"/>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22"/>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22"/>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22"/>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22"/>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22"/>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22"/>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22"/>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22"/>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22"/>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22"/>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22"/>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22"/>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22"/>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22"/>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22"/>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22"/>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22"/>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22"/>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22"/>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22"/>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22"/>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22"/>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22"/>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22"/>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22"/>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22"/>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22"/>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22"/>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22"/>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22"/>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22"/>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22"/>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22"/>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22"/>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22"/>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22"/>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22"/>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22"/>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22"/>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22"/>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22"/>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22"/>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22"/>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22"/>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22"/>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22"/>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22"/>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22"/>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22"/>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22"/>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22"/>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22"/>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22"/>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22"/>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22"/>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22"/>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22"/>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22"/>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22"/>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22"/>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22"/>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22"/>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22"/>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22"/>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22"/>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22"/>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22"/>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22"/>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22"/>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22"/>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22"/>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22"/>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22"/>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22"/>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22"/>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22"/>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22"/>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22"/>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22"/>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22"/>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22"/>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22"/>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22"/>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22"/>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22"/>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22"/>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22"/>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22"/>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22"/>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22"/>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22"/>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22"/>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22"/>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22"/>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22"/>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22"/>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22"/>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22"/>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22"/>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22"/>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22"/>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22"/>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22"/>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22"/>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22"/>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22"/>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22"/>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22"/>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22"/>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22"/>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22"/>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22"/>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22"/>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22"/>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22"/>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22"/>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22"/>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22"/>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22"/>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22"/>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22"/>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22"/>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22"/>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22"/>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22"/>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22"/>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22"/>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22"/>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22"/>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22"/>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22"/>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22"/>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22"/>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22"/>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22"/>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22"/>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22"/>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22"/>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22"/>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22"/>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22"/>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22"/>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22"/>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22"/>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22"/>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22"/>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22"/>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22"/>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22"/>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22"/>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22"/>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22"/>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22"/>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22"/>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22"/>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22"/>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22"/>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22"/>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22"/>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22"/>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22"/>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22"/>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22"/>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22"/>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22"/>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22"/>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22"/>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22"/>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22"/>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22"/>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22"/>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22"/>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22"/>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22"/>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22"/>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22"/>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22"/>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22"/>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22"/>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22"/>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22"/>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22"/>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22"/>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22"/>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22"/>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22"/>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22"/>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22"/>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22"/>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22"/>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22"/>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22"/>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22"/>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22"/>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22"/>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22"/>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22"/>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22"/>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22"/>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22"/>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22"/>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22"/>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22"/>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22"/>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22"/>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22"/>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22"/>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22"/>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22"/>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22"/>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22"/>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22"/>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22"/>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22"/>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22"/>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22"/>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22"/>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22"/>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22"/>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22"/>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22"/>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22"/>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22"/>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22"/>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22"/>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22"/>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22"/>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22"/>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22"/>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22"/>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22"/>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22"/>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22"/>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22"/>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22"/>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22"/>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22"/>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22"/>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22"/>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22"/>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22"/>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22"/>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22"/>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22"/>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22"/>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22"/>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22"/>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22"/>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22"/>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22"/>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22"/>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22"/>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3" name="Google Shape;19933;p22"/>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4" name="Google Shape;19934;p22"/>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5" name="Google Shape;19935;p22"/>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22"/>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22"/>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22"/>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22"/>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0" name="Google Shape;19940;p22"/>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1" name="Google Shape;19941;p22"/>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22"/>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22"/>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22"/>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22"/>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22"/>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7" name="Google Shape;19947;p22"/>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8" name="Google Shape;19948;p22"/>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22"/>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22"/>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22"/>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22"/>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22"/>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22"/>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5" name="Google Shape;19955;p22"/>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22"/>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7" name="Google Shape;19957;p22"/>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8" name="Google Shape;19958;p22"/>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22"/>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22"/>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22"/>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2" name="Google Shape;19962;p22"/>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3" name="Google Shape;19963;p22"/>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22"/>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22"/>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22"/>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7" name="Google Shape;19967;p22"/>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8" name="Google Shape;19968;p22"/>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9" name="Google Shape;19969;p22"/>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22"/>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22"/>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22"/>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3" name="Google Shape;19973;p22"/>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22"/>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22"/>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22"/>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7" name="Google Shape;19977;p22"/>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8" name="Google Shape;19978;p22"/>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22"/>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22"/>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22"/>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2" name="Google Shape;19982;p22"/>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3" name="Google Shape;19983;p22"/>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4" name="Google Shape;19984;p22"/>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22"/>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22"/>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22"/>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22"/>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22"/>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22"/>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22"/>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22"/>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22"/>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22"/>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22"/>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22"/>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22"/>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22"/>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22"/>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22"/>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22"/>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22"/>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22"/>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22"/>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22"/>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22"/>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22"/>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22"/>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22"/>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22"/>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22"/>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22"/>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22"/>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22"/>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22"/>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22"/>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22"/>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22"/>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22"/>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22"/>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22"/>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22"/>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22"/>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22"/>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22"/>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22"/>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22"/>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22"/>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22"/>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22"/>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22"/>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22"/>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22"/>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22"/>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22"/>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22"/>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22"/>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22"/>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22"/>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22"/>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22"/>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22"/>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22"/>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22"/>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22"/>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22"/>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22"/>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22"/>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22"/>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22"/>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22"/>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22"/>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22"/>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22"/>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22"/>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22"/>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22"/>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22"/>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22"/>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22"/>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22"/>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22"/>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22"/>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22"/>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22"/>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22"/>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22"/>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22"/>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22"/>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22"/>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22"/>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22"/>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22"/>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22"/>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22"/>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22"/>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22"/>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22"/>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22"/>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22"/>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22"/>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22"/>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22"/>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22"/>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22"/>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22"/>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22"/>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22"/>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22"/>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22"/>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22"/>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22"/>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22"/>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22"/>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22"/>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22"/>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22"/>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22"/>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22"/>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22"/>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22"/>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22"/>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22"/>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22"/>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22"/>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22"/>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22"/>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22"/>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22"/>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22"/>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22"/>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22"/>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22"/>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22"/>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22"/>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22"/>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22"/>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22"/>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22"/>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22"/>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22"/>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22"/>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22"/>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22"/>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22"/>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22"/>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22"/>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22"/>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22"/>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22"/>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22"/>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22"/>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22"/>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22"/>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22"/>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22"/>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22"/>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22"/>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22"/>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22"/>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22"/>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22"/>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22"/>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22"/>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22"/>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22"/>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22"/>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22"/>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22"/>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22"/>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22"/>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22"/>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22"/>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22"/>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22"/>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22"/>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22"/>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22"/>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22"/>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22"/>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22"/>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22"/>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22"/>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22"/>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22"/>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22"/>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22"/>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22"/>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22"/>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22"/>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22"/>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22"/>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22"/>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22"/>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22"/>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22"/>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22"/>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22"/>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22"/>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22"/>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22"/>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22"/>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22"/>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22"/>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22"/>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22"/>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22"/>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22"/>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22"/>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22"/>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22"/>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22"/>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22"/>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22"/>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22"/>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22"/>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22"/>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22"/>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22"/>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22"/>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22"/>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22"/>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22"/>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22"/>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22"/>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22"/>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22"/>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22"/>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22"/>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22"/>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22"/>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22"/>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22"/>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22"/>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22"/>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22"/>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22"/>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22"/>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22"/>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22"/>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22"/>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22"/>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22"/>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22"/>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22"/>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22"/>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22"/>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22"/>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22"/>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22"/>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22"/>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22"/>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22"/>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22"/>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22"/>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22"/>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22"/>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22"/>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22"/>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22"/>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22"/>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22"/>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22"/>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22"/>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22"/>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22"/>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22"/>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22"/>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22"/>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22"/>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22"/>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22"/>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22"/>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22"/>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22"/>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22"/>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22"/>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22"/>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22"/>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22"/>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22"/>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22"/>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22"/>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22"/>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22"/>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22"/>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22"/>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22"/>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22"/>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22"/>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22"/>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22"/>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22"/>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22"/>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22"/>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22"/>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22"/>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22"/>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22"/>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22"/>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22"/>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22"/>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22"/>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22"/>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22"/>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22"/>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22"/>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22"/>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22"/>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22"/>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22"/>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22"/>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22"/>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22"/>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22"/>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22"/>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22"/>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22"/>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22"/>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22"/>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22"/>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22"/>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22"/>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22"/>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22"/>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22"/>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22"/>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22"/>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22"/>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22"/>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22"/>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22"/>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22"/>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22"/>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22"/>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22"/>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22"/>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22"/>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22"/>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22"/>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22"/>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22"/>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22"/>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22"/>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22"/>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22"/>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22"/>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22"/>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22"/>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22"/>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22"/>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22"/>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22"/>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22"/>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22"/>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22"/>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22"/>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22"/>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22"/>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22"/>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22"/>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22"/>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22"/>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22"/>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22"/>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22"/>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22"/>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22"/>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22"/>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22"/>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22"/>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22"/>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22"/>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22"/>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22"/>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22"/>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22"/>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22"/>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22"/>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22"/>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22"/>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22"/>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22"/>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22"/>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22"/>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22"/>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22"/>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22"/>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22"/>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22"/>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22"/>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22"/>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22"/>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22"/>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22"/>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22"/>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22"/>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22"/>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22"/>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22"/>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22"/>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22"/>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22"/>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22"/>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22"/>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22"/>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22"/>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22"/>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22"/>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22"/>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22"/>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22"/>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22"/>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22"/>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22"/>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22"/>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22"/>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22"/>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22"/>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22"/>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22"/>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22"/>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22"/>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22"/>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22"/>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22"/>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22"/>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22"/>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22"/>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22"/>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22"/>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22"/>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22"/>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22"/>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22"/>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22"/>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22"/>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22"/>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22"/>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22"/>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22"/>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22"/>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22"/>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22"/>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22"/>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22"/>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22"/>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22"/>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22"/>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22"/>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22"/>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22"/>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22"/>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22"/>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22"/>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22"/>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22"/>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22"/>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22"/>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22"/>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22"/>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22"/>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22"/>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22"/>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22"/>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22"/>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22"/>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22"/>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22"/>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22"/>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22"/>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22"/>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22"/>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22"/>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22"/>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22"/>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22"/>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22"/>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22"/>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22"/>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22"/>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22"/>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22"/>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22"/>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22"/>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22"/>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22"/>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22"/>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22"/>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22"/>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22"/>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22"/>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22"/>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22"/>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22"/>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22"/>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22"/>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22"/>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22"/>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22"/>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22"/>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22"/>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22"/>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22"/>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22"/>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22"/>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22"/>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22"/>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22"/>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22"/>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22"/>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22"/>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22"/>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22"/>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22"/>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22"/>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22"/>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22"/>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22"/>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22"/>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22"/>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22"/>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22"/>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22"/>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22"/>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22"/>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22"/>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22"/>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22"/>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22"/>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22"/>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22"/>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22"/>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22"/>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22"/>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22"/>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22"/>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22"/>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22"/>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22"/>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22"/>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22"/>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22"/>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22"/>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22"/>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22"/>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22"/>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22"/>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22"/>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22"/>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22"/>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22"/>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22"/>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22"/>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22"/>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22"/>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22"/>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22"/>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22"/>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22"/>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22"/>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22"/>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22"/>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22"/>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22"/>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22"/>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22"/>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22"/>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22"/>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22"/>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22"/>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22"/>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22"/>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22"/>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22"/>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22"/>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22"/>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22"/>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22"/>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22"/>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22"/>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22"/>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22"/>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22"/>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22"/>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22"/>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22"/>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22"/>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22"/>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22"/>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22"/>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22"/>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22"/>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22"/>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22"/>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22"/>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22"/>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22"/>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22"/>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22"/>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22"/>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22"/>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22"/>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22"/>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22"/>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22"/>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22"/>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22"/>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22"/>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22"/>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22"/>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22"/>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22"/>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22"/>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22"/>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22"/>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22"/>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22"/>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22"/>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22"/>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22"/>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22"/>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22"/>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22"/>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22"/>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22"/>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22"/>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22"/>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22"/>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22"/>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22"/>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22"/>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22"/>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22"/>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22"/>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22"/>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22"/>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22"/>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9" name="Google Shape;20619;p22"/>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0" name="Google Shape;20620;p22"/>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1" name="Google Shape;20621;p22"/>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22"/>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22"/>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22"/>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22"/>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22"/>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22"/>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22"/>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22"/>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22"/>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22"/>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22"/>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22"/>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22"/>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22"/>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6" name="Google Shape;20636;p22"/>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7" name="Google Shape;20637;p22"/>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22"/>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22"/>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22"/>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1" name="Google Shape;20641;p22"/>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22"/>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3" name="Google Shape;20643;p22"/>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4" name="Google Shape;20644;p22"/>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22"/>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22"/>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22"/>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8" name="Google Shape;20648;p22"/>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9" name="Google Shape;20649;p22"/>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22"/>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22"/>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22"/>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3" name="Google Shape;20653;p22"/>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22"/>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5" name="Google Shape;20655;p22"/>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6" name="Google Shape;20656;p22"/>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7" name="Google Shape;20657;p22"/>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8" name="Google Shape;20658;p22"/>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9" name="Google Shape;20659;p22"/>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0" name="Google Shape;20660;p22"/>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1" name="Google Shape;20661;p22"/>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2" name="Google Shape;20662;p22"/>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3" name="Google Shape;20663;p22"/>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4" name="Google Shape;20664;p22"/>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5" name="Google Shape;20665;p22"/>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6" name="Google Shape;20666;p22"/>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7" name="Google Shape;20667;p22"/>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8" name="Google Shape;20668;p22"/>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9" name="Google Shape;20669;p22"/>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0" name="Google Shape;20670;p22"/>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1" name="Google Shape;20671;p22"/>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2" name="Google Shape;20672;p22"/>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3" name="Google Shape;20673;p22"/>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4" name="Google Shape;20674;p22"/>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5" name="Google Shape;20675;p22"/>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6" name="Google Shape;20676;p22"/>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7" name="Google Shape;20677;p22"/>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8" name="Google Shape;20678;p22"/>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9" name="Google Shape;20679;p22"/>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0" name="Google Shape;20680;p22"/>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1" name="Google Shape;20681;p22"/>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2" name="Google Shape;20682;p22"/>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3" name="Google Shape;20683;p22"/>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4" name="Google Shape;20684;p22"/>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5" name="Google Shape;20685;p22"/>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6" name="Google Shape;20686;p22"/>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7" name="Google Shape;20687;p22"/>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8" name="Google Shape;20688;p22"/>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9" name="Google Shape;20689;p22"/>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0" name="Google Shape;20690;p22"/>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1" name="Google Shape;20691;p22"/>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2" name="Google Shape;20692;p22"/>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3" name="Google Shape;20693;p22"/>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4" name="Google Shape;20694;p22"/>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5" name="Google Shape;20695;p22"/>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6" name="Google Shape;20696;p22"/>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7" name="Google Shape;20697;p22"/>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8" name="Google Shape;20698;p22"/>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9" name="Google Shape;20699;p22"/>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0" name="Google Shape;20700;p22"/>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1" name="Google Shape;20701;p22"/>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2" name="Google Shape;20702;p22"/>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3" name="Google Shape;20703;p22"/>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4" name="Google Shape;20704;p22"/>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5" name="Google Shape;20705;p22"/>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6" name="Google Shape;20706;p22"/>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7" name="Google Shape;20707;p22"/>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8" name="Google Shape;20708;p22"/>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9" name="Google Shape;20709;p22"/>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0" name="Google Shape;20710;p22"/>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1" name="Google Shape;20711;p22"/>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12" name="Google Shape;20712;p22"/>
          <p:cNvSpPr txBox="1">
            <a:spLocks noGrp="1"/>
          </p:cNvSpPr>
          <p:nvPr>
            <p:ph type="title" hasCustomPrompt="1"/>
          </p:nvPr>
        </p:nvSpPr>
        <p:spPr>
          <a:xfrm>
            <a:off x="3473362" y="537500"/>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3" name="Google Shape;20713;p22"/>
          <p:cNvSpPr txBox="1">
            <a:spLocks noGrp="1"/>
          </p:cNvSpPr>
          <p:nvPr>
            <p:ph type="subTitle" idx="1"/>
          </p:nvPr>
        </p:nvSpPr>
        <p:spPr>
          <a:xfrm>
            <a:off x="3473362" y="1365801"/>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714" name="Google Shape;20714;p22"/>
          <p:cNvSpPr txBox="1">
            <a:spLocks noGrp="1"/>
          </p:cNvSpPr>
          <p:nvPr>
            <p:ph type="title" idx="2" hasCustomPrompt="1"/>
          </p:nvPr>
        </p:nvSpPr>
        <p:spPr>
          <a:xfrm>
            <a:off x="3473362" y="1910200"/>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5" name="Google Shape;20715;p22"/>
          <p:cNvSpPr txBox="1">
            <a:spLocks noGrp="1"/>
          </p:cNvSpPr>
          <p:nvPr>
            <p:ph type="subTitle" idx="3"/>
          </p:nvPr>
        </p:nvSpPr>
        <p:spPr>
          <a:xfrm>
            <a:off x="3473362" y="2738500"/>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716" name="Google Shape;20716;p22"/>
          <p:cNvSpPr txBox="1">
            <a:spLocks noGrp="1"/>
          </p:cNvSpPr>
          <p:nvPr>
            <p:ph type="title" idx="4" hasCustomPrompt="1"/>
          </p:nvPr>
        </p:nvSpPr>
        <p:spPr>
          <a:xfrm>
            <a:off x="3473362" y="3282899"/>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7" name="Google Shape;20717;p22"/>
          <p:cNvSpPr txBox="1">
            <a:spLocks noGrp="1"/>
          </p:cNvSpPr>
          <p:nvPr>
            <p:ph type="subTitle" idx="5"/>
          </p:nvPr>
        </p:nvSpPr>
        <p:spPr>
          <a:xfrm>
            <a:off x="3473362" y="4111200"/>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803"/>
        <p:cNvGrpSpPr/>
        <p:nvPr/>
      </p:nvGrpSpPr>
      <p:grpSpPr>
        <a:xfrm>
          <a:off x="0" y="0"/>
          <a:ext cx="0" cy="0"/>
          <a:chOff x="0" y="0"/>
          <a:chExt cx="0" cy="0"/>
        </a:xfrm>
      </p:grpSpPr>
      <p:grpSp>
        <p:nvGrpSpPr>
          <p:cNvPr id="21804" name="Google Shape;21804;p24"/>
          <p:cNvGrpSpPr/>
          <p:nvPr/>
        </p:nvGrpSpPr>
        <p:grpSpPr>
          <a:xfrm>
            <a:off x="50" y="-6025"/>
            <a:ext cx="9144181" cy="5155550"/>
            <a:chOff x="50" y="-6025"/>
            <a:chExt cx="9144181" cy="5155550"/>
          </a:xfrm>
        </p:grpSpPr>
        <p:grpSp>
          <p:nvGrpSpPr>
            <p:cNvPr id="21805" name="Google Shape;21805;p24"/>
            <p:cNvGrpSpPr/>
            <p:nvPr/>
          </p:nvGrpSpPr>
          <p:grpSpPr>
            <a:xfrm>
              <a:off x="150" y="126"/>
              <a:ext cx="9144081" cy="5143543"/>
              <a:chOff x="-46739" y="-18"/>
              <a:chExt cx="9237379" cy="5143543"/>
            </a:xfrm>
          </p:grpSpPr>
          <p:sp>
            <p:nvSpPr>
              <p:cNvPr id="21806" name="Google Shape;21806;p24"/>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24"/>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24"/>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24"/>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24"/>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24"/>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24"/>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24"/>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24"/>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24"/>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24"/>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24"/>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24"/>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24"/>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24"/>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24"/>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24"/>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24"/>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24"/>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24"/>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24"/>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24"/>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24"/>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24"/>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24"/>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24"/>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24"/>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24"/>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24"/>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24"/>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24"/>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24"/>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24"/>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24"/>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24"/>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24"/>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24"/>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24"/>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24"/>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24"/>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24"/>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24"/>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24"/>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24"/>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24"/>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24"/>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24"/>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24"/>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24"/>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24"/>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24"/>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24"/>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24"/>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24"/>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24"/>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24"/>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24"/>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24"/>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24"/>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24"/>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24"/>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24"/>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24"/>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24"/>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24"/>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24"/>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24"/>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24"/>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24"/>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24"/>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24"/>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24"/>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24"/>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24"/>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24"/>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24"/>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24"/>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24"/>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24"/>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24"/>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24"/>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24"/>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24"/>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24"/>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24"/>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24"/>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24"/>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24"/>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24"/>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24"/>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24"/>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24"/>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24"/>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24"/>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24"/>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24"/>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24"/>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24"/>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24"/>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24"/>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24"/>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24"/>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24"/>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24"/>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24"/>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24"/>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24"/>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24"/>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24"/>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24"/>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24"/>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24"/>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24"/>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24"/>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24"/>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24"/>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24"/>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24"/>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24"/>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24"/>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24"/>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24"/>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24"/>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24"/>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24"/>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24"/>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24"/>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24"/>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24"/>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24"/>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24"/>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24"/>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24"/>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24"/>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24"/>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24"/>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24"/>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24"/>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24"/>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24"/>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24"/>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24"/>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24"/>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24"/>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24"/>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24"/>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24"/>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24"/>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24"/>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24"/>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24"/>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24"/>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24"/>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24"/>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24"/>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24"/>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2" name="Google Shape;21962;p24"/>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3" name="Google Shape;21963;p24"/>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4" name="Google Shape;21964;p24"/>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24"/>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24"/>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24"/>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8" name="Google Shape;21968;p24"/>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9" name="Google Shape;21969;p24"/>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0" name="Google Shape;21970;p24"/>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24"/>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24"/>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24"/>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4" name="Google Shape;21974;p24"/>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24"/>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24"/>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7" name="Google Shape;21977;p24"/>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8" name="Google Shape;21978;p24"/>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24"/>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24"/>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24"/>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2" name="Google Shape;21982;p24"/>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3" name="Google Shape;21983;p24"/>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24"/>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24"/>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24"/>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24"/>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24"/>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9" name="Google Shape;21989;p24"/>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24"/>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1" name="Google Shape;21991;p24"/>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2" name="Google Shape;21992;p24"/>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24"/>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24"/>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24"/>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6" name="Google Shape;21996;p24"/>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7" name="Google Shape;21997;p24"/>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8" name="Google Shape;21998;p24"/>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9" name="Google Shape;21999;p24"/>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0" name="Google Shape;22000;p24"/>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1" name="Google Shape;22001;p24"/>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2" name="Google Shape;22002;p24"/>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3" name="Google Shape;22003;p24"/>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4" name="Google Shape;22004;p24"/>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5" name="Google Shape;22005;p24"/>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6" name="Google Shape;22006;p24"/>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7" name="Google Shape;22007;p24"/>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8" name="Google Shape;22008;p24"/>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9" name="Google Shape;22009;p24"/>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0" name="Google Shape;22010;p24"/>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1" name="Google Shape;22011;p24"/>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2" name="Google Shape;22012;p24"/>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3" name="Google Shape;22013;p24"/>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4" name="Google Shape;22014;p24"/>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5" name="Google Shape;22015;p24"/>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6" name="Google Shape;22016;p24"/>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7" name="Google Shape;22017;p24"/>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8" name="Google Shape;22018;p24"/>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9" name="Google Shape;22019;p24"/>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0" name="Google Shape;22020;p24"/>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1" name="Google Shape;22021;p24"/>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2" name="Google Shape;22022;p24"/>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3" name="Google Shape;22023;p24"/>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4" name="Google Shape;22024;p24"/>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5" name="Google Shape;22025;p24"/>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6" name="Google Shape;22026;p24"/>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7" name="Google Shape;22027;p24"/>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8" name="Google Shape;22028;p24"/>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9" name="Google Shape;22029;p24"/>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0" name="Google Shape;22030;p24"/>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1" name="Google Shape;22031;p24"/>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2" name="Google Shape;22032;p24"/>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3" name="Google Shape;22033;p24"/>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4" name="Google Shape;22034;p24"/>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5" name="Google Shape;22035;p24"/>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6" name="Google Shape;22036;p24"/>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7" name="Google Shape;22037;p24"/>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8" name="Google Shape;22038;p24"/>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9" name="Google Shape;22039;p24"/>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0" name="Google Shape;22040;p24"/>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1" name="Google Shape;22041;p24"/>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2" name="Google Shape;22042;p24"/>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3" name="Google Shape;22043;p24"/>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4" name="Google Shape;22044;p24"/>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5" name="Google Shape;22045;p24"/>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6" name="Google Shape;22046;p24"/>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7" name="Google Shape;22047;p24"/>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8" name="Google Shape;22048;p24"/>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9" name="Google Shape;22049;p24"/>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0" name="Google Shape;22050;p24"/>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1" name="Google Shape;22051;p24"/>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2" name="Google Shape;22052;p24"/>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3" name="Google Shape;22053;p24"/>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4" name="Google Shape;22054;p24"/>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5" name="Google Shape;22055;p24"/>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6" name="Google Shape;22056;p24"/>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7" name="Google Shape;22057;p24"/>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8" name="Google Shape;22058;p24"/>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9" name="Google Shape;22059;p24"/>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0" name="Google Shape;22060;p24"/>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1" name="Google Shape;22061;p24"/>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2" name="Google Shape;22062;p24"/>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3" name="Google Shape;22063;p24"/>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4" name="Google Shape;22064;p24"/>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5" name="Google Shape;22065;p24"/>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6" name="Google Shape;22066;p24"/>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7" name="Google Shape;22067;p24"/>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8" name="Google Shape;22068;p24"/>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9" name="Google Shape;22069;p24"/>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0" name="Google Shape;22070;p24"/>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1" name="Google Shape;22071;p24"/>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2" name="Google Shape;22072;p24"/>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3" name="Google Shape;22073;p24"/>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4" name="Google Shape;22074;p24"/>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5" name="Google Shape;22075;p24"/>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6" name="Google Shape;22076;p24"/>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7" name="Google Shape;22077;p24"/>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8" name="Google Shape;22078;p24"/>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9" name="Google Shape;22079;p24"/>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0" name="Google Shape;22080;p24"/>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1" name="Google Shape;22081;p24"/>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2" name="Google Shape;22082;p24"/>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3" name="Google Shape;22083;p24"/>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4" name="Google Shape;22084;p24"/>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5" name="Google Shape;22085;p24"/>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6" name="Google Shape;22086;p24"/>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7" name="Google Shape;22087;p24"/>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8" name="Google Shape;22088;p24"/>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9" name="Google Shape;22089;p24"/>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0" name="Google Shape;22090;p24"/>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1" name="Google Shape;22091;p24"/>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2" name="Google Shape;22092;p24"/>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3" name="Google Shape;22093;p24"/>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4" name="Google Shape;22094;p24"/>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5" name="Google Shape;22095;p24"/>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6" name="Google Shape;22096;p24"/>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7" name="Google Shape;22097;p24"/>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8" name="Google Shape;22098;p24"/>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9" name="Google Shape;22099;p24"/>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0" name="Google Shape;22100;p24"/>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1" name="Google Shape;22101;p24"/>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2" name="Google Shape;22102;p24"/>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3" name="Google Shape;22103;p24"/>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4" name="Google Shape;22104;p24"/>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5" name="Google Shape;22105;p24"/>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6" name="Google Shape;22106;p24"/>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7" name="Google Shape;22107;p24"/>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8" name="Google Shape;22108;p24"/>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9" name="Google Shape;22109;p24"/>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0" name="Google Shape;22110;p24"/>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1" name="Google Shape;22111;p24"/>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2" name="Google Shape;22112;p24"/>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3" name="Google Shape;22113;p24"/>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4" name="Google Shape;22114;p24"/>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5" name="Google Shape;22115;p24"/>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6" name="Google Shape;22116;p24"/>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7" name="Google Shape;22117;p24"/>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8" name="Google Shape;22118;p24"/>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9" name="Google Shape;22119;p24"/>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0" name="Google Shape;22120;p24"/>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1" name="Google Shape;22121;p24"/>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2" name="Google Shape;22122;p24"/>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3" name="Google Shape;22123;p24"/>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4" name="Google Shape;22124;p24"/>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5" name="Google Shape;22125;p24"/>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6" name="Google Shape;22126;p24"/>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7" name="Google Shape;22127;p24"/>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8" name="Google Shape;22128;p24"/>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9" name="Google Shape;22129;p24"/>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0" name="Google Shape;22130;p24"/>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1" name="Google Shape;22131;p24"/>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2" name="Google Shape;22132;p24"/>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3" name="Google Shape;22133;p24"/>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4" name="Google Shape;22134;p24"/>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5" name="Google Shape;22135;p24"/>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6" name="Google Shape;22136;p24"/>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7" name="Google Shape;22137;p24"/>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8" name="Google Shape;22138;p24"/>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9" name="Google Shape;22139;p24"/>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0" name="Google Shape;22140;p24"/>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1" name="Google Shape;22141;p24"/>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2" name="Google Shape;22142;p24"/>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3" name="Google Shape;22143;p24"/>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4" name="Google Shape;22144;p24"/>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5" name="Google Shape;22145;p24"/>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6" name="Google Shape;22146;p24"/>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7" name="Google Shape;22147;p24"/>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8" name="Google Shape;22148;p24"/>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9" name="Google Shape;22149;p24"/>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0" name="Google Shape;22150;p24"/>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1" name="Google Shape;22151;p24"/>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2" name="Google Shape;22152;p24"/>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3" name="Google Shape;22153;p24"/>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4" name="Google Shape;22154;p24"/>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5" name="Google Shape;22155;p24"/>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6" name="Google Shape;22156;p24"/>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7" name="Google Shape;22157;p24"/>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8" name="Google Shape;22158;p24"/>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9" name="Google Shape;22159;p24"/>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0" name="Google Shape;22160;p24"/>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1" name="Google Shape;22161;p24"/>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2" name="Google Shape;22162;p24"/>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3" name="Google Shape;22163;p24"/>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4" name="Google Shape;22164;p24"/>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5" name="Google Shape;22165;p24"/>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6" name="Google Shape;22166;p24"/>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7" name="Google Shape;22167;p24"/>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8" name="Google Shape;22168;p24"/>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9" name="Google Shape;22169;p24"/>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0" name="Google Shape;22170;p24"/>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1" name="Google Shape;22171;p24"/>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2" name="Google Shape;22172;p24"/>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3" name="Google Shape;22173;p24"/>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4" name="Google Shape;22174;p24"/>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5" name="Google Shape;22175;p24"/>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6" name="Google Shape;22176;p24"/>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7" name="Google Shape;22177;p24"/>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8" name="Google Shape;22178;p24"/>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9" name="Google Shape;22179;p24"/>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0" name="Google Shape;22180;p24"/>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1" name="Google Shape;22181;p24"/>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2" name="Google Shape;22182;p24"/>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3" name="Google Shape;22183;p24"/>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4" name="Google Shape;22184;p24"/>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5" name="Google Shape;22185;p24"/>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6" name="Google Shape;22186;p24"/>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7" name="Google Shape;22187;p24"/>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8" name="Google Shape;22188;p24"/>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9" name="Google Shape;22189;p24"/>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0" name="Google Shape;22190;p24"/>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1" name="Google Shape;22191;p24"/>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2" name="Google Shape;22192;p24"/>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3" name="Google Shape;22193;p24"/>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4" name="Google Shape;22194;p24"/>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5" name="Google Shape;22195;p24"/>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6" name="Google Shape;22196;p24"/>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7" name="Google Shape;22197;p24"/>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8" name="Google Shape;22198;p24"/>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9" name="Google Shape;22199;p24"/>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0" name="Google Shape;22200;p24"/>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1" name="Google Shape;22201;p24"/>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2" name="Google Shape;22202;p24"/>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3" name="Google Shape;22203;p24"/>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4" name="Google Shape;22204;p24"/>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5" name="Google Shape;22205;p24"/>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6" name="Google Shape;22206;p24"/>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7" name="Google Shape;22207;p24"/>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8" name="Google Shape;22208;p24"/>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9" name="Google Shape;22209;p24"/>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0" name="Google Shape;22210;p24"/>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1" name="Google Shape;22211;p24"/>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2" name="Google Shape;22212;p24"/>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3" name="Google Shape;22213;p24"/>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4" name="Google Shape;22214;p24"/>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5" name="Google Shape;22215;p24"/>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6" name="Google Shape;22216;p24"/>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7" name="Google Shape;22217;p24"/>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8" name="Google Shape;22218;p24"/>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9" name="Google Shape;22219;p24"/>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0" name="Google Shape;22220;p24"/>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1" name="Google Shape;22221;p24"/>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2" name="Google Shape;22222;p24"/>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3" name="Google Shape;22223;p24"/>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4" name="Google Shape;22224;p24"/>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5" name="Google Shape;22225;p24"/>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6" name="Google Shape;22226;p24"/>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7" name="Google Shape;22227;p24"/>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8" name="Google Shape;22228;p24"/>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9" name="Google Shape;22229;p24"/>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0" name="Google Shape;22230;p24"/>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1" name="Google Shape;22231;p24"/>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2" name="Google Shape;22232;p24"/>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3" name="Google Shape;22233;p24"/>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4" name="Google Shape;22234;p24"/>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5" name="Google Shape;22235;p24"/>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6" name="Google Shape;22236;p24"/>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7" name="Google Shape;22237;p24"/>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8" name="Google Shape;22238;p24"/>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9" name="Google Shape;22239;p24"/>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0" name="Google Shape;22240;p24"/>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1" name="Google Shape;22241;p24"/>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2" name="Google Shape;22242;p24"/>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3" name="Google Shape;22243;p24"/>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4" name="Google Shape;22244;p24"/>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5" name="Google Shape;22245;p24"/>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6" name="Google Shape;22246;p24"/>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7" name="Google Shape;22247;p24"/>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8" name="Google Shape;22248;p24"/>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9" name="Google Shape;22249;p24"/>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0" name="Google Shape;22250;p24"/>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1" name="Google Shape;22251;p24"/>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2" name="Google Shape;22252;p24"/>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3" name="Google Shape;22253;p24"/>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4" name="Google Shape;22254;p24"/>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5" name="Google Shape;22255;p24"/>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6" name="Google Shape;22256;p24"/>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7" name="Google Shape;22257;p24"/>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8" name="Google Shape;22258;p24"/>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9" name="Google Shape;22259;p24"/>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0" name="Google Shape;22260;p24"/>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1" name="Google Shape;22261;p24"/>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2" name="Google Shape;22262;p24"/>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3" name="Google Shape;22263;p24"/>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4" name="Google Shape;22264;p24"/>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5" name="Google Shape;22265;p24"/>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6" name="Google Shape;22266;p24"/>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7" name="Google Shape;22267;p24"/>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8" name="Google Shape;22268;p24"/>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9" name="Google Shape;22269;p24"/>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0" name="Google Shape;22270;p24"/>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1" name="Google Shape;22271;p24"/>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2" name="Google Shape;22272;p24"/>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3" name="Google Shape;22273;p24"/>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4" name="Google Shape;22274;p24"/>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5" name="Google Shape;22275;p24"/>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6" name="Google Shape;22276;p24"/>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7" name="Google Shape;22277;p24"/>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8" name="Google Shape;22278;p24"/>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9" name="Google Shape;22279;p24"/>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0" name="Google Shape;22280;p24"/>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1" name="Google Shape;22281;p24"/>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2" name="Google Shape;22282;p24"/>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3" name="Google Shape;22283;p24"/>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4" name="Google Shape;22284;p24"/>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5" name="Google Shape;22285;p24"/>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6" name="Google Shape;22286;p24"/>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7" name="Google Shape;22287;p24"/>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8" name="Google Shape;22288;p24"/>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9" name="Google Shape;22289;p24"/>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0" name="Google Shape;22290;p24"/>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1" name="Google Shape;22291;p24"/>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2" name="Google Shape;22292;p24"/>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3" name="Google Shape;22293;p24"/>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4" name="Google Shape;22294;p24"/>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5" name="Google Shape;22295;p24"/>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6" name="Google Shape;22296;p24"/>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7" name="Google Shape;22297;p24"/>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8" name="Google Shape;22298;p24"/>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9" name="Google Shape;22299;p24"/>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0" name="Google Shape;22300;p24"/>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1" name="Google Shape;22301;p24"/>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2" name="Google Shape;22302;p24"/>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3" name="Google Shape;22303;p24"/>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4" name="Google Shape;22304;p24"/>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5" name="Google Shape;22305;p24"/>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6" name="Google Shape;22306;p24"/>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7" name="Google Shape;22307;p24"/>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8" name="Google Shape;22308;p24"/>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9" name="Google Shape;22309;p24"/>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0" name="Google Shape;22310;p24"/>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1" name="Google Shape;22311;p24"/>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2" name="Google Shape;22312;p24"/>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3" name="Google Shape;22313;p24"/>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4" name="Google Shape;22314;p24"/>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5" name="Google Shape;22315;p24"/>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6" name="Google Shape;22316;p24"/>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7" name="Google Shape;22317;p24"/>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8" name="Google Shape;22318;p24"/>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9" name="Google Shape;22319;p24"/>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0" name="Google Shape;22320;p24"/>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1" name="Google Shape;22321;p24"/>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2" name="Google Shape;22322;p24"/>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3" name="Google Shape;22323;p24"/>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4" name="Google Shape;22324;p24"/>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5" name="Google Shape;22325;p24"/>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6" name="Google Shape;22326;p24"/>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7" name="Google Shape;22327;p24"/>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8" name="Google Shape;22328;p24"/>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9" name="Google Shape;22329;p24"/>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0" name="Google Shape;22330;p24"/>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1" name="Google Shape;22331;p24"/>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2" name="Google Shape;22332;p24"/>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3" name="Google Shape;22333;p24"/>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4" name="Google Shape;22334;p24"/>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5" name="Google Shape;22335;p24"/>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6" name="Google Shape;22336;p24"/>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7" name="Google Shape;22337;p24"/>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8" name="Google Shape;22338;p24"/>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9" name="Google Shape;22339;p24"/>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0" name="Google Shape;22340;p24"/>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1" name="Google Shape;22341;p24"/>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2" name="Google Shape;22342;p24"/>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3" name="Google Shape;22343;p24"/>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4" name="Google Shape;22344;p24"/>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5" name="Google Shape;22345;p24"/>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6" name="Google Shape;22346;p24"/>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7" name="Google Shape;22347;p24"/>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8" name="Google Shape;22348;p24"/>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9" name="Google Shape;22349;p24"/>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0" name="Google Shape;22350;p24"/>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1" name="Google Shape;22351;p24"/>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2" name="Google Shape;22352;p24"/>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3" name="Google Shape;22353;p24"/>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4" name="Google Shape;22354;p24"/>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5" name="Google Shape;22355;p24"/>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6" name="Google Shape;22356;p24"/>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7" name="Google Shape;22357;p24"/>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8" name="Google Shape;22358;p24"/>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9" name="Google Shape;22359;p24"/>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0" name="Google Shape;22360;p24"/>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1" name="Google Shape;22361;p24"/>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2" name="Google Shape;22362;p24"/>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3" name="Google Shape;22363;p24"/>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4" name="Google Shape;22364;p24"/>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5" name="Google Shape;22365;p24"/>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6" name="Google Shape;22366;p24"/>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7" name="Google Shape;22367;p24"/>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8" name="Google Shape;22368;p24"/>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9" name="Google Shape;22369;p24"/>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0" name="Google Shape;22370;p24"/>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1" name="Google Shape;22371;p24"/>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2" name="Google Shape;22372;p24"/>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3" name="Google Shape;22373;p24"/>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4" name="Google Shape;22374;p24"/>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5" name="Google Shape;22375;p24"/>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6" name="Google Shape;22376;p24"/>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7" name="Google Shape;22377;p24"/>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8" name="Google Shape;22378;p24"/>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9" name="Google Shape;22379;p24"/>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0" name="Google Shape;22380;p24"/>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1" name="Google Shape;22381;p24"/>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2" name="Google Shape;22382;p24"/>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3" name="Google Shape;22383;p24"/>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4" name="Google Shape;22384;p24"/>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5" name="Google Shape;22385;p24"/>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6" name="Google Shape;22386;p24"/>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7" name="Google Shape;22387;p24"/>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8" name="Google Shape;22388;p24"/>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9" name="Google Shape;22389;p24"/>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0" name="Google Shape;22390;p24"/>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1" name="Google Shape;22391;p24"/>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2" name="Google Shape;22392;p24"/>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3" name="Google Shape;22393;p24"/>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4" name="Google Shape;22394;p24"/>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5" name="Google Shape;22395;p24"/>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6" name="Google Shape;22396;p24"/>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7" name="Google Shape;22397;p24"/>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8" name="Google Shape;22398;p24"/>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9" name="Google Shape;22399;p24"/>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0" name="Google Shape;22400;p24"/>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1" name="Google Shape;22401;p24"/>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2" name="Google Shape;22402;p24"/>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3" name="Google Shape;22403;p24"/>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4" name="Google Shape;22404;p24"/>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5" name="Google Shape;22405;p24"/>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6" name="Google Shape;22406;p24"/>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7" name="Google Shape;22407;p24"/>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8" name="Google Shape;22408;p24"/>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9" name="Google Shape;22409;p24"/>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0" name="Google Shape;22410;p24"/>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1" name="Google Shape;22411;p24"/>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2" name="Google Shape;22412;p24"/>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3" name="Google Shape;22413;p24"/>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4" name="Google Shape;22414;p24"/>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5" name="Google Shape;22415;p24"/>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6" name="Google Shape;22416;p24"/>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7" name="Google Shape;22417;p24"/>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8" name="Google Shape;22418;p24"/>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9" name="Google Shape;22419;p24"/>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0" name="Google Shape;22420;p24"/>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1" name="Google Shape;22421;p24"/>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2" name="Google Shape;22422;p24"/>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3" name="Google Shape;22423;p24"/>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4" name="Google Shape;22424;p24"/>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5" name="Google Shape;22425;p24"/>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6" name="Google Shape;22426;p24"/>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7" name="Google Shape;22427;p24"/>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8" name="Google Shape;22428;p24"/>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9" name="Google Shape;22429;p24"/>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0" name="Google Shape;22430;p24"/>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1" name="Google Shape;22431;p24"/>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2" name="Google Shape;22432;p24"/>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3" name="Google Shape;22433;p24"/>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4" name="Google Shape;22434;p24"/>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5" name="Google Shape;22435;p24"/>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6" name="Google Shape;22436;p24"/>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7" name="Google Shape;22437;p24"/>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8" name="Google Shape;22438;p24"/>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9" name="Google Shape;22439;p24"/>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0" name="Google Shape;22440;p24"/>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1" name="Google Shape;22441;p24"/>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2" name="Google Shape;22442;p24"/>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3" name="Google Shape;22443;p24"/>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4" name="Google Shape;22444;p24"/>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5" name="Google Shape;22445;p24"/>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6" name="Google Shape;22446;p24"/>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7" name="Google Shape;22447;p24"/>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8" name="Google Shape;22448;p24"/>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9" name="Google Shape;22449;p24"/>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0" name="Google Shape;22450;p24"/>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1" name="Google Shape;22451;p24"/>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2" name="Google Shape;22452;p24"/>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3" name="Google Shape;22453;p24"/>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4" name="Google Shape;22454;p24"/>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5" name="Google Shape;22455;p24"/>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6" name="Google Shape;22456;p24"/>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7" name="Google Shape;22457;p24"/>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8" name="Google Shape;22458;p24"/>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9" name="Google Shape;22459;p24"/>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0" name="Google Shape;22460;p24"/>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1" name="Google Shape;22461;p24"/>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2" name="Google Shape;22462;p24"/>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3" name="Google Shape;22463;p24"/>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4" name="Google Shape;22464;p24"/>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5" name="Google Shape;22465;p24"/>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6" name="Google Shape;22466;p24"/>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7" name="Google Shape;22467;p24"/>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8" name="Google Shape;22468;p24"/>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9" name="Google Shape;22469;p24"/>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0" name="Google Shape;22470;p24"/>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1" name="Google Shape;22471;p24"/>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2" name="Google Shape;22472;p24"/>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3" name="Google Shape;22473;p24"/>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4" name="Google Shape;22474;p24"/>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5" name="Google Shape;22475;p24"/>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6" name="Google Shape;22476;p24"/>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7" name="Google Shape;22477;p24"/>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8" name="Google Shape;22478;p24"/>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9" name="Google Shape;22479;p24"/>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0" name="Google Shape;22480;p24"/>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1" name="Google Shape;22481;p24"/>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2" name="Google Shape;22482;p24"/>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3" name="Google Shape;22483;p24"/>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4" name="Google Shape;22484;p24"/>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5" name="Google Shape;22485;p24"/>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6" name="Google Shape;22486;p24"/>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7" name="Google Shape;22487;p24"/>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8" name="Google Shape;22488;p24"/>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9" name="Google Shape;22489;p24"/>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0" name="Google Shape;22490;p24"/>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1" name="Google Shape;22491;p24"/>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2" name="Google Shape;22492;p24"/>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3" name="Google Shape;22493;p24"/>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4" name="Google Shape;22494;p24"/>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5" name="Google Shape;22495;p24"/>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6" name="Google Shape;22496;p24"/>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7" name="Google Shape;22497;p24"/>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8" name="Google Shape;22498;p24"/>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9" name="Google Shape;22499;p24"/>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0" name="Google Shape;22500;p24"/>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1" name="Google Shape;22501;p24"/>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2" name="Google Shape;22502;p24"/>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3" name="Google Shape;22503;p24"/>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4" name="Google Shape;22504;p24"/>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5" name="Google Shape;22505;p24"/>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6" name="Google Shape;22506;p24"/>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7" name="Google Shape;22507;p24"/>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8" name="Google Shape;22508;p24"/>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9" name="Google Shape;22509;p24"/>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0" name="Google Shape;22510;p24"/>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1" name="Google Shape;22511;p24"/>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2" name="Google Shape;22512;p24"/>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3" name="Google Shape;22513;p24"/>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4" name="Google Shape;22514;p24"/>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5" name="Google Shape;22515;p24"/>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6" name="Google Shape;22516;p24"/>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7" name="Google Shape;22517;p24"/>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8" name="Google Shape;22518;p24"/>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9" name="Google Shape;22519;p24"/>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0" name="Google Shape;22520;p24"/>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1" name="Google Shape;22521;p24"/>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2" name="Google Shape;22522;p24"/>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3" name="Google Shape;22523;p24"/>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4" name="Google Shape;22524;p24"/>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5" name="Google Shape;22525;p24"/>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6" name="Google Shape;22526;p24"/>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7" name="Google Shape;22527;p24"/>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8" name="Google Shape;22528;p24"/>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9" name="Google Shape;22529;p24"/>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0" name="Google Shape;22530;p24"/>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1" name="Google Shape;22531;p24"/>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2" name="Google Shape;22532;p24"/>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3" name="Google Shape;22533;p24"/>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4" name="Google Shape;22534;p24"/>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5" name="Google Shape;22535;p24"/>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6" name="Google Shape;22536;p24"/>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7" name="Google Shape;22537;p24"/>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8" name="Google Shape;22538;p24"/>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9" name="Google Shape;22539;p24"/>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0" name="Google Shape;22540;p24"/>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1" name="Google Shape;22541;p24"/>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2" name="Google Shape;22542;p24"/>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3" name="Google Shape;22543;p24"/>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4" name="Google Shape;22544;p24"/>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5" name="Google Shape;22545;p24"/>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6" name="Google Shape;22546;p24"/>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7" name="Google Shape;22547;p24"/>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8" name="Google Shape;22548;p24"/>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9" name="Google Shape;22549;p24"/>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0" name="Google Shape;22550;p24"/>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1" name="Google Shape;22551;p24"/>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2" name="Google Shape;22552;p24"/>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3" name="Google Shape;22553;p24"/>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4" name="Google Shape;22554;p24"/>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5" name="Google Shape;22555;p24"/>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6" name="Google Shape;22556;p24"/>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7" name="Google Shape;22557;p24"/>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8" name="Google Shape;22558;p24"/>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9" name="Google Shape;22559;p24"/>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0" name="Google Shape;22560;p24"/>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1" name="Google Shape;22561;p24"/>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2" name="Google Shape;22562;p24"/>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3" name="Google Shape;22563;p24"/>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4" name="Google Shape;22564;p24"/>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5" name="Google Shape;22565;p24"/>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6" name="Google Shape;22566;p24"/>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7" name="Google Shape;22567;p24"/>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8" name="Google Shape;22568;p24"/>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9" name="Google Shape;22569;p24"/>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0" name="Google Shape;22570;p24"/>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1" name="Google Shape;22571;p24"/>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2" name="Google Shape;22572;p24"/>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3" name="Google Shape;22573;p24"/>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4" name="Google Shape;22574;p24"/>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5" name="Google Shape;22575;p24"/>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6" name="Google Shape;22576;p24"/>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7" name="Google Shape;22577;p24"/>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8" name="Google Shape;22578;p24"/>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9" name="Google Shape;22579;p24"/>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0" name="Google Shape;22580;p24"/>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1" name="Google Shape;22581;p24"/>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2" name="Google Shape;22582;p24"/>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3" name="Google Shape;22583;p24"/>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4" name="Google Shape;22584;p24"/>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5" name="Google Shape;22585;p24"/>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6" name="Google Shape;22586;p24"/>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7" name="Google Shape;22587;p24"/>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8" name="Google Shape;22588;p24"/>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9" name="Google Shape;22589;p24"/>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0" name="Google Shape;22590;p24"/>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1" name="Google Shape;22591;p24"/>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2" name="Google Shape;22592;p24"/>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3" name="Google Shape;22593;p24"/>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4" name="Google Shape;22594;p24"/>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5" name="Google Shape;22595;p24"/>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6" name="Google Shape;22596;p24"/>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7" name="Google Shape;22597;p24"/>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8" name="Google Shape;22598;p24"/>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9" name="Google Shape;22599;p24"/>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0" name="Google Shape;22600;p24"/>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1" name="Google Shape;22601;p24"/>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2" name="Google Shape;22602;p24"/>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3" name="Google Shape;22603;p24"/>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4" name="Google Shape;22604;p24"/>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5" name="Google Shape;22605;p24"/>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6" name="Google Shape;22606;p24"/>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7" name="Google Shape;22607;p24"/>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8" name="Google Shape;22608;p24"/>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9" name="Google Shape;22609;p24"/>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0" name="Google Shape;22610;p24"/>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1" name="Google Shape;22611;p24"/>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2" name="Google Shape;22612;p24"/>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3" name="Google Shape;22613;p24"/>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4" name="Google Shape;22614;p24"/>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5" name="Google Shape;22615;p24"/>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6" name="Google Shape;22616;p24"/>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7" name="Google Shape;22617;p24"/>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8" name="Google Shape;22618;p24"/>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9" name="Google Shape;22619;p24"/>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0" name="Google Shape;22620;p24"/>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1" name="Google Shape;22621;p24"/>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2" name="Google Shape;22622;p24"/>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3" name="Google Shape;22623;p24"/>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4" name="Google Shape;22624;p24"/>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5" name="Google Shape;22625;p24"/>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6" name="Google Shape;22626;p24"/>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7" name="Google Shape;22627;p24"/>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8" name="Google Shape;22628;p24"/>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9" name="Google Shape;22629;p24"/>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0" name="Google Shape;22630;p24"/>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1" name="Google Shape;22631;p24"/>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2" name="Google Shape;22632;p24"/>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3" name="Google Shape;22633;p24"/>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4" name="Google Shape;22634;p24"/>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5" name="Google Shape;22635;p24"/>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6" name="Google Shape;22636;p24"/>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7" name="Google Shape;22637;p24"/>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8" name="Google Shape;22638;p24"/>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9" name="Google Shape;22639;p24"/>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0" name="Google Shape;22640;p24"/>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1" name="Google Shape;22641;p24"/>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2" name="Google Shape;22642;p24"/>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3" name="Google Shape;22643;p24"/>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4" name="Google Shape;22644;p24"/>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5" name="Google Shape;22645;p24"/>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6" name="Google Shape;22646;p24"/>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7" name="Google Shape;22647;p24"/>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8" name="Google Shape;22648;p24"/>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9" name="Google Shape;22649;p24"/>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0" name="Google Shape;22650;p24"/>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1" name="Google Shape;22651;p24"/>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2" name="Google Shape;22652;p24"/>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3" name="Google Shape;22653;p24"/>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4" name="Google Shape;22654;p24"/>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5" name="Google Shape;22655;p24"/>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6" name="Google Shape;22656;p24"/>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7" name="Google Shape;22657;p24"/>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8" name="Google Shape;22658;p24"/>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9" name="Google Shape;22659;p24"/>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0" name="Google Shape;22660;p24"/>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1" name="Google Shape;22661;p24"/>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2" name="Google Shape;22662;p24"/>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3" name="Google Shape;22663;p24"/>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4" name="Google Shape;22664;p24"/>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5" name="Google Shape;22665;p24"/>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6" name="Google Shape;22666;p24"/>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7" name="Google Shape;22667;p24"/>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8" name="Google Shape;22668;p24"/>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9" name="Google Shape;22669;p24"/>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0" name="Google Shape;22670;p24"/>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1" name="Google Shape;22671;p24"/>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2" name="Google Shape;22672;p24"/>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3" name="Google Shape;22673;p24"/>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4" name="Google Shape;22674;p24"/>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5" name="Google Shape;22675;p24"/>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6" name="Google Shape;22676;p24"/>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7" name="Google Shape;22677;p24"/>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8" name="Google Shape;22678;p24"/>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9" name="Google Shape;22679;p24"/>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0" name="Google Shape;22680;p24"/>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1" name="Google Shape;22681;p24"/>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2" name="Google Shape;22682;p24"/>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3" name="Google Shape;22683;p24"/>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4" name="Google Shape;22684;p24"/>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5" name="Google Shape;22685;p24"/>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6" name="Google Shape;22686;p24"/>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7" name="Google Shape;22687;p24"/>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8" name="Google Shape;22688;p24"/>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9" name="Google Shape;22689;p24"/>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0" name="Google Shape;22690;p24"/>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1" name="Google Shape;22691;p24"/>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2" name="Google Shape;22692;p24"/>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3" name="Google Shape;22693;p24"/>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4" name="Google Shape;22694;p24"/>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5" name="Google Shape;22695;p24"/>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6" name="Google Shape;22696;p24"/>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7" name="Google Shape;22697;p24"/>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8" name="Google Shape;22698;p24"/>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9" name="Google Shape;22699;p24"/>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0" name="Google Shape;22700;p24"/>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1" name="Google Shape;22701;p24"/>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2" name="Google Shape;22702;p24"/>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3" name="Google Shape;22703;p24"/>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4" name="Google Shape;22704;p24"/>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5" name="Google Shape;22705;p24"/>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6" name="Google Shape;22706;p24"/>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7" name="Google Shape;22707;p24"/>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8" name="Google Shape;22708;p24"/>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9" name="Google Shape;22709;p24"/>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0" name="Google Shape;22710;p24"/>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1" name="Google Shape;22711;p24"/>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2" name="Google Shape;22712;p24"/>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3" name="Google Shape;22713;p24"/>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4" name="Google Shape;22714;p24"/>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5" name="Google Shape;22715;p24"/>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6" name="Google Shape;22716;p24"/>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7" name="Google Shape;22717;p24"/>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8" name="Google Shape;22718;p24"/>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9" name="Google Shape;22719;p24"/>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0" name="Google Shape;22720;p24"/>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1" name="Google Shape;22721;p24"/>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2" name="Google Shape;22722;p24"/>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3" name="Google Shape;22723;p24"/>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4" name="Google Shape;22724;p24"/>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5" name="Google Shape;22725;p24"/>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6" name="Google Shape;22726;p24"/>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7" name="Google Shape;22727;p24"/>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8" name="Google Shape;22728;p24"/>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9" name="Google Shape;22729;p24"/>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0" name="Google Shape;22730;p24"/>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1" name="Google Shape;22731;p24"/>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2" name="Google Shape;22732;p24"/>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3" name="Google Shape;22733;p24"/>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4" name="Google Shape;22734;p24"/>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5" name="Google Shape;22735;p24"/>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6" name="Google Shape;22736;p24"/>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7" name="Google Shape;22737;p24"/>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8" name="Google Shape;22738;p24"/>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9" name="Google Shape;22739;p24"/>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0" name="Google Shape;22740;p24"/>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1" name="Google Shape;22741;p24"/>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2" name="Google Shape;22742;p24"/>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3" name="Google Shape;22743;p24"/>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4" name="Google Shape;22744;p24"/>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5" name="Google Shape;22745;p24"/>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6" name="Google Shape;22746;p24"/>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7" name="Google Shape;22747;p24"/>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8" name="Google Shape;22748;p24"/>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9" name="Google Shape;22749;p24"/>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0" name="Google Shape;22750;p24"/>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1" name="Google Shape;22751;p24"/>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2" name="Google Shape;22752;p24"/>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3" name="Google Shape;22753;p24"/>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4" name="Google Shape;22754;p24"/>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5" name="Google Shape;22755;p24"/>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6" name="Google Shape;22756;p24"/>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7" name="Google Shape;22757;p24"/>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8" name="Google Shape;22758;p24"/>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9" name="Google Shape;22759;p24"/>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0" name="Google Shape;22760;p24"/>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1" name="Google Shape;22761;p24"/>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2" name="Google Shape;22762;p24"/>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3" name="Google Shape;22763;p24"/>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4" name="Google Shape;22764;p24"/>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5" name="Google Shape;22765;p24"/>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6" name="Google Shape;22766;p24"/>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7" name="Google Shape;22767;p24"/>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8" name="Google Shape;22768;p24"/>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9" name="Google Shape;22769;p24"/>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0" name="Google Shape;22770;p24"/>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1" name="Google Shape;22771;p24"/>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2" name="Google Shape;22772;p24"/>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3" name="Google Shape;22773;p24"/>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4" name="Google Shape;22774;p24"/>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5" name="Google Shape;22775;p24"/>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6" name="Google Shape;22776;p24"/>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7" name="Google Shape;22777;p24"/>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8" name="Google Shape;22778;p24"/>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9" name="Google Shape;22779;p24"/>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0" name="Google Shape;22780;p24"/>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1" name="Google Shape;22781;p24"/>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2" name="Google Shape;22782;p24"/>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3" name="Google Shape;22783;p24"/>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4" name="Google Shape;22784;p24"/>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5" name="Google Shape;22785;p24"/>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6" name="Google Shape;22786;p24"/>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7" name="Google Shape;22787;p24"/>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8" name="Google Shape;22788;p24"/>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9" name="Google Shape;22789;p24"/>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0" name="Google Shape;22790;p24"/>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1" name="Google Shape;22791;p24"/>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2" name="Google Shape;22792;p24"/>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3" name="Google Shape;22793;p24"/>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4" name="Google Shape;22794;p24"/>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5" name="Google Shape;22795;p24"/>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6" name="Google Shape;22796;p24"/>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7" name="Google Shape;22797;p24"/>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8" name="Google Shape;22798;p24"/>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9" name="Google Shape;22799;p24"/>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0" name="Google Shape;22800;p24"/>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1" name="Google Shape;22801;p24"/>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2" name="Google Shape;22802;p24"/>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3" name="Google Shape;22803;p24"/>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4" name="Google Shape;22804;p24"/>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5" name="Google Shape;22805;p24"/>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6" name="Google Shape;22806;p24"/>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7" name="Google Shape;22807;p24"/>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8" name="Google Shape;22808;p24"/>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9" name="Google Shape;22809;p24"/>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0" name="Google Shape;22810;p24"/>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1" name="Google Shape;22811;p24"/>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2" name="Google Shape;22812;p24"/>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3" name="Google Shape;22813;p24"/>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4" name="Google Shape;22814;p24"/>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5" name="Google Shape;22815;p24"/>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6" name="Google Shape;22816;p24"/>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7" name="Google Shape;22817;p24"/>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8" name="Google Shape;22818;p24"/>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9" name="Google Shape;22819;p24"/>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0" name="Google Shape;22820;p24"/>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1" name="Google Shape;22821;p24"/>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2" name="Google Shape;22822;p24"/>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3" name="Google Shape;22823;p24"/>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4" name="Google Shape;22824;p24"/>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5" name="Google Shape;22825;p24"/>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6" name="Google Shape;22826;p24"/>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7" name="Google Shape;22827;p24"/>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8" name="Google Shape;22828;p24"/>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9" name="Google Shape;22829;p24"/>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0" name="Google Shape;22830;p24"/>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1" name="Google Shape;22831;p24"/>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2" name="Google Shape;22832;p24"/>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3" name="Google Shape;22833;p24"/>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4" name="Google Shape;22834;p24"/>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5" name="Google Shape;22835;p24"/>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6" name="Google Shape;22836;p24"/>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7" name="Google Shape;22837;p24"/>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8" name="Google Shape;22838;p24"/>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9" name="Google Shape;22839;p24"/>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0" name="Google Shape;22840;p24"/>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1" name="Google Shape;22841;p24"/>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2" name="Google Shape;22842;p24"/>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3" name="Google Shape;22843;p24"/>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4" name="Google Shape;22844;p24"/>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5" name="Google Shape;22845;p24"/>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6" name="Google Shape;22846;p24"/>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7" name="Google Shape;22847;p24"/>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8" name="Google Shape;22848;p24"/>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9" name="Google Shape;22849;p24"/>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0" name="Google Shape;22850;p24"/>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1" name="Google Shape;22851;p24"/>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2" name="Google Shape;22852;p24"/>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3" name="Google Shape;22853;p24"/>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4" name="Google Shape;22854;p24"/>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5" name="Google Shape;22855;p24"/>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6" name="Google Shape;22856;p24"/>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7" name="Google Shape;22857;p24"/>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8" name="Google Shape;22858;p24"/>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9" name="Google Shape;22859;p24"/>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0" name="Google Shape;22860;p24"/>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1" name="Google Shape;22861;p24"/>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2" name="Google Shape;22862;p24"/>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3" name="Google Shape;22863;p24"/>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4" name="Google Shape;22864;p24"/>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5" name="Google Shape;22865;p24"/>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6" name="Google Shape;22866;p24"/>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7" name="Google Shape;22867;p24"/>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8" name="Google Shape;22868;p24"/>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9" name="Google Shape;22869;p24"/>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0" name="Google Shape;22870;p24"/>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1" name="Google Shape;22871;p24"/>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2" name="Google Shape;22872;p24"/>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3" name="Google Shape;22873;p24"/>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4" name="Google Shape;22874;p24"/>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5" name="Google Shape;22875;p24"/>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6" name="Google Shape;22876;p24"/>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7" name="Google Shape;22877;p24"/>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8" name="Google Shape;22878;p24"/>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9" name="Google Shape;22879;p24"/>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0" name="Google Shape;22880;p24"/>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81" name="Google Shape;22881;p24"/>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2" name="Google Shape;22882;p24"/>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3" name="Google Shape;22883;p24"/>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4" name="Google Shape;22884;p24"/>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885"/>
        <p:cNvGrpSpPr/>
        <p:nvPr/>
      </p:nvGrpSpPr>
      <p:grpSpPr>
        <a:xfrm>
          <a:off x="0" y="0"/>
          <a:ext cx="0" cy="0"/>
          <a:chOff x="0" y="0"/>
          <a:chExt cx="0" cy="0"/>
        </a:xfrm>
      </p:grpSpPr>
      <p:grpSp>
        <p:nvGrpSpPr>
          <p:cNvPr id="22886" name="Google Shape;22886;p25"/>
          <p:cNvGrpSpPr/>
          <p:nvPr/>
        </p:nvGrpSpPr>
        <p:grpSpPr>
          <a:xfrm>
            <a:off x="-87" y="-6025"/>
            <a:ext cx="9144181" cy="5155550"/>
            <a:chOff x="50" y="-6025"/>
            <a:chExt cx="9144181" cy="5155550"/>
          </a:xfrm>
        </p:grpSpPr>
        <p:grpSp>
          <p:nvGrpSpPr>
            <p:cNvPr id="22887" name="Google Shape;22887;p25"/>
            <p:cNvGrpSpPr/>
            <p:nvPr/>
          </p:nvGrpSpPr>
          <p:grpSpPr>
            <a:xfrm>
              <a:off x="150" y="126"/>
              <a:ext cx="9144081" cy="5143543"/>
              <a:chOff x="-46739" y="-18"/>
              <a:chExt cx="9237379" cy="5143543"/>
            </a:xfrm>
          </p:grpSpPr>
          <p:sp>
            <p:nvSpPr>
              <p:cNvPr id="22888" name="Google Shape;22888;p25"/>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9" name="Google Shape;22889;p25"/>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0" name="Google Shape;22890;p25"/>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1" name="Google Shape;22891;p25"/>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2" name="Google Shape;22892;p25"/>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3" name="Google Shape;22893;p25"/>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4" name="Google Shape;22894;p25"/>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5" name="Google Shape;22895;p25"/>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6" name="Google Shape;22896;p25"/>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7" name="Google Shape;22897;p25"/>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8" name="Google Shape;22898;p25"/>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9" name="Google Shape;22899;p25"/>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0" name="Google Shape;22900;p25"/>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1" name="Google Shape;22901;p25"/>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2" name="Google Shape;22902;p25"/>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3" name="Google Shape;22903;p25"/>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4" name="Google Shape;22904;p25"/>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5" name="Google Shape;22905;p25"/>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6" name="Google Shape;22906;p25"/>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7" name="Google Shape;22907;p25"/>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8" name="Google Shape;22908;p25"/>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9" name="Google Shape;22909;p25"/>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0" name="Google Shape;22910;p25"/>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1" name="Google Shape;22911;p25"/>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2" name="Google Shape;22912;p25"/>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3" name="Google Shape;22913;p25"/>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4" name="Google Shape;22914;p25"/>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5" name="Google Shape;22915;p25"/>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6" name="Google Shape;22916;p25"/>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7" name="Google Shape;22917;p25"/>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8" name="Google Shape;22918;p25"/>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9" name="Google Shape;22919;p25"/>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0" name="Google Shape;22920;p25"/>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1" name="Google Shape;22921;p25"/>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2" name="Google Shape;22922;p25"/>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3" name="Google Shape;22923;p25"/>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4" name="Google Shape;22924;p25"/>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5" name="Google Shape;22925;p25"/>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6" name="Google Shape;22926;p25"/>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7" name="Google Shape;22927;p25"/>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8" name="Google Shape;22928;p25"/>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9" name="Google Shape;22929;p25"/>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0" name="Google Shape;22930;p25"/>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1" name="Google Shape;22931;p25"/>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2" name="Google Shape;22932;p25"/>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3" name="Google Shape;22933;p25"/>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4" name="Google Shape;22934;p25"/>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5" name="Google Shape;22935;p25"/>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6" name="Google Shape;22936;p25"/>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7" name="Google Shape;22937;p25"/>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8" name="Google Shape;22938;p25"/>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9" name="Google Shape;22939;p25"/>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0" name="Google Shape;22940;p25"/>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1" name="Google Shape;22941;p25"/>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2" name="Google Shape;22942;p25"/>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3" name="Google Shape;22943;p25"/>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4" name="Google Shape;22944;p25"/>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5" name="Google Shape;22945;p25"/>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6" name="Google Shape;22946;p25"/>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7" name="Google Shape;22947;p25"/>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8" name="Google Shape;22948;p25"/>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9" name="Google Shape;22949;p25"/>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0" name="Google Shape;22950;p25"/>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1" name="Google Shape;22951;p25"/>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2" name="Google Shape;22952;p25"/>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3" name="Google Shape;22953;p25"/>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4" name="Google Shape;22954;p25"/>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5" name="Google Shape;22955;p25"/>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6" name="Google Shape;22956;p25"/>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7" name="Google Shape;22957;p25"/>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8" name="Google Shape;22958;p25"/>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9" name="Google Shape;22959;p25"/>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0" name="Google Shape;22960;p25"/>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1" name="Google Shape;22961;p25"/>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2" name="Google Shape;22962;p25"/>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3" name="Google Shape;22963;p25"/>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4" name="Google Shape;22964;p25"/>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5" name="Google Shape;22965;p25"/>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6" name="Google Shape;22966;p25"/>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7" name="Google Shape;22967;p25"/>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8" name="Google Shape;22968;p25"/>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9" name="Google Shape;22969;p25"/>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0" name="Google Shape;22970;p25"/>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1" name="Google Shape;22971;p25"/>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2" name="Google Shape;22972;p25"/>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3" name="Google Shape;22973;p25"/>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4" name="Google Shape;22974;p25"/>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5" name="Google Shape;22975;p25"/>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6" name="Google Shape;22976;p25"/>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7" name="Google Shape;22977;p25"/>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8" name="Google Shape;22978;p25"/>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9" name="Google Shape;22979;p25"/>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0" name="Google Shape;22980;p25"/>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1" name="Google Shape;22981;p25"/>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2" name="Google Shape;22982;p25"/>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3" name="Google Shape;22983;p25"/>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4" name="Google Shape;22984;p25"/>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5" name="Google Shape;22985;p25"/>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6" name="Google Shape;22986;p25"/>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7" name="Google Shape;22987;p25"/>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8" name="Google Shape;22988;p25"/>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9" name="Google Shape;22989;p25"/>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0" name="Google Shape;22990;p25"/>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1" name="Google Shape;22991;p25"/>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2" name="Google Shape;22992;p25"/>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3" name="Google Shape;22993;p25"/>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4" name="Google Shape;22994;p25"/>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5" name="Google Shape;22995;p25"/>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6" name="Google Shape;22996;p25"/>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7" name="Google Shape;22997;p25"/>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8" name="Google Shape;22998;p25"/>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9" name="Google Shape;22999;p25"/>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0" name="Google Shape;23000;p25"/>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1" name="Google Shape;23001;p25"/>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2" name="Google Shape;23002;p25"/>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3" name="Google Shape;23003;p25"/>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4" name="Google Shape;23004;p25"/>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5" name="Google Shape;23005;p25"/>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6" name="Google Shape;23006;p25"/>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7" name="Google Shape;23007;p25"/>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8" name="Google Shape;23008;p25"/>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9" name="Google Shape;23009;p25"/>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0" name="Google Shape;23010;p25"/>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1" name="Google Shape;23011;p25"/>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2" name="Google Shape;23012;p25"/>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3" name="Google Shape;23013;p25"/>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4" name="Google Shape;23014;p25"/>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5" name="Google Shape;23015;p25"/>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6" name="Google Shape;23016;p25"/>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7" name="Google Shape;23017;p25"/>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8" name="Google Shape;23018;p25"/>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9" name="Google Shape;23019;p25"/>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0" name="Google Shape;23020;p25"/>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1" name="Google Shape;23021;p25"/>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2" name="Google Shape;23022;p25"/>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3" name="Google Shape;23023;p25"/>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4" name="Google Shape;23024;p25"/>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5" name="Google Shape;23025;p25"/>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6" name="Google Shape;23026;p25"/>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7" name="Google Shape;23027;p25"/>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8" name="Google Shape;23028;p25"/>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9" name="Google Shape;23029;p25"/>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0" name="Google Shape;23030;p25"/>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1" name="Google Shape;23031;p25"/>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2" name="Google Shape;23032;p25"/>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3" name="Google Shape;23033;p25"/>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4" name="Google Shape;23034;p25"/>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5" name="Google Shape;23035;p25"/>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6" name="Google Shape;23036;p25"/>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7" name="Google Shape;23037;p25"/>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8" name="Google Shape;23038;p25"/>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9" name="Google Shape;23039;p25"/>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0" name="Google Shape;23040;p25"/>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1" name="Google Shape;23041;p25"/>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2" name="Google Shape;23042;p25"/>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3" name="Google Shape;23043;p25"/>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4" name="Google Shape;23044;p25"/>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5" name="Google Shape;23045;p25"/>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6" name="Google Shape;23046;p25"/>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7" name="Google Shape;23047;p25"/>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8" name="Google Shape;23048;p25"/>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9" name="Google Shape;23049;p25"/>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0" name="Google Shape;23050;p25"/>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1" name="Google Shape;23051;p25"/>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2" name="Google Shape;23052;p25"/>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3" name="Google Shape;23053;p25"/>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4" name="Google Shape;23054;p25"/>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5" name="Google Shape;23055;p25"/>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6" name="Google Shape;23056;p25"/>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7" name="Google Shape;23057;p25"/>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8" name="Google Shape;23058;p25"/>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9" name="Google Shape;23059;p25"/>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0" name="Google Shape;23060;p25"/>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1" name="Google Shape;23061;p25"/>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2" name="Google Shape;23062;p25"/>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3" name="Google Shape;23063;p25"/>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4" name="Google Shape;23064;p25"/>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5" name="Google Shape;23065;p25"/>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6" name="Google Shape;23066;p25"/>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7" name="Google Shape;23067;p25"/>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8" name="Google Shape;23068;p25"/>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9" name="Google Shape;23069;p25"/>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0" name="Google Shape;23070;p25"/>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1" name="Google Shape;23071;p25"/>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2" name="Google Shape;23072;p25"/>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3" name="Google Shape;23073;p25"/>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4" name="Google Shape;23074;p25"/>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5" name="Google Shape;23075;p25"/>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6" name="Google Shape;23076;p25"/>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7" name="Google Shape;23077;p25"/>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8" name="Google Shape;23078;p25"/>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9" name="Google Shape;23079;p25"/>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0" name="Google Shape;23080;p25"/>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1" name="Google Shape;23081;p25"/>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2" name="Google Shape;23082;p25"/>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3" name="Google Shape;23083;p25"/>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4" name="Google Shape;23084;p25"/>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5" name="Google Shape;23085;p25"/>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6" name="Google Shape;23086;p25"/>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7" name="Google Shape;23087;p25"/>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8" name="Google Shape;23088;p25"/>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9" name="Google Shape;23089;p25"/>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0" name="Google Shape;23090;p25"/>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1" name="Google Shape;23091;p25"/>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2" name="Google Shape;23092;p25"/>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3" name="Google Shape;23093;p25"/>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4" name="Google Shape;23094;p25"/>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5" name="Google Shape;23095;p25"/>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6" name="Google Shape;23096;p25"/>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7" name="Google Shape;23097;p25"/>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8" name="Google Shape;23098;p25"/>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9" name="Google Shape;23099;p25"/>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0" name="Google Shape;23100;p25"/>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1" name="Google Shape;23101;p25"/>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2" name="Google Shape;23102;p25"/>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3" name="Google Shape;23103;p25"/>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4" name="Google Shape;23104;p25"/>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5" name="Google Shape;23105;p25"/>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6" name="Google Shape;23106;p25"/>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7" name="Google Shape;23107;p25"/>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8" name="Google Shape;23108;p25"/>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9" name="Google Shape;23109;p25"/>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0" name="Google Shape;23110;p25"/>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1" name="Google Shape;23111;p25"/>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2" name="Google Shape;23112;p25"/>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3" name="Google Shape;23113;p25"/>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4" name="Google Shape;23114;p25"/>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5" name="Google Shape;23115;p25"/>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6" name="Google Shape;23116;p25"/>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7" name="Google Shape;23117;p25"/>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8" name="Google Shape;23118;p25"/>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9" name="Google Shape;23119;p25"/>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0" name="Google Shape;23120;p25"/>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1" name="Google Shape;23121;p25"/>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2" name="Google Shape;23122;p25"/>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3" name="Google Shape;23123;p25"/>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4" name="Google Shape;23124;p25"/>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5" name="Google Shape;23125;p25"/>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6" name="Google Shape;23126;p25"/>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7" name="Google Shape;23127;p25"/>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8" name="Google Shape;23128;p25"/>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9" name="Google Shape;23129;p25"/>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0" name="Google Shape;23130;p25"/>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1" name="Google Shape;23131;p25"/>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2" name="Google Shape;23132;p25"/>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3" name="Google Shape;23133;p25"/>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4" name="Google Shape;23134;p25"/>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5" name="Google Shape;23135;p25"/>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6" name="Google Shape;23136;p25"/>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7" name="Google Shape;23137;p25"/>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8" name="Google Shape;23138;p25"/>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9" name="Google Shape;23139;p25"/>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0" name="Google Shape;23140;p25"/>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1" name="Google Shape;23141;p25"/>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2" name="Google Shape;23142;p25"/>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3" name="Google Shape;23143;p25"/>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4" name="Google Shape;23144;p25"/>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5" name="Google Shape;23145;p25"/>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6" name="Google Shape;23146;p25"/>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7" name="Google Shape;23147;p25"/>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8" name="Google Shape;23148;p25"/>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9" name="Google Shape;23149;p25"/>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0" name="Google Shape;23150;p25"/>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1" name="Google Shape;23151;p25"/>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2" name="Google Shape;23152;p25"/>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3" name="Google Shape;23153;p25"/>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4" name="Google Shape;23154;p25"/>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5" name="Google Shape;23155;p25"/>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6" name="Google Shape;23156;p25"/>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7" name="Google Shape;23157;p25"/>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8" name="Google Shape;23158;p25"/>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9" name="Google Shape;23159;p25"/>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0" name="Google Shape;23160;p25"/>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1" name="Google Shape;23161;p25"/>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2" name="Google Shape;23162;p25"/>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3" name="Google Shape;23163;p25"/>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4" name="Google Shape;23164;p25"/>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5" name="Google Shape;23165;p25"/>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6" name="Google Shape;23166;p25"/>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7" name="Google Shape;23167;p25"/>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8" name="Google Shape;23168;p25"/>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9" name="Google Shape;23169;p25"/>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0" name="Google Shape;23170;p25"/>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1" name="Google Shape;23171;p25"/>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2" name="Google Shape;23172;p25"/>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3" name="Google Shape;23173;p25"/>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4" name="Google Shape;23174;p25"/>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5" name="Google Shape;23175;p25"/>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6" name="Google Shape;23176;p25"/>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7" name="Google Shape;23177;p25"/>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8" name="Google Shape;23178;p25"/>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9" name="Google Shape;23179;p25"/>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0" name="Google Shape;23180;p25"/>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1" name="Google Shape;23181;p25"/>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2" name="Google Shape;23182;p25"/>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3" name="Google Shape;23183;p25"/>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4" name="Google Shape;23184;p25"/>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5" name="Google Shape;23185;p25"/>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6" name="Google Shape;23186;p25"/>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7" name="Google Shape;23187;p25"/>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8" name="Google Shape;23188;p25"/>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9" name="Google Shape;23189;p25"/>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0" name="Google Shape;23190;p25"/>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1" name="Google Shape;23191;p25"/>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2" name="Google Shape;23192;p25"/>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3" name="Google Shape;23193;p25"/>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4" name="Google Shape;23194;p25"/>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5" name="Google Shape;23195;p25"/>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6" name="Google Shape;23196;p25"/>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7" name="Google Shape;23197;p25"/>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8" name="Google Shape;23198;p25"/>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9" name="Google Shape;23199;p25"/>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0" name="Google Shape;23200;p25"/>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1" name="Google Shape;23201;p25"/>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2" name="Google Shape;23202;p25"/>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3" name="Google Shape;23203;p25"/>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4" name="Google Shape;23204;p25"/>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5" name="Google Shape;23205;p25"/>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6" name="Google Shape;23206;p25"/>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7" name="Google Shape;23207;p25"/>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8" name="Google Shape;23208;p25"/>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9" name="Google Shape;23209;p25"/>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0" name="Google Shape;23210;p25"/>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1" name="Google Shape;23211;p25"/>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2" name="Google Shape;23212;p25"/>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3" name="Google Shape;23213;p25"/>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4" name="Google Shape;23214;p25"/>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5" name="Google Shape;23215;p25"/>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6" name="Google Shape;23216;p25"/>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7" name="Google Shape;23217;p25"/>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8" name="Google Shape;23218;p25"/>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9" name="Google Shape;23219;p25"/>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0" name="Google Shape;23220;p25"/>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1" name="Google Shape;23221;p25"/>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2" name="Google Shape;23222;p25"/>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3" name="Google Shape;23223;p25"/>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4" name="Google Shape;23224;p25"/>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5" name="Google Shape;23225;p25"/>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6" name="Google Shape;23226;p25"/>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7" name="Google Shape;23227;p25"/>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8" name="Google Shape;23228;p25"/>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9" name="Google Shape;23229;p25"/>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0" name="Google Shape;23230;p25"/>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1" name="Google Shape;23231;p25"/>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2" name="Google Shape;23232;p25"/>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3" name="Google Shape;23233;p25"/>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4" name="Google Shape;23234;p25"/>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5" name="Google Shape;23235;p25"/>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6" name="Google Shape;23236;p25"/>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7" name="Google Shape;23237;p25"/>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8" name="Google Shape;23238;p25"/>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9" name="Google Shape;23239;p25"/>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0" name="Google Shape;23240;p25"/>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1" name="Google Shape;23241;p25"/>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2" name="Google Shape;23242;p25"/>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3" name="Google Shape;23243;p25"/>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4" name="Google Shape;23244;p25"/>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5" name="Google Shape;23245;p25"/>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6" name="Google Shape;23246;p25"/>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7" name="Google Shape;23247;p25"/>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8" name="Google Shape;23248;p25"/>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9" name="Google Shape;23249;p25"/>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0" name="Google Shape;23250;p25"/>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1" name="Google Shape;23251;p25"/>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2" name="Google Shape;23252;p25"/>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3" name="Google Shape;23253;p25"/>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4" name="Google Shape;23254;p25"/>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5" name="Google Shape;23255;p25"/>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6" name="Google Shape;23256;p25"/>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7" name="Google Shape;23257;p25"/>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8" name="Google Shape;23258;p25"/>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9" name="Google Shape;23259;p25"/>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0" name="Google Shape;23260;p25"/>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1" name="Google Shape;23261;p25"/>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2" name="Google Shape;23262;p25"/>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3" name="Google Shape;23263;p25"/>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4" name="Google Shape;23264;p25"/>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5" name="Google Shape;23265;p25"/>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6" name="Google Shape;23266;p25"/>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7" name="Google Shape;23267;p25"/>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8" name="Google Shape;23268;p25"/>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9" name="Google Shape;23269;p25"/>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0" name="Google Shape;23270;p25"/>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1" name="Google Shape;23271;p25"/>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2" name="Google Shape;23272;p25"/>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3" name="Google Shape;23273;p25"/>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4" name="Google Shape;23274;p25"/>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5" name="Google Shape;23275;p25"/>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6" name="Google Shape;23276;p25"/>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7" name="Google Shape;23277;p25"/>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8" name="Google Shape;23278;p25"/>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9" name="Google Shape;23279;p25"/>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0" name="Google Shape;23280;p25"/>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1" name="Google Shape;23281;p25"/>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2" name="Google Shape;23282;p25"/>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3" name="Google Shape;23283;p25"/>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4" name="Google Shape;23284;p25"/>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5" name="Google Shape;23285;p25"/>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6" name="Google Shape;23286;p25"/>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7" name="Google Shape;23287;p25"/>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8" name="Google Shape;23288;p25"/>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9" name="Google Shape;23289;p25"/>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0" name="Google Shape;23290;p25"/>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1" name="Google Shape;23291;p25"/>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2" name="Google Shape;23292;p25"/>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3" name="Google Shape;23293;p25"/>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4" name="Google Shape;23294;p25"/>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5" name="Google Shape;23295;p25"/>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6" name="Google Shape;23296;p25"/>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7" name="Google Shape;23297;p25"/>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8" name="Google Shape;23298;p25"/>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9" name="Google Shape;23299;p25"/>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0" name="Google Shape;23300;p25"/>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1" name="Google Shape;23301;p25"/>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2" name="Google Shape;23302;p25"/>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3" name="Google Shape;23303;p25"/>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4" name="Google Shape;23304;p25"/>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5" name="Google Shape;23305;p25"/>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6" name="Google Shape;23306;p25"/>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7" name="Google Shape;23307;p25"/>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8" name="Google Shape;23308;p25"/>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9" name="Google Shape;23309;p25"/>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0" name="Google Shape;23310;p25"/>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1" name="Google Shape;23311;p25"/>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2" name="Google Shape;23312;p25"/>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3" name="Google Shape;23313;p25"/>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4" name="Google Shape;23314;p25"/>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5" name="Google Shape;23315;p25"/>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6" name="Google Shape;23316;p25"/>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7" name="Google Shape;23317;p25"/>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8" name="Google Shape;23318;p25"/>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9" name="Google Shape;23319;p25"/>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0" name="Google Shape;23320;p25"/>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1" name="Google Shape;23321;p25"/>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2" name="Google Shape;23322;p25"/>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3" name="Google Shape;23323;p25"/>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4" name="Google Shape;23324;p25"/>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5" name="Google Shape;23325;p25"/>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6" name="Google Shape;23326;p25"/>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7" name="Google Shape;23327;p25"/>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8" name="Google Shape;23328;p25"/>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9" name="Google Shape;23329;p25"/>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0" name="Google Shape;23330;p25"/>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1" name="Google Shape;23331;p25"/>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2" name="Google Shape;23332;p25"/>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3" name="Google Shape;23333;p25"/>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4" name="Google Shape;23334;p25"/>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5" name="Google Shape;23335;p25"/>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6" name="Google Shape;23336;p25"/>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7" name="Google Shape;23337;p25"/>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8" name="Google Shape;23338;p25"/>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9" name="Google Shape;23339;p25"/>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0" name="Google Shape;23340;p25"/>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1" name="Google Shape;23341;p25"/>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2" name="Google Shape;23342;p25"/>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3" name="Google Shape;23343;p25"/>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4" name="Google Shape;23344;p25"/>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5" name="Google Shape;23345;p25"/>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6" name="Google Shape;23346;p25"/>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7" name="Google Shape;23347;p25"/>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8" name="Google Shape;23348;p25"/>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9" name="Google Shape;23349;p25"/>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0" name="Google Shape;23350;p25"/>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1" name="Google Shape;23351;p25"/>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2" name="Google Shape;23352;p25"/>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3" name="Google Shape;23353;p25"/>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4" name="Google Shape;23354;p25"/>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5" name="Google Shape;23355;p25"/>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6" name="Google Shape;23356;p25"/>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7" name="Google Shape;23357;p25"/>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8" name="Google Shape;23358;p25"/>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9" name="Google Shape;23359;p25"/>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0" name="Google Shape;23360;p25"/>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1" name="Google Shape;23361;p25"/>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2" name="Google Shape;23362;p25"/>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3" name="Google Shape;23363;p25"/>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4" name="Google Shape;23364;p25"/>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5" name="Google Shape;23365;p25"/>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6" name="Google Shape;23366;p25"/>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7" name="Google Shape;23367;p25"/>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8" name="Google Shape;23368;p25"/>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9" name="Google Shape;23369;p25"/>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0" name="Google Shape;23370;p25"/>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1" name="Google Shape;23371;p25"/>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2" name="Google Shape;23372;p25"/>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3" name="Google Shape;23373;p25"/>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4" name="Google Shape;23374;p25"/>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5" name="Google Shape;23375;p25"/>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6" name="Google Shape;23376;p25"/>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7" name="Google Shape;23377;p25"/>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8" name="Google Shape;23378;p25"/>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9" name="Google Shape;23379;p25"/>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0" name="Google Shape;23380;p25"/>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1" name="Google Shape;23381;p25"/>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2" name="Google Shape;23382;p25"/>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3" name="Google Shape;23383;p25"/>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4" name="Google Shape;23384;p25"/>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5" name="Google Shape;23385;p25"/>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6" name="Google Shape;23386;p25"/>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7" name="Google Shape;23387;p25"/>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8" name="Google Shape;23388;p25"/>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9" name="Google Shape;23389;p25"/>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0" name="Google Shape;23390;p25"/>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1" name="Google Shape;23391;p25"/>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2" name="Google Shape;23392;p25"/>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3" name="Google Shape;23393;p25"/>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4" name="Google Shape;23394;p25"/>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5" name="Google Shape;23395;p25"/>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6" name="Google Shape;23396;p25"/>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7" name="Google Shape;23397;p25"/>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8" name="Google Shape;23398;p25"/>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9" name="Google Shape;23399;p25"/>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0" name="Google Shape;23400;p25"/>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1" name="Google Shape;23401;p25"/>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2" name="Google Shape;23402;p25"/>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3" name="Google Shape;23403;p25"/>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4" name="Google Shape;23404;p25"/>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5" name="Google Shape;23405;p25"/>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6" name="Google Shape;23406;p25"/>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7" name="Google Shape;23407;p25"/>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8" name="Google Shape;23408;p25"/>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9" name="Google Shape;23409;p25"/>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0" name="Google Shape;23410;p25"/>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1" name="Google Shape;23411;p25"/>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2" name="Google Shape;23412;p25"/>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3" name="Google Shape;23413;p25"/>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4" name="Google Shape;23414;p25"/>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5" name="Google Shape;23415;p25"/>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6" name="Google Shape;23416;p25"/>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7" name="Google Shape;23417;p25"/>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8" name="Google Shape;23418;p25"/>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9" name="Google Shape;23419;p25"/>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0" name="Google Shape;23420;p25"/>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1" name="Google Shape;23421;p25"/>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2" name="Google Shape;23422;p25"/>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3" name="Google Shape;23423;p25"/>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4" name="Google Shape;23424;p25"/>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5" name="Google Shape;23425;p25"/>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6" name="Google Shape;23426;p25"/>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7" name="Google Shape;23427;p25"/>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8" name="Google Shape;23428;p25"/>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9" name="Google Shape;23429;p25"/>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0" name="Google Shape;23430;p25"/>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1" name="Google Shape;23431;p25"/>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2" name="Google Shape;23432;p25"/>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3" name="Google Shape;23433;p25"/>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4" name="Google Shape;23434;p25"/>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5" name="Google Shape;23435;p25"/>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6" name="Google Shape;23436;p25"/>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7" name="Google Shape;23437;p25"/>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8" name="Google Shape;23438;p25"/>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9" name="Google Shape;23439;p25"/>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0" name="Google Shape;23440;p25"/>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1" name="Google Shape;23441;p25"/>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2" name="Google Shape;23442;p25"/>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3" name="Google Shape;23443;p25"/>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4" name="Google Shape;23444;p25"/>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5" name="Google Shape;23445;p25"/>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6" name="Google Shape;23446;p25"/>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7" name="Google Shape;23447;p25"/>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8" name="Google Shape;23448;p25"/>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9" name="Google Shape;23449;p25"/>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0" name="Google Shape;23450;p25"/>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1" name="Google Shape;23451;p25"/>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2" name="Google Shape;23452;p25"/>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3" name="Google Shape;23453;p25"/>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4" name="Google Shape;23454;p25"/>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5" name="Google Shape;23455;p25"/>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6" name="Google Shape;23456;p25"/>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7" name="Google Shape;23457;p25"/>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8" name="Google Shape;23458;p25"/>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9" name="Google Shape;23459;p25"/>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0" name="Google Shape;23460;p25"/>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1" name="Google Shape;23461;p25"/>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2" name="Google Shape;23462;p25"/>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3" name="Google Shape;23463;p25"/>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4" name="Google Shape;23464;p25"/>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5" name="Google Shape;23465;p25"/>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6" name="Google Shape;23466;p25"/>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7" name="Google Shape;23467;p25"/>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8" name="Google Shape;23468;p25"/>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9" name="Google Shape;23469;p25"/>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0" name="Google Shape;23470;p25"/>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1" name="Google Shape;23471;p25"/>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2" name="Google Shape;23472;p25"/>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3" name="Google Shape;23473;p25"/>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4" name="Google Shape;23474;p25"/>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5" name="Google Shape;23475;p25"/>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6" name="Google Shape;23476;p25"/>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7" name="Google Shape;23477;p25"/>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8" name="Google Shape;23478;p25"/>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9" name="Google Shape;23479;p25"/>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0" name="Google Shape;23480;p25"/>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1" name="Google Shape;23481;p25"/>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2" name="Google Shape;23482;p25"/>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3" name="Google Shape;23483;p25"/>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4" name="Google Shape;23484;p25"/>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5" name="Google Shape;23485;p25"/>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6" name="Google Shape;23486;p25"/>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7" name="Google Shape;23487;p25"/>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8" name="Google Shape;23488;p25"/>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9" name="Google Shape;23489;p25"/>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0" name="Google Shape;23490;p25"/>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1" name="Google Shape;23491;p25"/>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2" name="Google Shape;23492;p25"/>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3" name="Google Shape;23493;p25"/>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4" name="Google Shape;23494;p25"/>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5" name="Google Shape;23495;p25"/>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6" name="Google Shape;23496;p25"/>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7" name="Google Shape;23497;p25"/>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8" name="Google Shape;23498;p25"/>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9" name="Google Shape;23499;p25"/>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0" name="Google Shape;23500;p25"/>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1" name="Google Shape;23501;p25"/>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2" name="Google Shape;23502;p25"/>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3" name="Google Shape;23503;p25"/>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4" name="Google Shape;23504;p25"/>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5" name="Google Shape;23505;p25"/>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6" name="Google Shape;23506;p25"/>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7" name="Google Shape;23507;p25"/>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8" name="Google Shape;23508;p25"/>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9" name="Google Shape;23509;p25"/>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0" name="Google Shape;23510;p25"/>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1" name="Google Shape;23511;p25"/>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2" name="Google Shape;23512;p25"/>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3" name="Google Shape;23513;p25"/>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4" name="Google Shape;23514;p25"/>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5" name="Google Shape;23515;p25"/>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6" name="Google Shape;23516;p25"/>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7" name="Google Shape;23517;p25"/>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8" name="Google Shape;23518;p25"/>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9" name="Google Shape;23519;p25"/>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0" name="Google Shape;23520;p25"/>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1" name="Google Shape;23521;p25"/>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2" name="Google Shape;23522;p25"/>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3" name="Google Shape;23523;p25"/>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4" name="Google Shape;23524;p25"/>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5" name="Google Shape;23525;p25"/>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6" name="Google Shape;23526;p25"/>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7" name="Google Shape;23527;p25"/>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8" name="Google Shape;23528;p25"/>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9" name="Google Shape;23529;p25"/>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0" name="Google Shape;23530;p25"/>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1" name="Google Shape;23531;p25"/>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2" name="Google Shape;23532;p25"/>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3" name="Google Shape;23533;p25"/>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4" name="Google Shape;23534;p25"/>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5" name="Google Shape;23535;p25"/>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6" name="Google Shape;23536;p25"/>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7" name="Google Shape;23537;p25"/>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8" name="Google Shape;23538;p25"/>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9" name="Google Shape;23539;p25"/>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0" name="Google Shape;23540;p25"/>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1" name="Google Shape;23541;p25"/>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2" name="Google Shape;23542;p25"/>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3" name="Google Shape;23543;p25"/>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4" name="Google Shape;23544;p25"/>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5" name="Google Shape;23545;p25"/>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6" name="Google Shape;23546;p25"/>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7" name="Google Shape;23547;p25"/>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8" name="Google Shape;23548;p25"/>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9" name="Google Shape;23549;p25"/>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0" name="Google Shape;23550;p25"/>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1" name="Google Shape;23551;p25"/>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2" name="Google Shape;23552;p25"/>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3" name="Google Shape;23553;p25"/>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4" name="Google Shape;23554;p25"/>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5" name="Google Shape;23555;p25"/>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6" name="Google Shape;23556;p25"/>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7" name="Google Shape;23557;p25"/>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8" name="Google Shape;23558;p25"/>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9" name="Google Shape;23559;p25"/>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0" name="Google Shape;23560;p25"/>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1" name="Google Shape;23561;p25"/>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2" name="Google Shape;23562;p25"/>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3" name="Google Shape;23563;p25"/>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4" name="Google Shape;23564;p25"/>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5" name="Google Shape;23565;p25"/>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6" name="Google Shape;23566;p25"/>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7" name="Google Shape;23567;p25"/>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8" name="Google Shape;23568;p25"/>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9" name="Google Shape;23569;p25"/>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0" name="Google Shape;23570;p25"/>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1" name="Google Shape;23571;p25"/>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2" name="Google Shape;23572;p25"/>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3" name="Google Shape;23573;p25"/>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4" name="Google Shape;23574;p25"/>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5" name="Google Shape;23575;p25"/>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6" name="Google Shape;23576;p25"/>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7" name="Google Shape;23577;p25"/>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8" name="Google Shape;23578;p25"/>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9" name="Google Shape;23579;p25"/>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0" name="Google Shape;23580;p25"/>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1" name="Google Shape;23581;p25"/>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2" name="Google Shape;23582;p25"/>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3" name="Google Shape;23583;p25"/>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4" name="Google Shape;23584;p25"/>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5" name="Google Shape;23585;p25"/>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6" name="Google Shape;23586;p25"/>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7" name="Google Shape;23587;p25"/>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8" name="Google Shape;23588;p25"/>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9" name="Google Shape;23589;p25"/>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0" name="Google Shape;23590;p25"/>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1" name="Google Shape;23591;p25"/>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2" name="Google Shape;23592;p25"/>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3" name="Google Shape;23593;p25"/>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4" name="Google Shape;23594;p25"/>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5" name="Google Shape;23595;p25"/>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6" name="Google Shape;23596;p25"/>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7" name="Google Shape;23597;p25"/>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8" name="Google Shape;23598;p25"/>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9" name="Google Shape;23599;p25"/>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0" name="Google Shape;23600;p25"/>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1" name="Google Shape;23601;p25"/>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2" name="Google Shape;23602;p25"/>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3" name="Google Shape;23603;p25"/>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4" name="Google Shape;23604;p25"/>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5" name="Google Shape;23605;p25"/>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6" name="Google Shape;23606;p25"/>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7" name="Google Shape;23607;p25"/>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8" name="Google Shape;23608;p25"/>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9" name="Google Shape;23609;p25"/>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0" name="Google Shape;23610;p25"/>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1" name="Google Shape;23611;p25"/>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2" name="Google Shape;23612;p25"/>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3" name="Google Shape;23613;p25"/>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4" name="Google Shape;23614;p25"/>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5" name="Google Shape;23615;p25"/>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6" name="Google Shape;23616;p25"/>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7" name="Google Shape;23617;p25"/>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8" name="Google Shape;23618;p25"/>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9" name="Google Shape;23619;p25"/>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0" name="Google Shape;23620;p25"/>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1" name="Google Shape;23621;p25"/>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2" name="Google Shape;23622;p25"/>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3" name="Google Shape;23623;p25"/>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4" name="Google Shape;23624;p25"/>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5" name="Google Shape;23625;p25"/>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6" name="Google Shape;23626;p25"/>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7" name="Google Shape;23627;p25"/>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8" name="Google Shape;23628;p25"/>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9" name="Google Shape;23629;p25"/>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0" name="Google Shape;23630;p25"/>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1" name="Google Shape;23631;p25"/>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2" name="Google Shape;23632;p25"/>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3" name="Google Shape;23633;p25"/>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4" name="Google Shape;23634;p25"/>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5" name="Google Shape;23635;p25"/>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6" name="Google Shape;23636;p25"/>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7" name="Google Shape;23637;p25"/>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8" name="Google Shape;23638;p25"/>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9" name="Google Shape;23639;p25"/>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0" name="Google Shape;23640;p25"/>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1" name="Google Shape;23641;p25"/>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2" name="Google Shape;23642;p25"/>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3" name="Google Shape;23643;p25"/>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4" name="Google Shape;23644;p25"/>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5" name="Google Shape;23645;p25"/>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6" name="Google Shape;23646;p25"/>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7" name="Google Shape;23647;p25"/>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8" name="Google Shape;23648;p25"/>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9" name="Google Shape;23649;p25"/>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0" name="Google Shape;23650;p25"/>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1" name="Google Shape;23651;p25"/>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2" name="Google Shape;23652;p25"/>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3" name="Google Shape;23653;p25"/>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4" name="Google Shape;23654;p25"/>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5" name="Google Shape;23655;p25"/>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6" name="Google Shape;23656;p25"/>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7" name="Google Shape;23657;p25"/>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8" name="Google Shape;23658;p25"/>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9" name="Google Shape;23659;p25"/>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0" name="Google Shape;23660;p25"/>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1" name="Google Shape;23661;p25"/>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2" name="Google Shape;23662;p25"/>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3" name="Google Shape;23663;p25"/>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4" name="Google Shape;23664;p25"/>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5" name="Google Shape;23665;p25"/>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6" name="Google Shape;23666;p25"/>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7" name="Google Shape;23667;p25"/>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8" name="Google Shape;23668;p25"/>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9" name="Google Shape;23669;p25"/>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0" name="Google Shape;23670;p25"/>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1" name="Google Shape;23671;p25"/>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2" name="Google Shape;23672;p25"/>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3" name="Google Shape;23673;p25"/>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4" name="Google Shape;23674;p25"/>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5" name="Google Shape;23675;p25"/>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6" name="Google Shape;23676;p25"/>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7" name="Google Shape;23677;p25"/>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8" name="Google Shape;23678;p25"/>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9" name="Google Shape;23679;p25"/>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0" name="Google Shape;23680;p25"/>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1" name="Google Shape;23681;p25"/>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2" name="Google Shape;23682;p25"/>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3" name="Google Shape;23683;p25"/>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4" name="Google Shape;23684;p25"/>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5" name="Google Shape;23685;p25"/>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6" name="Google Shape;23686;p25"/>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7" name="Google Shape;23687;p25"/>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8" name="Google Shape;23688;p25"/>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9" name="Google Shape;23689;p25"/>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0" name="Google Shape;23690;p25"/>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1" name="Google Shape;23691;p25"/>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2" name="Google Shape;23692;p25"/>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3" name="Google Shape;23693;p25"/>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4" name="Google Shape;23694;p25"/>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5" name="Google Shape;23695;p25"/>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6" name="Google Shape;23696;p25"/>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7" name="Google Shape;23697;p25"/>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8" name="Google Shape;23698;p25"/>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9" name="Google Shape;23699;p25"/>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0" name="Google Shape;23700;p25"/>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1" name="Google Shape;23701;p25"/>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2" name="Google Shape;23702;p25"/>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3" name="Google Shape;23703;p25"/>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4" name="Google Shape;23704;p25"/>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5" name="Google Shape;23705;p25"/>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6" name="Google Shape;23706;p25"/>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7" name="Google Shape;23707;p25"/>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8" name="Google Shape;23708;p25"/>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9" name="Google Shape;23709;p25"/>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0" name="Google Shape;23710;p25"/>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1" name="Google Shape;23711;p25"/>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2" name="Google Shape;23712;p25"/>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3" name="Google Shape;23713;p25"/>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4" name="Google Shape;23714;p25"/>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5" name="Google Shape;23715;p25"/>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6" name="Google Shape;23716;p25"/>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7" name="Google Shape;23717;p25"/>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8" name="Google Shape;23718;p25"/>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9" name="Google Shape;23719;p25"/>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0" name="Google Shape;23720;p25"/>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1" name="Google Shape;23721;p25"/>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2" name="Google Shape;23722;p25"/>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3" name="Google Shape;23723;p25"/>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4" name="Google Shape;23724;p25"/>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5" name="Google Shape;23725;p25"/>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6" name="Google Shape;23726;p25"/>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7" name="Google Shape;23727;p25"/>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8" name="Google Shape;23728;p25"/>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9" name="Google Shape;23729;p25"/>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0" name="Google Shape;23730;p25"/>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1" name="Google Shape;23731;p25"/>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2" name="Google Shape;23732;p25"/>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3" name="Google Shape;23733;p25"/>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4" name="Google Shape;23734;p25"/>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5" name="Google Shape;23735;p25"/>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6" name="Google Shape;23736;p25"/>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7" name="Google Shape;23737;p25"/>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8" name="Google Shape;23738;p25"/>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9" name="Google Shape;23739;p25"/>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0" name="Google Shape;23740;p25"/>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1" name="Google Shape;23741;p25"/>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2" name="Google Shape;23742;p25"/>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3" name="Google Shape;23743;p25"/>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4" name="Google Shape;23744;p25"/>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5" name="Google Shape;23745;p25"/>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6" name="Google Shape;23746;p25"/>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7" name="Google Shape;23747;p25"/>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8" name="Google Shape;23748;p25"/>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9" name="Google Shape;23749;p25"/>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0" name="Google Shape;23750;p25"/>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1" name="Google Shape;23751;p25"/>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2" name="Google Shape;23752;p25"/>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3" name="Google Shape;23753;p25"/>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4" name="Google Shape;23754;p25"/>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5" name="Google Shape;23755;p25"/>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6" name="Google Shape;23756;p25"/>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7" name="Google Shape;23757;p25"/>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8" name="Google Shape;23758;p25"/>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9" name="Google Shape;23759;p25"/>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0" name="Google Shape;23760;p25"/>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1" name="Google Shape;23761;p25"/>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2" name="Google Shape;23762;p25"/>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3" name="Google Shape;23763;p25"/>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4" name="Google Shape;23764;p25"/>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5" name="Google Shape;23765;p25"/>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6" name="Google Shape;23766;p25"/>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7" name="Google Shape;23767;p25"/>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8" name="Google Shape;23768;p25"/>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9" name="Google Shape;23769;p25"/>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0" name="Google Shape;23770;p25"/>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1" name="Google Shape;23771;p25"/>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2" name="Google Shape;23772;p25"/>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3" name="Google Shape;23773;p25"/>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4" name="Google Shape;23774;p25"/>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5" name="Google Shape;23775;p25"/>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6" name="Google Shape;23776;p25"/>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7" name="Google Shape;23777;p25"/>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8" name="Google Shape;23778;p25"/>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9" name="Google Shape;23779;p25"/>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0" name="Google Shape;23780;p25"/>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1" name="Google Shape;23781;p25"/>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2" name="Google Shape;23782;p25"/>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3" name="Google Shape;23783;p25"/>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4" name="Google Shape;23784;p25"/>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5" name="Google Shape;23785;p25"/>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6" name="Google Shape;23786;p25"/>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7" name="Google Shape;23787;p25"/>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8" name="Google Shape;23788;p25"/>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9" name="Google Shape;23789;p25"/>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0" name="Google Shape;23790;p25"/>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1" name="Google Shape;23791;p25"/>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2" name="Google Shape;23792;p25"/>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3" name="Google Shape;23793;p25"/>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4" name="Google Shape;23794;p25"/>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5" name="Google Shape;23795;p25"/>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6" name="Google Shape;23796;p25"/>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7" name="Google Shape;23797;p25"/>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8" name="Google Shape;23798;p25"/>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9" name="Google Shape;23799;p25"/>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0" name="Google Shape;23800;p25"/>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1" name="Google Shape;23801;p25"/>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2" name="Google Shape;23802;p25"/>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3" name="Google Shape;23803;p25"/>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4" name="Google Shape;23804;p25"/>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5" name="Google Shape;23805;p25"/>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6" name="Google Shape;23806;p25"/>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7" name="Google Shape;23807;p25"/>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8" name="Google Shape;23808;p25"/>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9" name="Google Shape;23809;p25"/>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0" name="Google Shape;23810;p25"/>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1" name="Google Shape;23811;p25"/>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2" name="Google Shape;23812;p25"/>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3" name="Google Shape;23813;p25"/>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4" name="Google Shape;23814;p25"/>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5" name="Google Shape;23815;p25"/>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6" name="Google Shape;23816;p25"/>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7" name="Google Shape;23817;p25"/>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8" name="Google Shape;23818;p25"/>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9" name="Google Shape;23819;p25"/>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0" name="Google Shape;23820;p25"/>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1" name="Google Shape;23821;p25"/>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2" name="Google Shape;23822;p25"/>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3" name="Google Shape;23823;p25"/>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4" name="Google Shape;23824;p25"/>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5" name="Google Shape;23825;p25"/>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6" name="Google Shape;23826;p25"/>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7" name="Google Shape;23827;p25"/>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8" name="Google Shape;23828;p25"/>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9" name="Google Shape;23829;p25"/>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0" name="Google Shape;23830;p25"/>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1" name="Google Shape;23831;p25"/>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2" name="Google Shape;23832;p25"/>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3" name="Google Shape;23833;p25"/>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4" name="Google Shape;23834;p25"/>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5" name="Google Shape;23835;p25"/>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6" name="Google Shape;23836;p25"/>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7" name="Google Shape;23837;p25"/>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8" name="Google Shape;23838;p25"/>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9" name="Google Shape;23839;p25"/>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0" name="Google Shape;23840;p25"/>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1" name="Google Shape;23841;p25"/>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2" name="Google Shape;23842;p25"/>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3" name="Google Shape;23843;p25"/>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4" name="Google Shape;23844;p25"/>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5" name="Google Shape;23845;p25"/>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6" name="Google Shape;23846;p25"/>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7" name="Google Shape;23847;p25"/>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8" name="Google Shape;23848;p25"/>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9" name="Google Shape;23849;p25"/>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0" name="Google Shape;23850;p25"/>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1" name="Google Shape;23851;p25"/>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2" name="Google Shape;23852;p25"/>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3" name="Google Shape;23853;p25"/>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4" name="Google Shape;23854;p25"/>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5" name="Google Shape;23855;p25"/>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6" name="Google Shape;23856;p25"/>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7" name="Google Shape;23857;p25"/>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8" name="Google Shape;23858;p25"/>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9" name="Google Shape;23859;p25"/>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0" name="Google Shape;23860;p25"/>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1" name="Google Shape;23861;p25"/>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2" name="Google Shape;23862;p25"/>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3" name="Google Shape;23863;p25"/>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4" name="Google Shape;23864;p25"/>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5" name="Google Shape;23865;p25"/>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6" name="Google Shape;23866;p25"/>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7" name="Google Shape;23867;p25"/>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8" name="Google Shape;23868;p25"/>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9" name="Google Shape;23869;p25"/>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0" name="Google Shape;23870;p25"/>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1" name="Google Shape;23871;p25"/>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2" name="Google Shape;23872;p25"/>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3" name="Google Shape;23873;p25"/>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4" name="Google Shape;23874;p25"/>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5" name="Google Shape;23875;p25"/>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6" name="Google Shape;23876;p25"/>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7" name="Google Shape;23877;p25"/>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8" name="Google Shape;23878;p25"/>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9" name="Google Shape;23879;p25"/>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0" name="Google Shape;23880;p25"/>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1" name="Google Shape;23881;p25"/>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2" name="Google Shape;23882;p25"/>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3" name="Google Shape;23883;p25"/>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4" name="Google Shape;23884;p25"/>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5" name="Google Shape;23885;p25"/>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6" name="Google Shape;23886;p25"/>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7" name="Google Shape;23887;p25"/>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8" name="Google Shape;23888;p25"/>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9" name="Google Shape;23889;p25"/>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0" name="Google Shape;23890;p25"/>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1" name="Google Shape;23891;p25"/>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2" name="Google Shape;23892;p25"/>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3" name="Google Shape;23893;p25"/>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4" name="Google Shape;23894;p25"/>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5" name="Google Shape;23895;p25"/>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6" name="Google Shape;23896;p25"/>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7" name="Google Shape;23897;p25"/>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8" name="Google Shape;23898;p25"/>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9" name="Google Shape;23899;p25"/>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0" name="Google Shape;23900;p25"/>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1" name="Google Shape;23901;p25"/>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2" name="Google Shape;23902;p25"/>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3" name="Google Shape;23903;p25"/>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4" name="Google Shape;23904;p25"/>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5" name="Google Shape;23905;p25"/>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6" name="Google Shape;23906;p25"/>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7" name="Google Shape;23907;p25"/>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8" name="Google Shape;23908;p25"/>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9" name="Google Shape;23909;p25"/>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0" name="Google Shape;23910;p25"/>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1" name="Google Shape;23911;p25"/>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2" name="Google Shape;23912;p25"/>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3" name="Google Shape;23913;p25"/>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4" name="Google Shape;23914;p25"/>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5" name="Google Shape;23915;p25"/>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6" name="Google Shape;23916;p25"/>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7" name="Google Shape;23917;p25"/>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8" name="Google Shape;23918;p25"/>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9" name="Google Shape;23919;p25"/>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0" name="Google Shape;23920;p25"/>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1" name="Google Shape;23921;p25"/>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2" name="Google Shape;23922;p25"/>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3" name="Google Shape;23923;p25"/>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4" name="Google Shape;23924;p25"/>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5" name="Google Shape;23925;p25"/>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6" name="Google Shape;23926;p25"/>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7" name="Google Shape;23927;p25"/>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8" name="Google Shape;23928;p25"/>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9" name="Google Shape;23929;p25"/>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0" name="Google Shape;23930;p25"/>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1" name="Google Shape;23931;p25"/>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2" name="Google Shape;23932;p25"/>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3" name="Google Shape;23933;p25"/>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4" name="Google Shape;23934;p25"/>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5" name="Google Shape;23935;p25"/>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6" name="Google Shape;23936;p25"/>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7" name="Google Shape;23937;p25"/>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8" name="Google Shape;23938;p25"/>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9" name="Google Shape;23939;p25"/>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0" name="Google Shape;23940;p25"/>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1" name="Google Shape;23941;p25"/>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2" name="Google Shape;23942;p25"/>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3" name="Google Shape;23943;p25"/>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4" name="Google Shape;23944;p25"/>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5" name="Google Shape;23945;p25"/>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6" name="Google Shape;23946;p25"/>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7" name="Google Shape;23947;p25"/>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8" name="Google Shape;23948;p25"/>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9" name="Google Shape;23949;p25"/>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0" name="Google Shape;23950;p25"/>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1" name="Google Shape;23951;p25"/>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2" name="Google Shape;23952;p25"/>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3" name="Google Shape;23953;p25"/>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4" name="Google Shape;23954;p25"/>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5" name="Google Shape;23955;p25"/>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6" name="Google Shape;23956;p25"/>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7" name="Google Shape;23957;p25"/>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8" name="Google Shape;23958;p25"/>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9" name="Google Shape;23959;p25"/>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0" name="Google Shape;23960;p25"/>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1" name="Google Shape;23961;p25"/>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2" name="Google Shape;23962;p25"/>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3" name="Google Shape;23963;p25"/>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4" name="Google Shape;23964;p25"/>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5" name="Google Shape;23965;p25"/>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6" name="Google Shape;23966;p25"/>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7" name="Google Shape;23967;p25"/>
          <p:cNvSpPr/>
          <p:nvPr/>
        </p:nvSpPr>
        <p:spPr>
          <a:xfrm>
            <a:off x="8293631" y="4409313"/>
            <a:ext cx="404903" cy="398372"/>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68" name="Google Shape;23968;p25"/>
          <p:cNvSpPr/>
          <p:nvPr/>
        </p:nvSpPr>
        <p:spPr>
          <a:xfrm>
            <a:off x="669263" y="3123575"/>
            <a:ext cx="226045" cy="22239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69" name="Google Shape;23969;p25"/>
          <p:cNvSpPr/>
          <p:nvPr/>
        </p:nvSpPr>
        <p:spPr>
          <a:xfrm>
            <a:off x="7900901" y="4608500"/>
            <a:ext cx="226045" cy="22239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70" name="Google Shape;23970;p25"/>
          <p:cNvSpPr/>
          <p:nvPr/>
        </p:nvSpPr>
        <p:spPr>
          <a:xfrm>
            <a:off x="514338" y="346458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3971" name="Google Shape;23971;p25"/>
          <p:cNvGrpSpPr/>
          <p:nvPr/>
        </p:nvGrpSpPr>
        <p:grpSpPr>
          <a:xfrm rot="-614717">
            <a:off x="449893" y="3260222"/>
            <a:ext cx="1687978" cy="1687978"/>
            <a:chOff x="1849838" y="2701850"/>
            <a:chExt cx="592750" cy="592750"/>
          </a:xfrm>
        </p:grpSpPr>
        <p:grpSp>
          <p:nvGrpSpPr>
            <p:cNvPr id="23972" name="Google Shape;23972;p25"/>
            <p:cNvGrpSpPr/>
            <p:nvPr/>
          </p:nvGrpSpPr>
          <p:grpSpPr>
            <a:xfrm>
              <a:off x="1924313" y="2775550"/>
              <a:ext cx="496250" cy="497000"/>
              <a:chOff x="1924313" y="2775550"/>
              <a:chExt cx="496250" cy="497000"/>
            </a:xfrm>
          </p:grpSpPr>
          <p:sp>
            <p:nvSpPr>
              <p:cNvPr id="23973" name="Google Shape;23973;p25"/>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4" name="Google Shape;23974;p25"/>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5" name="Google Shape;23975;p25"/>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6" name="Google Shape;23976;p25"/>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7" name="Google Shape;23977;p25"/>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8" name="Google Shape;23978;p25"/>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9" name="Google Shape;23979;p25"/>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0" name="Google Shape;23980;p25"/>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1" name="Google Shape;23981;p25"/>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2" name="Google Shape;23982;p25"/>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3" name="Google Shape;23983;p25"/>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4" name="Google Shape;23984;p25"/>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5" name="Google Shape;23985;p25"/>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6" name="Google Shape;23986;p25"/>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7" name="Google Shape;23987;p25"/>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8" name="Google Shape;23988;p25"/>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2"/>
        <p:cNvGrpSpPr/>
        <p:nvPr/>
      </p:nvGrpSpPr>
      <p:grpSpPr>
        <a:xfrm>
          <a:off x="0" y="0"/>
          <a:ext cx="0" cy="0"/>
          <a:chOff x="0" y="0"/>
          <a:chExt cx="0" cy="0"/>
        </a:xfrm>
      </p:grpSpPr>
      <p:grpSp>
        <p:nvGrpSpPr>
          <p:cNvPr id="1093" name="Google Shape;1093;p3"/>
          <p:cNvGrpSpPr/>
          <p:nvPr/>
        </p:nvGrpSpPr>
        <p:grpSpPr>
          <a:xfrm>
            <a:off x="50" y="-6025"/>
            <a:ext cx="9144181" cy="5155550"/>
            <a:chOff x="50" y="-6025"/>
            <a:chExt cx="9144181" cy="5155550"/>
          </a:xfrm>
        </p:grpSpPr>
        <p:grpSp>
          <p:nvGrpSpPr>
            <p:cNvPr id="1094" name="Google Shape;1094;p3"/>
            <p:cNvGrpSpPr/>
            <p:nvPr/>
          </p:nvGrpSpPr>
          <p:grpSpPr>
            <a:xfrm>
              <a:off x="150" y="126"/>
              <a:ext cx="9144081" cy="5143543"/>
              <a:chOff x="-46739" y="-18"/>
              <a:chExt cx="9237379" cy="5143543"/>
            </a:xfrm>
          </p:grpSpPr>
          <p:sp>
            <p:nvSpPr>
              <p:cNvPr id="1095" name="Google Shape;1095;p3"/>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3"/>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
          <p:cNvSpPr txBox="1">
            <a:spLocks noGrp="1"/>
          </p:cNvSpPr>
          <p:nvPr>
            <p:ph type="title"/>
          </p:nvPr>
        </p:nvSpPr>
        <p:spPr>
          <a:xfrm>
            <a:off x="715100" y="2626649"/>
            <a:ext cx="48057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2175" name="Google Shape;2175;p3"/>
          <p:cNvSpPr txBox="1">
            <a:spLocks noGrp="1"/>
          </p:cNvSpPr>
          <p:nvPr>
            <p:ph type="title" idx="2" hasCustomPrompt="1"/>
          </p:nvPr>
        </p:nvSpPr>
        <p:spPr>
          <a:xfrm>
            <a:off x="2467975" y="1522650"/>
            <a:ext cx="1300200" cy="1027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5"/>
        <p:cNvGrpSpPr/>
        <p:nvPr/>
      </p:nvGrpSpPr>
      <p:grpSpPr>
        <a:xfrm>
          <a:off x="0" y="0"/>
          <a:ext cx="0" cy="0"/>
          <a:chOff x="0" y="0"/>
          <a:chExt cx="0" cy="0"/>
        </a:xfrm>
      </p:grpSpPr>
      <p:grpSp>
        <p:nvGrpSpPr>
          <p:cNvPr id="3266" name="Google Shape;3266;p5"/>
          <p:cNvGrpSpPr/>
          <p:nvPr/>
        </p:nvGrpSpPr>
        <p:grpSpPr>
          <a:xfrm>
            <a:off x="50" y="-6025"/>
            <a:ext cx="9144181" cy="5155550"/>
            <a:chOff x="50" y="-6025"/>
            <a:chExt cx="9144181" cy="5155550"/>
          </a:xfrm>
        </p:grpSpPr>
        <p:grpSp>
          <p:nvGrpSpPr>
            <p:cNvPr id="3267" name="Google Shape;3267;p5"/>
            <p:cNvGrpSpPr/>
            <p:nvPr/>
          </p:nvGrpSpPr>
          <p:grpSpPr>
            <a:xfrm>
              <a:off x="150" y="126"/>
              <a:ext cx="9144081" cy="5143543"/>
              <a:chOff x="-46739" y="-18"/>
              <a:chExt cx="9237379" cy="5143543"/>
            </a:xfrm>
          </p:grpSpPr>
          <p:sp>
            <p:nvSpPr>
              <p:cNvPr id="3268" name="Google Shape;3268;p5"/>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3" name="Google Shape;4343;p5"/>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7" name="Google Shape;4347;p5"/>
          <p:cNvSpPr txBox="1">
            <a:spLocks noGrp="1"/>
          </p:cNvSpPr>
          <p:nvPr>
            <p:ph type="subTitle" idx="1"/>
          </p:nvPr>
        </p:nvSpPr>
        <p:spPr>
          <a:xfrm>
            <a:off x="1290763" y="2086625"/>
            <a:ext cx="2907600" cy="457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1800">
                <a:solidFill>
                  <a:schemeClr val="dk1"/>
                </a:solidFill>
                <a:latin typeface="Braah One"/>
                <a:ea typeface="Braah One"/>
                <a:cs typeface="Braah One"/>
                <a:sym typeface="Braah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8" name="Google Shape;4348;p5"/>
          <p:cNvSpPr txBox="1">
            <a:spLocks noGrp="1"/>
          </p:cNvSpPr>
          <p:nvPr>
            <p:ph type="subTitle" idx="2"/>
          </p:nvPr>
        </p:nvSpPr>
        <p:spPr>
          <a:xfrm>
            <a:off x="4945638" y="2086625"/>
            <a:ext cx="2907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latin typeface="Braah One"/>
                <a:ea typeface="Braah One"/>
                <a:cs typeface="Braah One"/>
                <a:sym typeface="Braah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9" name="Google Shape;4349;p5"/>
          <p:cNvSpPr txBox="1">
            <a:spLocks noGrp="1"/>
          </p:cNvSpPr>
          <p:nvPr>
            <p:ph type="subTitle" idx="3"/>
          </p:nvPr>
        </p:nvSpPr>
        <p:spPr>
          <a:xfrm>
            <a:off x="1290763" y="2394850"/>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0" name="Google Shape;4350;p5"/>
          <p:cNvSpPr txBox="1">
            <a:spLocks noGrp="1"/>
          </p:cNvSpPr>
          <p:nvPr>
            <p:ph type="subTitle" idx="4"/>
          </p:nvPr>
        </p:nvSpPr>
        <p:spPr>
          <a:xfrm>
            <a:off x="4945638" y="2394850"/>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1" name="Google Shape;4351;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52" name="Google Shape;4352;p5"/>
          <p:cNvSpPr/>
          <p:nvPr/>
        </p:nvSpPr>
        <p:spPr>
          <a:xfrm flipH="1">
            <a:off x="270600" y="649849"/>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3" name="Google Shape;4353;p5"/>
          <p:cNvSpPr/>
          <p:nvPr/>
        </p:nvSpPr>
        <p:spPr>
          <a:xfrm flipH="1">
            <a:off x="8259178" y="450279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4" name="Google Shape;4354;p5"/>
          <p:cNvSpPr/>
          <p:nvPr/>
        </p:nvSpPr>
        <p:spPr>
          <a:xfrm flipH="1">
            <a:off x="8488450" y="4023778"/>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5" name="Google Shape;4355;p5"/>
          <p:cNvSpPr/>
          <p:nvPr/>
        </p:nvSpPr>
        <p:spPr>
          <a:xfrm flipH="1">
            <a:off x="607203" y="270229"/>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6" name="Google Shape;4356;p5"/>
          <p:cNvSpPr/>
          <p:nvPr/>
        </p:nvSpPr>
        <p:spPr>
          <a:xfrm rot="1939495" flipH="1">
            <a:off x="523619" y="430396"/>
            <a:ext cx="311599" cy="560190"/>
          </a:xfrm>
          <a:custGeom>
            <a:avLst/>
            <a:gdLst/>
            <a:ahLst/>
            <a:cxnLst/>
            <a:rect l="l" t="t" r="r" b="b"/>
            <a:pathLst>
              <a:path w="8056" h="14483" extrusionOk="0">
                <a:moveTo>
                  <a:pt x="2884" y="1"/>
                </a:moveTo>
                <a:cubicBezTo>
                  <a:pt x="2613" y="1"/>
                  <a:pt x="2354" y="37"/>
                  <a:pt x="2128" y="110"/>
                </a:cubicBezTo>
                <a:cubicBezTo>
                  <a:pt x="1186" y="414"/>
                  <a:pt x="1" y="1660"/>
                  <a:pt x="365" y="2724"/>
                </a:cubicBezTo>
                <a:lnTo>
                  <a:pt x="3922" y="13453"/>
                </a:lnTo>
                <a:cubicBezTo>
                  <a:pt x="4043" y="13818"/>
                  <a:pt x="4378" y="14092"/>
                  <a:pt x="4742" y="14274"/>
                </a:cubicBezTo>
                <a:cubicBezTo>
                  <a:pt x="5090" y="14413"/>
                  <a:pt x="5487" y="14483"/>
                  <a:pt x="5860" y="14483"/>
                </a:cubicBezTo>
                <a:cubicBezTo>
                  <a:pt x="6139" y="14483"/>
                  <a:pt x="6405" y="14444"/>
                  <a:pt x="6627" y="14365"/>
                </a:cubicBezTo>
                <a:cubicBezTo>
                  <a:pt x="7508" y="14092"/>
                  <a:pt x="8056" y="13028"/>
                  <a:pt x="7752" y="12146"/>
                </a:cubicBezTo>
                <a:lnTo>
                  <a:pt x="4864" y="3666"/>
                </a:lnTo>
                <a:cubicBezTo>
                  <a:pt x="4645" y="3032"/>
                  <a:pt x="4073" y="2653"/>
                  <a:pt x="3463" y="2653"/>
                </a:cubicBezTo>
                <a:cubicBezTo>
                  <a:pt x="3313" y="2653"/>
                  <a:pt x="3160" y="2676"/>
                  <a:pt x="3010" y="2724"/>
                </a:cubicBezTo>
                <a:cubicBezTo>
                  <a:pt x="2250" y="2967"/>
                  <a:pt x="1824" y="3818"/>
                  <a:pt x="2068" y="4578"/>
                </a:cubicBezTo>
                <a:lnTo>
                  <a:pt x="3679" y="9715"/>
                </a:lnTo>
                <a:lnTo>
                  <a:pt x="4134" y="9563"/>
                </a:lnTo>
                <a:lnTo>
                  <a:pt x="2554" y="4426"/>
                </a:lnTo>
                <a:cubicBezTo>
                  <a:pt x="2372" y="3909"/>
                  <a:pt x="2645" y="3362"/>
                  <a:pt x="3162" y="3180"/>
                </a:cubicBezTo>
                <a:cubicBezTo>
                  <a:pt x="3258" y="3152"/>
                  <a:pt x="3355" y="3138"/>
                  <a:pt x="3451" y="3138"/>
                </a:cubicBezTo>
                <a:cubicBezTo>
                  <a:pt x="3868" y="3138"/>
                  <a:pt x="4254" y="3397"/>
                  <a:pt x="4378" y="3818"/>
                </a:cubicBezTo>
                <a:lnTo>
                  <a:pt x="7265" y="12298"/>
                </a:lnTo>
                <a:cubicBezTo>
                  <a:pt x="7478" y="12937"/>
                  <a:pt x="7083" y="13697"/>
                  <a:pt x="6475" y="13909"/>
                </a:cubicBezTo>
                <a:cubicBezTo>
                  <a:pt x="6306" y="13961"/>
                  <a:pt x="6110" y="13985"/>
                  <a:pt x="5905" y="13985"/>
                </a:cubicBezTo>
                <a:cubicBezTo>
                  <a:pt x="5263" y="13985"/>
                  <a:pt x="4546" y="13740"/>
                  <a:pt x="4408" y="13301"/>
                </a:cubicBezTo>
                <a:lnTo>
                  <a:pt x="852" y="2572"/>
                </a:lnTo>
                <a:cubicBezTo>
                  <a:pt x="578" y="1812"/>
                  <a:pt x="1551" y="839"/>
                  <a:pt x="2280" y="596"/>
                </a:cubicBezTo>
                <a:cubicBezTo>
                  <a:pt x="2474" y="526"/>
                  <a:pt x="2700" y="492"/>
                  <a:pt x="2937" y="492"/>
                </a:cubicBezTo>
                <a:cubicBezTo>
                  <a:pt x="3627" y="492"/>
                  <a:pt x="4411" y="782"/>
                  <a:pt x="4773" y="1326"/>
                </a:cubicBezTo>
                <a:lnTo>
                  <a:pt x="7144" y="8438"/>
                </a:lnTo>
                <a:lnTo>
                  <a:pt x="7630" y="8286"/>
                </a:lnTo>
                <a:lnTo>
                  <a:pt x="5229" y="1143"/>
                </a:lnTo>
                <a:lnTo>
                  <a:pt x="5229" y="1113"/>
                </a:lnTo>
                <a:lnTo>
                  <a:pt x="5198" y="1082"/>
                </a:lnTo>
                <a:cubicBezTo>
                  <a:pt x="4736" y="366"/>
                  <a:pt x="3746"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
          <p:cNvSpPr/>
          <p:nvPr/>
        </p:nvSpPr>
        <p:spPr>
          <a:xfrm rot="10800000">
            <a:off x="8240122"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8" name="Google Shape;4358;p5"/>
          <p:cNvSpPr/>
          <p:nvPr/>
        </p:nvSpPr>
        <p:spPr>
          <a:xfrm rot="-1939495">
            <a:off x="8308782" y="4328396"/>
            <a:ext cx="311599" cy="560190"/>
          </a:xfrm>
          <a:custGeom>
            <a:avLst/>
            <a:gdLst/>
            <a:ahLst/>
            <a:cxnLst/>
            <a:rect l="l" t="t" r="r" b="b"/>
            <a:pathLst>
              <a:path w="8056" h="14483" extrusionOk="0">
                <a:moveTo>
                  <a:pt x="2884" y="1"/>
                </a:moveTo>
                <a:cubicBezTo>
                  <a:pt x="2613" y="1"/>
                  <a:pt x="2354" y="37"/>
                  <a:pt x="2128" y="110"/>
                </a:cubicBezTo>
                <a:cubicBezTo>
                  <a:pt x="1186" y="414"/>
                  <a:pt x="1" y="1660"/>
                  <a:pt x="365" y="2724"/>
                </a:cubicBezTo>
                <a:lnTo>
                  <a:pt x="3922" y="13453"/>
                </a:lnTo>
                <a:cubicBezTo>
                  <a:pt x="4043" y="13818"/>
                  <a:pt x="4378" y="14092"/>
                  <a:pt x="4742" y="14274"/>
                </a:cubicBezTo>
                <a:cubicBezTo>
                  <a:pt x="5090" y="14413"/>
                  <a:pt x="5487" y="14483"/>
                  <a:pt x="5860" y="14483"/>
                </a:cubicBezTo>
                <a:cubicBezTo>
                  <a:pt x="6139" y="14483"/>
                  <a:pt x="6405" y="14444"/>
                  <a:pt x="6627" y="14365"/>
                </a:cubicBezTo>
                <a:cubicBezTo>
                  <a:pt x="7508" y="14092"/>
                  <a:pt x="8056" y="13028"/>
                  <a:pt x="7752" y="12146"/>
                </a:cubicBezTo>
                <a:lnTo>
                  <a:pt x="4864" y="3666"/>
                </a:lnTo>
                <a:cubicBezTo>
                  <a:pt x="4645" y="3032"/>
                  <a:pt x="4073" y="2653"/>
                  <a:pt x="3463" y="2653"/>
                </a:cubicBezTo>
                <a:cubicBezTo>
                  <a:pt x="3313" y="2653"/>
                  <a:pt x="3160" y="2676"/>
                  <a:pt x="3010" y="2724"/>
                </a:cubicBezTo>
                <a:cubicBezTo>
                  <a:pt x="2250" y="2967"/>
                  <a:pt x="1824" y="3818"/>
                  <a:pt x="2068" y="4578"/>
                </a:cubicBezTo>
                <a:lnTo>
                  <a:pt x="3679" y="9715"/>
                </a:lnTo>
                <a:lnTo>
                  <a:pt x="4134" y="9563"/>
                </a:lnTo>
                <a:lnTo>
                  <a:pt x="2554" y="4426"/>
                </a:lnTo>
                <a:cubicBezTo>
                  <a:pt x="2372" y="3909"/>
                  <a:pt x="2645" y="3362"/>
                  <a:pt x="3162" y="3180"/>
                </a:cubicBezTo>
                <a:cubicBezTo>
                  <a:pt x="3258" y="3152"/>
                  <a:pt x="3355" y="3138"/>
                  <a:pt x="3451" y="3138"/>
                </a:cubicBezTo>
                <a:cubicBezTo>
                  <a:pt x="3868" y="3138"/>
                  <a:pt x="4254" y="3397"/>
                  <a:pt x="4378" y="3818"/>
                </a:cubicBezTo>
                <a:lnTo>
                  <a:pt x="7265" y="12298"/>
                </a:lnTo>
                <a:cubicBezTo>
                  <a:pt x="7478" y="12937"/>
                  <a:pt x="7083" y="13697"/>
                  <a:pt x="6475" y="13909"/>
                </a:cubicBezTo>
                <a:cubicBezTo>
                  <a:pt x="6306" y="13961"/>
                  <a:pt x="6110" y="13985"/>
                  <a:pt x="5905" y="13985"/>
                </a:cubicBezTo>
                <a:cubicBezTo>
                  <a:pt x="5263" y="13985"/>
                  <a:pt x="4546" y="13740"/>
                  <a:pt x="4408" y="13301"/>
                </a:cubicBezTo>
                <a:lnTo>
                  <a:pt x="852" y="2572"/>
                </a:lnTo>
                <a:cubicBezTo>
                  <a:pt x="578" y="1812"/>
                  <a:pt x="1551" y="839"/>
                  <a:pt x="2280" y="596"/>
                </a:cubicBezTo>
                <a:cubicBezTo>
                  <a:pt x="2474" y="526"/>
                  <a:pt x="2700" y="492"/>
                  <a:pt x="2937" y="492"/>
                </a:cubicBezTo>
                <a:cubicBezTo>
                  <a:pt x="3627" y="492"/>
                  <a:pt x="4411" y="782"/>
                  <a:pt x="4773" y="1326"/>
                </a:cubicBezTo>
                <a:lnTo>
                  <a:pt x="7144" y="8438"/>
                </a:lnTo>
                <a:lnTo>
                  <a:pt x="7630" y="8286"/>
                </a:lnTo>
                <a:lnTo>
                  <a:pt x="5229" y="1143"/>
                </a:lnTo>
                <a:lnTo>
                  <a:pt x="5229" y="1113"/>
                </a:lnTo>
                <a:lnTo>
                  <a:pt x="5198" y="1082"/>
                </a:lnTo>
                <a:cubicBezTo>
                  <a:pt x="4736" y="366"/>
                  <a:pt x="3746"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
          <p:cNvSpPr/>
          <p:nvPr/>
        </p:nvSpPr>
        <p:spPr>
          <a:xfrm rot="10800000">
            <a:off x="942986" y="4548984"/>
            <a:ext cx="289276" cy="2847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60" name="Google Shape;4360;p5"/>
          <p:cNvSpPr/>
          <p:nvPr/>
        </p:nvSpPr>
        <p:spPr>
          <a:xfrm rot="10800000">
            <a:off x="8361861" y="392646"/>
            <a:ext cx="289276" cy="2847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61" name="Google Shape;4361;p5"/>
          <p:cNvSpPr/>
          <p:nvPr/>
        </p:nvSpPr>
        <p:spPr>
          <a:xfrm rot="10800000">
            <a:off x="351505" y="4048158"/>
            <a:ext cx="584472" cy="575161"/>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39"/>
        <p:cNvGrpSpPr/>
        <p:nvPr/>
      </p:nvGrpSpPr>
      <p:grpSpPr>
        <a:xfrm>
          <a:off x="0" y="0"/>
          <a:ext cx="0" cy="0"/>
          <a:chOff x="0" y="0"/>
          <a:chExt cx="0" cy="0"/>
        </a:xfrm>
      </p:grpSpPr>
      <p:grpSp>
        <p:nvGrpSpPr>
          <p:cNvPr id="6540" name="Google Shape;6540;p8"/>
          <p:cNvGrpSpPr/>
          <p:nvPr/>
        </p:nvGrpSpPr>
        <p:grpSpPr>
          <a:xfrm>
            <a:off x="50" y="-6025"/>
            <a:ext cx="9144181" cy="5155550"/>
            <a:chOff x="50" y="-6025"/>
            <a:chExt cx="9144181" cy="5155550"/>
          </a:xfrm>
        </p:grpSpPr>
        <p:grpSp>
          <p:nvGrpSpPr>
            <p:cNvPr id="6541" name="Google Shape;6541;p8"/>
            <p:cNvGrpSpPr/>
            <p:nvPr/>
          </p:nvGrpSpPr>
          <p:grpSpPr>
            <a:xfrm>
              <a:off x="150" y="126"/>
              <a:ext cx="9144081" cy="5143543"/>
              <a:chOff x="-46739" y="-18"/>
              <a:chExt cx="9237379" cy="5143543"/>
            </a:xfrm>
          </p:grpSpPr>
          <p:sp>
            <p:nvSpPr>
              <p:cNvPr id="6542" name="Google Shape;6542;p8"/>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8"/>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8"/>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8"/>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8"/>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8"/>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8"/>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8"/>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8"/>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8"/>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8"/>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8"/>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8"/>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8"/>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8"/>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8"/>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8"/>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8"/>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8"/>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8"/>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8"/>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8"/>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8"/>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8"/>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8"/>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8"/>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8"/>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8"/>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8"/>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8"/>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8"/>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8"/>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8"/>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8"/>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8"/>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8"/>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8"/>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8"/>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8"/>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8"/>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8"/>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8"/>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8"/>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8"/>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8"/>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8"/>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8"/>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8"/>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8"/>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8"/>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8"/>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8"/>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8"/>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8"/>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8"/>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8"/>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8"/>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8"/>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8"/>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8"/>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8"/>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8"/>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8"/>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8"/>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8"/>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8"/>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8"/>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8"/>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8"/>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8"/>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8"/>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8"/>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8"/>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8"/>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8"/>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8"/>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8"/>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8"/>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8"/>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8"/>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8"/>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8"/>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8"/>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8"/>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8"/>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8"/>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8"/>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8"/>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8"/>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8"/>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8"/>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8"/>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8"/>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8"/>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8"/>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8"/>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8"/>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8"/>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8"/>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8"/>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8"/>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8"/>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8"/>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8"/>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8"/>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8"/>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8"/>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8"/>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8"/>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8"/>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8"/>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8"/>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8"/>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8"/>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8"/>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8"/>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8"/>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8"/>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8"/>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8"/>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8"/>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8"/>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8"/>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8"/>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8"/>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8"/>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8"/>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8"/>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8"/>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8"/>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8"/>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8"/>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8"/>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8"/>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8"/>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8"/>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8"/>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8"/>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8"/>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8"/>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8"/>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8"/>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8"/>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8"/>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8"/>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8"/>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8"/>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8"/>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8"/>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8"/>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8"/>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8"/>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8"/>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8"/>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8"/>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8"/>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8"/>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8"/>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8"/>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8"/>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8"/>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8"/>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8"/>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8"/>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8"/>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8"/>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8"/>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8"/>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8"/>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8"/>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8"/>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8"/>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8"/>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8"/>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8"/>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8"/>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8"/>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8"/>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8"/>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8"/>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8"/>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8"/>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8"/>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8"/>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8"/>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8"/>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8"/>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8"/>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8"/>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8"/>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8"/>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8"/>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8"/>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8"/>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8"/>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8"/>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8"/>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8"/>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8"/>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8"/>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8"/>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8"/>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8"/>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8"/>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8"/>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8"/>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8"/>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8"/>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8"/>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8"/>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8"/>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8"/>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8"/>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8"/>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8"/>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8"/>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8"/>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8"/>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8"/>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8"/>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8"/>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8"/>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8"/>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8"/>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8"/>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8"/>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8"/>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8"/>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8"/>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8"/>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8"/>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8"/>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8"/>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8"/>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8"/>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8"/>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8"/>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8"/>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8"/>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8"/>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8"/>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8"/>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8"/>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8"/>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8"/>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8"/>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8"/>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8"/>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8"/>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8"/>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8"/>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8"/>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8"/>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8"/>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8"/>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8"/>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8"/>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8"/>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8"/>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8"/>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8"/>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8"/>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8"/>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8"/>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8"/>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8"/>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8"/>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8"/>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8"/>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8"/>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8"/>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8"/>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8"/>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8"/>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8"/>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8"/>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8"/>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8"/>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8"/>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8"/>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8"/>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8"/>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8"/>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8"/>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8"/>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8"/>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8"/>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8"/>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8"/>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8"/>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8"/>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8"/>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8"/>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8"/>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8"/>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8"/>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8"/>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8"/>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8"/>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8"/>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8"/>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8"/>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8"/>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8"/>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8"/>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8"/>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8"/>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8"/>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8"/>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8"/>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8"/>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8"/>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8"/>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8"/>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8"/>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8"/>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8"/>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8"/>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8"/>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8"/>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8"/>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8"/>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8"/>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8"/>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8"/>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8"/>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8"/>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8"/>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8"/>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8"/>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8"/>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8"/>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8"/>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8"/>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8"/>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8"/>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8"/>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8"/>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8"/>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8"/>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8"/>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8"/>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8"/>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8"/>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8"/>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8"/>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8"/>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8"/>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8"/>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8"/>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8"/>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8"/>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8"/>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8"/>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8"/>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8"/>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8"/>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8"/>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8"/>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8"/>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8"/>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8"/>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8"/>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8"/>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8"/>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8"/>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8"/>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8"/>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8"/>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8"/>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8"/>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8"/>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8"/>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8"/>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8"/>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8"/>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8"/>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8"/>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8"/>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8"/>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8"/>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8"/>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8"/>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8"/>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8"/>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8"/>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8"/>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8"/>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8"/>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8"/>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8"/>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8"/>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8"/>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8"/>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8"/>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8"/>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8"/>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8"/>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8"/>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8"/>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8"/>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8"/>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8"/>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8"/>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8"/>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8"/>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8"/>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8"/>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8"/>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8"/>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8"/>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8"/>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8"/>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8"/>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8"/>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8"/>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8"/>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8"/>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8"/>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8"/>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8"/>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8"/>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8"/>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8"/>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8"/>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8"/>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8"/>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8"/>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8"/>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8"/>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8"/>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8"/>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8"/>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8"/>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8"/>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8"/>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8"/>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8"/>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8"/>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8"/>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8"/>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8"/>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8"/>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8"/>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8"/>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8"/>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8"/>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8"/>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8"/>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8"/>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8"/>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8"/>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8"/>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8"/>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8"/>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8"/>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8"/>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8"/>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8"/>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8"/>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8"/>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8"/>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8"/>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8"/>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8"/>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8"/>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8"/>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8"/>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8"/>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8"/>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8"/>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8"/>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8"/>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8"/>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8"/>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8"/>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8"/>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8"/>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8"/>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8"/>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8"/>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8"/>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8"/>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8"/>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8"/>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8"/>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8"/>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8"/>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8"/>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8"/>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8"/>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8"/>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8"/>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8"/>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8"/>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8"/>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8"/>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8"/>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8"/>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8"/>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8"/>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8"/>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8"/>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8"/>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8"/>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8"/>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8"/>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8"/>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8"/>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8"/>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8"/>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8"/>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8"/>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8"/>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8"/>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8"/>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8"/>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8"/>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8"/>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8"/>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8"/>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8"/>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8"/>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8"/>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8"/>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8"/>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8"/>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8"/>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8"/>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8"/>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8"/>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8"/>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8"/>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8"/>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8"/>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8"/>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8"/>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8"/>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8"/>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8"/>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8"/>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8"/>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8"/>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8"/>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8"/>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8"/>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8"/>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8"/>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8"/>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8"/>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8"/>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8"/>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8"/>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8"/>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8"/>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8"/>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8"/>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8"/>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8"/>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8"/>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8"/>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8"/>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8"/>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8"/>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8"/>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8"/>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8"/>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8"/>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8"/>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8"/>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8"/>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8"/>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8"/>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8"/>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8"/>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8"/>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8"/>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8"/>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8"/>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8"/>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8"/>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8"/>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8"/>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8"/>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8"/>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8"/>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8"/>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8"/>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8"/>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8"/>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8"/>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8"/>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8"/>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8"/>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8"/>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8"/>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8"/>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8"/>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8"/>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8"/>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8"/>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8"/>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8"/>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8"/>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8"/>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8"/>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8"/>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8"/>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8"/>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8"/>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8"/>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8"/>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8"/>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8"/>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8"/>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8"/>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8"/>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8"/>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8"/>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8"/>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8"/>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8"/>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8"/>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8"/>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8"/>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8"/>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8"/>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8"/>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8"/>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8"/>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8"/>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8"/>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8"/>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8"/>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8"/>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8"/>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8"/>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8"/>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8"/>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8"/>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8"/>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8"/>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8"/>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8"/>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8"/>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8"/>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8"/>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8"/>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8"/>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8"/>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8"/>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8"/>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8"/>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8"/>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8"/>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8"/>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8"/>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8"/>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8"/>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8"/>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8"/>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8"/>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8"/>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8"/>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8"/>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8"/>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8"/>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8"/>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8"/>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8"/>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8"/>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8"/>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8"/>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8"/>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8"/>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8"/>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8"/>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8"/>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8"/>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8"/>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8"/>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8"/>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8"/>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8"/>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8"/>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8"/>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8"/>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8"/>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8"/>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8"/>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8"/>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8"/>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8"/>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8"/>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8"/>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8"/>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8"/>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8"/>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8"/>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8"/>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8"/>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8"/>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8"/>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8"/>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8"/>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8"/>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8"/>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8"/>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8"/>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8"/>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8"/>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8"/>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8"/>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8"/>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8"/>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8"/>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8"/>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8"/>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8"/>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8"/>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8"/>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8"/>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8"/>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8"/>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8"/>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8"/>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8"/>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8"/>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8"/>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8"/>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8"/>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8"/>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8"/>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8"/>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8"/>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8"/>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8"/>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8"/>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8"/>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8"/>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8"/>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8"/>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8"/>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8"/>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8"/>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8"/>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8"/>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8"/>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8"/>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8"/>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8"/>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8"/>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8"/>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8"/>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8"/>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8"/>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8"/>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8"/>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8"/>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8"/>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8"/>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8"/>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8"/>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8"/>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8"/>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8"/>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8"/>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8"/>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8"/>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8"/>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8"/>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8"/>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8"/>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8"/>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8"/>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8"/>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8"/>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8"/>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8"/>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8"/>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8"/>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8"/>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8"/>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8"/>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8"/>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8"/>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8"/>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8"/>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8"/>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8"/>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8"/>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8"/>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8"/>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8"/>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8"/>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8"/>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8"/>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8"/>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8"/>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8"/>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8"/>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8"/>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8"/>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8"/>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8"/>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8"/>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8"/>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8"/>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8"/>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8"/>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8"/>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8"/>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8"/>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8"/>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8"/>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8"/>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8"/>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8"/>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8"/>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8"/>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8"/>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8"/>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8"/>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8"/>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8"/>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8"/>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8"/>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8"/>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8"/>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8"/>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8"/>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8"/>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8"/>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8"/>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8"/>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8"/>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8"/>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8"/>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8"/>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8"/>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8"/>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8"/>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8"/>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8"/>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8"/>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8"/>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8"/>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8"/>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8"/>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8"/>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8"/>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8"/>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8"/>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8"/>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8"/>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8"/>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8"/>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8"/>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8"/>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8"/>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8"/>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8"/>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8"/>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8"/>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8"/>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8"/>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8"/>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8"/>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8"/>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8"/>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8"/>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8"/>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8"/>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8"/>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8"/>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8"/>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8"/>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8"/>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8"/>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8"/>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8"/>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8"/>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8"/>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8"/>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8"/>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8"/>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8"/>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8"/>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8"/>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8"/>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8"/>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8"/>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8"/>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8"/>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8"/>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8"/>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8"/>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8"/>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8"/>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8"/>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8"/>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8"/>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8"/>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8"/>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8"/>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8"/>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8"/>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8"/>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8"/>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8"/>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8"/>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8"/>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8"/>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7" name="Google Shape;7617;p8"/>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8"/>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8"/>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8"/>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1" name="Google Shape;7621;p8"/>
          <p:cNvSpPr txBox="1">
            <a:spLocks noGrp="1"/>
          </p:cNvSpPr>
          <p:nvPr>
            <p:ph type="title"/>
          </p:nvPr>
        </p:nvSpPr>
        <p:spPr>
          <a:xfrm>
            <a:off x="3182250" y="1407400"/>
            <a:ext cx="5246700" cy="2328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7622" name="Google Shape;7622;p8"/>
          <p:cNvSpPr/>
          <p:nvPr/>
        </p:nvSpPr>
        <p:spPr>
          <a:xfrm rot="10800000" flipH="1">
            <a:off x="8384297" y="4014038"/>
            <a:ext cx="434920" cy="42796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3" name="Google Shape;7623;p8"/>
          <p:cNvSpPr/>
          <p:nvPr/>
        </p:nvSpPr>
        <p:spPr>
          <a:xfrm rot="10800000" flipH="1">
            <a:off x="8234786" y="450275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4" name="Google Shape;7624;p8"/>
          <p:cNvSpPr/>
          <p:nvPr/>
        </p:nvSpPr>
        <p:spPr>
          <a:xfrm rot="10800000" flipH="1">
            <a:off x="582811" y="346390"/>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5" name="Google Shape;7625;p8"/>
          <p:cNvSpPr/>
          <p:nvPr/>
        </p:nvSpPr>
        <p:spPr>
          <a:xfrm rot="10800000" flipH="1">
            <a:off x="520407"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6" name="Google Shape;7626;p8"/>
          <p:cNvSpPr/>
          <p:nvPr/>
        </p:nvSpPr>
        <p:spPr>
          <a:xfrm rot="10800000" flipH="1">
            <a:off x="324783" y="64067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27"/>
        <p:cNvGrpSpPr/>
        <p:nvPr/>
      </p:nvGrpSpPr>
      <p:grpSpPr>
        <a:xfrm>
          <a:off x="0" y="0"/>
          <a:ext cx="0" cy="0"/>
          <a:chOff x="0" y="0"/>
          <a:chExt cx="0" cy="0"/>
        </a:xfrm>
      </p:grpSpPr>
      <p:grpSp>
        <p:nvGrpSpPr>
          <p:cNvPr id="7628" name="Google Shape;7628;p9"/>
          <p:cNvGrpSpPr/>
          <p:nvPr/>
        </p:nvGrpSpPr>
        <p:grpSpPr>
          <a:xfrm>
            <a:off x="50" y="-6025"/>
            <a:ext cx="9144181" cy="5155550"/>
            <a:chOff x="50" y="-6025"/>
            <a:chExt cx="9144181" cy="5155550"/>
          </a:xfrm>
        </p:grpSpPr>
        <p:grpSp>
          <p:nvGrpSpPr>
            <p:cNvPr id="7629" name="Google Shape;7629;p9"/>
            <p:cNvGrpSpPr/>
            <p:nvPr/>
          </p:nvGrpSpPr>
          <p:grpSpPr>
            <a:xfrm>
              <a:off x="150" y="126"/>
              <a:ext cx="9144081" cy="5143543"/>
              <a:chOff x="-46739" y="-18"/>
              <a:chExt cx="9237379" cy="5143543"/>
            </a:xfrm>
          </p:grpSpPr>
          <p:sp>
            <p:nvSpPr>
              <p:cNvPr id="7630" name="Google Shape;7630;p9"/>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9"/>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9"/>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9"/>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9"/>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9"/>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9"/>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9"/>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9"/>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9"/>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9"/>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9"/>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9"/>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9"/>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9"/>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9"/>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9"/>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9"/>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9"/>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9"/>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9"/>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9"/>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9"/>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9"/>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9"/>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9"/>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9"/>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9"/>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9"/>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9"/>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9"/>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9"/>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9"/>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9"/>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9"/>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9"/>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9"/>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9"/>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9"/>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9"/>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9"/>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9"/>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9"/>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9"/>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9"/>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9"/>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9"/>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9"/>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9"/>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9"/>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9"/>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9"/>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9"/>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9"/>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9"/>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9"/>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9"/>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9"/>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9"/>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9"/>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9"/>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9"/>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9"/>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9"/>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9"/>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9"/>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9"/>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9"/>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9"/>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9"/>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9"/>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9"/>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9"/>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9"/>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9"/>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9"/>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9"/>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9"/>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9"/>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9"/>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9"/>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9"/>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9"/>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9"/>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9"/>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9"/>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9"/>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9"/>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9"/>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9"/>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9"/>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9"/>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9"/>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9"/>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9"/>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9"/>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9"/>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9"/>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9"/>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9"/>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9"/>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9"/>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9"/>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9"/>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9"/>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9"/>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9"/>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9"/>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9"/>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9"/>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9"/>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9"/>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9"/>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9"/>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9"/>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9"/>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9"/>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9"/>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9"/>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9"/>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9"/>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9"/>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9"/>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9"/>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9"/>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9"/>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9"/>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9"/>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9"/>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9"/>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9"/>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9"/>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9"/>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9"/>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9"/>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9"/>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9"/>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9"/>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9"/>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9"/>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9"/>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9"/>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9"/>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9"/>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9"/>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9"/>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9"/>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9"/>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9"/>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9"/>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9"/>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9"/>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9"/>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9"/>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9"/>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9"/>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9"/>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9"/>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9"/>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9"/>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9"/>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9"/>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9"/>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9"/>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9"/>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9"/>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9"/>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9"/>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9"/>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9"/>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9"/>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9"/>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9"/>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9"/>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9"/>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9"/>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9"/>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9"/>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9"/>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9"/>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9"/>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9"/>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9"/>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9"/>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9"/>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9"/>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9"/>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9"/>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9"/>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9"/>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9"/>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9"/>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9"/>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9"/>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9"/>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9"/>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9"/>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9"/>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9"/>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9"/>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9"/>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9"/>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9"/>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9"/>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9"/>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9"/>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9"/>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9"/>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9"/>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9"/>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9"/>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9"/>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9"/>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9"/>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9"/>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9"/>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9"/>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9"/>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9"/>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9"/>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9"/>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9"/>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9"/>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9"/>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9"/>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9"/>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9"/>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9"/>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9"/>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9"/>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9"/>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9"/>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9"/>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9"/>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9"/>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9"/>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9"/>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9"/>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9"/>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9"/>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9"/>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9"/>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9"/>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9"/>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9"/>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9"/>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9"/>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9"/>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9"/>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9"/>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9"/>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9"/>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9"/>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9"/>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9"/>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9"/>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9"/>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9"/>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9"/>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9"/>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9"/>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9"/>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9"/>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9"/>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9"/>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9"/>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9"/>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9"/>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9"/>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9"/>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9"/>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9"/>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9"/>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9"/>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9"/>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9"/>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9"/>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9"/>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9"/>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9"/>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9"/>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9"/>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9"/>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9"/>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9"/>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9"/>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9"/>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9"/>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9"/>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9"/>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9"/>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9"/>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9"/>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9"/>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9"/>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9"/>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9"/>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9"/>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9"/>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9"/>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9"/>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9"/>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9"/>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9"/>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9"/>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9"/>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9"/>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9"/>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9"/>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9"/>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9"/>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9"/>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9"/>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9"/>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9"/>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9"/>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9"/>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9"/>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9"/>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9"/>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9"/>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9"/>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9"/>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9"/>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9"/>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9"/>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9"/>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9"/>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9"/>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9"/>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9"/>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9"/>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9"/>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9"/>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9"/>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9"/>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9"/>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9"/>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9"/>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9"/>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9"/>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9"/>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9"/>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9"/>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9"/>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9"/>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9"/>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9"/>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9"/>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9"/>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9"/>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9"/>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9"/>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9"/>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9"/>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9"/>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9"/>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9"/>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9"/>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9"/>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9"/>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9"/>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9"/>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9"/>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9"/>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9"/>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9"/>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9"/>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9"/>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9"/>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9"/>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9"/>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9"/>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9"/>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9"/>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9"/>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9"/>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9"/>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9"/>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9"/>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9"/>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9"/>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9"/>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9"/>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9"/>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9"/>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9"/>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9"/>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9"/>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9"/>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9"/>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9"/>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9"/>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9"/>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9"/>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9"/>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9"/>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9"/>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9"/>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9"/>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9"/>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9"/>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9"/>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9"/>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9"/>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9"/>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9"/>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9"/>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9"/>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9"/>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9"/>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9"/>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9"/>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9"/>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9"/>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9"/>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9"/>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9"/>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9"/>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9"/>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9"/>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9"/>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9"/>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9"/>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9"/>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9"/>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9"/>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9"/>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9"/>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9"/>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9"/>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9"/>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9"/>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9"/>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9"/>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9"/>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9"/>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9"/>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9"/>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9"/>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9"/>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9"/>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9"/>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9"/>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9"/>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9"/>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9"/>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9"/>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9"/>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9"/>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9"/>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9"/>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9"/>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9"/>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9"/>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9"/>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9"/>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9"/>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9"/>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9"/>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9"/>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9"/>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9"/>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9"/>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9"/>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9"/>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9"/>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9"/>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9"/>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9"/>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9"/>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9"/>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9"/>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9"/>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9"/>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9"/>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9"/>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9"/>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9"/>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9"/>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9"/>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9"/>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9"/>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9"/>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9"/>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9"/>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9"/>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9"/>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9"/>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9"/>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9"/>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9"/>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9"/>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9"/>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9"/>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9"/>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9"/>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9"/>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9"/>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9"/>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9"/>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9"/>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9"/>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9"/>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9"/>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9"/>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9"/>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9"/>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9"/>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9"/>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9"/>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9"/>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9"/>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9"/>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9"/>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9"/>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9"/>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9"/>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9"/>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9"/>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9"/>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9"/>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9"/>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9"/>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9"/>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9"/>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9"/>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9"/>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9"/>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9"/>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9"/>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9"/>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9"/>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9"/>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9"/>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9"/>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9"/>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9"/>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9"/>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9"/>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9"/>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9"/>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9"/>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9"/>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9"/>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9"/>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9"/>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9"/>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9"/>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9"/>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9"/>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9"/>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9"/>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9"/>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9"/>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9"/>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9"/>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9"/>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9"/>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9"/>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9"/>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9"/>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9"/>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9"/>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9"/>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9"/>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9"/>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9"/>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9"/>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9"/>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9"/>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9"/>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9"/>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9"/>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9"/>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9"/>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9"/>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9"/>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9"/>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9"/>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9"/>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9"/>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9"/>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9"/>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9"/>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9"/>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9"/>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9"/>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9"/>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9"/>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9"/>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9"/>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9"/>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9"/>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9"/>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9"/>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9"/>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9"/>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9"/>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9"/>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9"/>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9"/>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9"/>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9"/>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9"/>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9"/>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9"/>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9"/>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9"/>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9"/>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9"/>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9"/>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9"/>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9"/>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9"/>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9"/>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9"/>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9"/>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9"/>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9"/>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9"/>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9"/>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9"/>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9"/>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9"/>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9"/>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9"/>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9"/>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9"/>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9"/>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9"/>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9"/>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9"/>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9"/>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9"/>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9"/>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9"/>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9"/>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9"/>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9"/>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9"/>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9"/>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9"/>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9"/>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9"/>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9"/>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9"/>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9"/>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9"/>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9"/>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9"/>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9"/>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9"/>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9"/>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9"/>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9"/>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9"/>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9"/>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9"/>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9"/>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9"/>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9"/>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9"/>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9"/>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9"/>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9"/>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9"/>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9"/>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9"/>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9"/>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9"/>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9"/>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9"/>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9"/>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9"/>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9"/>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9"/>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9"/>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9"/>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9"/>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9"/>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9"/>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9"/>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9"/>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9"/>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9"/>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9"/>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9"/>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9"/>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9"/>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9"/>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9"/>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9"/>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9"/>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9"/>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9"/>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9"/>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9"/>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9"/>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9"/>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9"/>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9"/>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9"/>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9"/>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9"/>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9"/>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9"/>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9"/>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9"/>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9"/>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9"/>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9"/>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9"/>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9"/>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9"/>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9"/>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9"/>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9"/>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9"/>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9"/>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9"/>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9"/>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9"/>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9"/>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9"/>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9"/>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9"/>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9"/>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9"/>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9"/>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9"/>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9"/>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9"/>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9"/>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9"/>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9"/>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9"/>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9"/>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9"/>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9"/>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9"/>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9"/>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9"/>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9"/>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9"/>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9"/>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9"/>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9"/>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9"/>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9"/>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9"/>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9"/>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9"/>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9"/>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9"/>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9"/>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9"/>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9"/>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9"/>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9"/>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9"/>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9"/>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9"/>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9"/>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9"/>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9"/>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9"/>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9"/>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9"/>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9"/>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9"/>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9"/>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9"/>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9"/>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9"/>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9"/>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9"/>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9"/>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9"/>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9"/>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9"/>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9"/>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9"/>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9"/>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9"/>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9"/>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9"/>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9"/>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9"/>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9"/>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9"/>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9"/>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9"/>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9"/>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9"/>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9"/>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9"/>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9"/>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9"/>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9"/>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9"/>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9"/>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9"/>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9"/>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9"/>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9"/>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9"/>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9"/>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9"/>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9"/>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9"/>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9"/>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9"/>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9"/>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9"/>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9"/>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9"/>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9"/>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9"/>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9"/>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9"/>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9"/>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9"/>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9"/>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9"/>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9"/>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9"/>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9"/>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9"/>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9"/>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9"/>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9"/>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9"/>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9"/>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9"/>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9"/>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9"/>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9"/>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9"/>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9"/>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9"/>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9"/>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9"/>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9"/>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9"/>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9"/>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9"/>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9"/>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9"/>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9"/>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9"/>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9"/>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9"/>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9"/>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9"/>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9"/>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9"/>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9"/>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9"/>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9"/>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9"/>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9"/>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9"/>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9"/>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9"/>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9"/>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9"/>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9"/>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9"/>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9"/>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9"/>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9"/>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9"/>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9"/>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9"/>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9"/>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9"/>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9"/>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9"/>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9"/>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9"/>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9"/>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9"/>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9"/>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9"/>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9"/>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9"/>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9"/>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9"/>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9"/>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9"/>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9"/>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9"/>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9"/>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9"/>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9"/>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9"/>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9"/>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9"/>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9"/>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9"/>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9"/>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9"/>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9"/>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9"/>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9"/>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9"/>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9"/>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9"/>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9"/>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9"/>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9"/>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9"/>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9"/>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9"/>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9"/>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9"/>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9"/>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9"/>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9"/>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9"/>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9"/>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9"/>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9"/>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9"/>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9"/>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9"/>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9"/>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9"/>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9"/>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9"/>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9"/>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9"/>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9"/>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9"/>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9"/>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9"/>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9"/>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9"/>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9"/>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9"/>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9"/>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9"/>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9"/>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9"/>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9"/>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9"/>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9"/>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9"/>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9"/>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9"/>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9"/>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9"/>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9"/>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9"/>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9"/>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9"/>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9"/>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9"/>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9"/>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9"/>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9"/>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9"/>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9"/>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9"/>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9"/>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9"/>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9"/>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9"/>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9"/>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9"/>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9"/>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9"/>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9"/>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9"/>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9"/>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9"/>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9"/>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9"/>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9"/>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9"/>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9"/>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9"/>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9"/>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9"/>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9"/>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9"/>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9"/>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9"/>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9"/>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9"/>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9"/>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9"/>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9"/>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9"/>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9"/>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9"/>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9"/>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9"/>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9"/>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9"/>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9"/>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9"/>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9"/>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9"/>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9"/>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9"/>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9"/>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9"/>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9"/>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9"/>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9"/>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9"/>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9"/>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9"/>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9"/>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9"/>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9"/>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9"/>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9"/>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9"/>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9"/>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9"/>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9"/>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9"/>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9"/>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9"/>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9"/>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9"/>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9"/>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9"/>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9"/>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9"/>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9"/>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9"/>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9"/>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9"/>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9"/>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9"/>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9"/>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9"/>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9"/>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9"/>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9"/>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9"/>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9"/>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9"/>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9"/>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9"/>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9"/>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9"/>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9"/>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9"/>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9"/>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9"/>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9"/>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9"/>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9"/>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9"/>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9"/>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9"/>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9"/>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9"/>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9"/>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9"/>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9"/>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9"/>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9"/>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9"/>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9"/>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9"/>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9"/>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9"/>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9"/>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9"/>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5" name="Google Shape;8705;p9"/>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9"/>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9"/>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9"/>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9" name="Google Shape;870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10" name="Google Shape;871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11" name="Google Shape;8711;p9"/>
          <p:cNvSpPr/>
          <p:nvPr/>
        </p:nvSpPr>
        <p:spPr>
          <a:xfrm>
            <a:off x="8488450" y="649849"/>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2" name="Google Shape;8712;p9"/>
          <p:cNvSpPr/>
          <p:nvPr/>
        </p:nvSpPr>
        <p:spPr>
          <a:xfrm>
            <a:off x="585779" y="450279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3" name="Google Shape;8713;p9"/>
          <p:cNvSpPr/>
          <p:nvPr/>
        </p:nvSpPr>
        <p:spPr>
          <a:xfrm>
            <a:off x="270600" y="4023778"/>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4" name="Google Shape;8714;p9"/>
          <p:cNvSpPr/>
          <p:nvPr/>
        </p:nvSpPr>
        <p:spPr>
          <a:xfrm>
            <a:off x="8237754" y="270229"/>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15"/>
        <p:cNvGrpSpPr/>
        <p:nvPr/>
      </p:nvGrpSpPr>
      <p:grpSpPr>
        <a:xfrm>
          <a:off x="0" y="0"/>
          <a:ext cx="0" cy="0"/>
          <a:chOff x="0" y="0"/>
          <a:chExt cx="0" cy="0"/>
        </a:xfrm>
      </p:grpSpPr>
      <p:sp>
        <p:nvSpPr>
          <p:cNvPr id="8716" name="Google Shape;8716;p10"/>
          <p:cNvSpPr>
            <a:spLocks noGrp="1"/>
          </p:cNvSpPr>
          <p:nvPr>
            <p:ph type="pic" idx="2"/>
          </p:nvPr>
        </p:nvSpPr>
        <p:spPr>
          <a:xfrm>
            <a:off x="0" y="0"/>
            <a:ext cx="9144000" cy="5143500"/>
          </a:xfrm>
          <a:prstGeom prst="rect">
            <a:avLst/>
          </a:prstGeom>
          <a:noFill/>
          <a:ln>
            <a:noFill/>
          </a:ln>
        </p:spPr>
      </p:sp>
      <p:sp>
        <p:nvSpPr>
          <p:cNvPr id="8717" name="Google Shape;8717;p10"/>
          <p:cNvSpPr txBox="1">
            <a:spLocks noGrp="1"/>
          </p:cNvSpPr>
          <p:nvPr>
            <p:ph type="title"/>
          </p:nvPr>
        </p:nvSpPr>
        <p:spPr>
          <a:xfrm>
            <a:off x="720000" y="3859100"/>
            <a:ext cx="7704000" cy="7494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18"/>
        <p:cNvGrpSpPr/>
        <p:nvPr/>
      </p:nvGrpSpPr>
      <p:grpSpPr>
        <a:xfrm>
          <a:off x="0" y="0"/>
          <a:ext cx="0" cy="0"/>
          <a:chOff x="0" y="0"/>
          <a:chExt cx="0" cy="0"/>
        </a:xfrm>
      </p:grpSpPr>
      <p:grpSp>
        <p:nvGrpSpPr>
          <p:cNvPr id="8719" name="Google Shape;8719;p11"/>
          <p:cNvGrpSpPr/>
          <p:nvPr/>
        </p:nvGrpSpPr>
        <p:grpSpPr>
          <a:xfrm>
            <a:off x="50" y="-6025"/>
            <a:ext cx="9144181" cy="5155550"/>
            <a:chOff x="50" y="-6025"/>
            <a:chExt cx="9144181" cy="5155550"/>
          </a:xfrm>
        </p:grpSpPr>
        <p:grpSp>
          <p:nvGrpSpPr>
            <p:cNvPr id="8720" name="Google Shape;8720;p11"/>
            <p:cNvGrpSpPr/>
            <p:nvPr/>
          </p:nvGrpSpPr>
          <p:grpSpPr>
            <a:xfrm>
              <a:off x="150" y="126"/>
              <a:ext cx="9144081" cy="5143543"/>
              <a:chOff x="-46739" y="-18"/>
              <a:chExt cx="9237379" cy="5143543"/>
            </a:xfrm>
          </p:grpSpPr>
          <p:sp>
            <p:nvSpPr>
              <p:cNvPr id="8721" name="Google Shape;8721;p11"/>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1"/>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1"/>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1"/>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1"/>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1"/>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1"/>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1"/>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1"/>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1"/>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1"/>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1"/>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1"/>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1"/>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1"/>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1"/>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1"/>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1"/>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1"/>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1"/>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1"/>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1"/>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1"/>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1"/>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1"/>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1"/>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1"/>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1"/>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1"/>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1"/>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1"/>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1"/>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1"/>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1"/>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1"/>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1"/>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1"/>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1"/>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1"/>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1"/>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1"/>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1"/>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1"/>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1"/>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1"/>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1"/>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1"/>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1"/>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1"/>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1"/>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1"/>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1"/>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1"/>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1"/>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1"/>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1"/>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1"/>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1"/>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1"/>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1"/>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1"/>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1"/>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1"/>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1"/>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1"/>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1"/>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1"/>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1"/>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1"/>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1"/>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1"/>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1"/>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1"/>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1"/>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1"/>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1"/>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1"/>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1"/>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1"/>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1"/>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1"/>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1"/>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1"/>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1"/>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1"/>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1"/>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1"/>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1"/>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1"/>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1"/>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1"/>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1"/>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1"/>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1"/>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1"/>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1"/>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1"/>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1"/>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1"/>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1"/>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1"/>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1"/>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1"/>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1"/>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1"/>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1"/>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1"/>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1"/>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1"/>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1"/>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1"/>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1"/>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1"/>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1"/>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1"/>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1"/>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1"/>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1"/>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1"/>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1"/>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1"/>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1"/>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1"/>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1"/>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1"/>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1"/>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1"/>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1"/>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1"/>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1"/>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1"/>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1"/>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1"/>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1"/>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1"/>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1"/>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1"/>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1"/>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1"/>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1"/>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1"/>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1"/>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1"/>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1"/>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1"/>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1"/>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1"/>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1"/>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1"/>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1"/>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1"/>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1"/>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1"/>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1"/>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1"/>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1"/>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1"/>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1"/>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1"/>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1"/>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1"/>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1"/>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1"/>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1"/>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11"/>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11"/>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11"/>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11"/>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11"/>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11"/>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11"/>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11"/>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11"/>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11"/>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11"/>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11"/>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11"/>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11"/>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11"/>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1"/>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1"/>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1"/>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11"/>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1"/>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1"/>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1"/>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11"/>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11"/>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1"/>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1"/>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1"/>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11"/>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1"/>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11"/>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11"/>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1"/>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1"/>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1"/>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1"/>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1"/>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11"/>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11"/>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1"/>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1"/>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1"/>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11"/>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1"/>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11"/>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11"/>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1"/>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1"/>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1"/>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11"/>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11"/>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11"/>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11"/>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1"/>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1"/>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1"/>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1"/>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1"/>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1"/>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1"/>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1"/>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1"/>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1"/>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1"/>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1"/>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1"/>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1"/>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1"/>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1"/>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1"/>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1"/>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1"/>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1"/>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1"/>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1"/>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1"/>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1"/>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1"/>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1"/>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1"/>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1"/>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1"/>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1"/>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1"/>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1"/>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1"/>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1"/>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1"/>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1"/>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1"/>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1"/>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1"/>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1"/>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1"/>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1"/>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1"/>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1"/>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1"/>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1"/>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1"/>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1"/>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1"/>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1"/>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1"/>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1"/>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1"/>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1"/>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1"/>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1"/>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1"/>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1"/>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1"/>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1"/>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1"/>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1"/>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1"/>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1"/>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1"/>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1"/>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1"/>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1"/>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1"/>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1"/>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1"/>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1"/>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1"/>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1"/>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1"/>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1"/>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1"/>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1"/>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1"/>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1"/>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1"/>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1"/>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1"/>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1"/>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1"/>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1"/>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1"/>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1"/>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1"/>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1"/>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1"/>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1"/>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1"/>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1"/>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1"/>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1"/>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1"/>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1"/>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1"/>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1"/>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1"/>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1"/>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1"/>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1"/>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1"/>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1"/>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1"/>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1"/>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1"/>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1"/>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1"/>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1"/>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1"/>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1"/>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1"/>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1"/>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1"/>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1"/>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1"/>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1"/>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1"/>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1"/>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1"/>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1"/>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1"/>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1"/>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1"/>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1"/>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1"/>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1"/>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1"/>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1"/>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1"/>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1"/>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1"/>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1"/>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1"/>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1"/>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1"/>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1"/>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1"/>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1"/>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1"/>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1"/>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1"/>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1"/>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1"/>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1"/>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1"/>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1"/>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1"/>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1"/>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1"/>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1"/>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1"/>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1"/>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1"/>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1"/>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1"/>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1"/>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1"/>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1"/>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1"/>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1"/>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1"/>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1"/>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1"/>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1"/>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1"/>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1"/>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1"/>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1"/>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1"/>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1"/>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1"/>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1"/>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1"/>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1"/>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1"/>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1"/>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1"/>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1"/>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1"/>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1"/>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1"/>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1"/>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1"/>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1"/>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1"/>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1"/>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1"/>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1"/>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1"/>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1"/>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1"/>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1"/>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1"/>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1"/>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1"/>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1"/>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1"/>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1"/>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1"/>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1"/>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1"/>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1"/>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1"/>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1"/>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1"/>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1"/>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1"/>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1"/>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1"/>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1"/>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1"/>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1"/>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1"/>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1"/>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1"/>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1"/>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1"/>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1"/>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1"/>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1"/>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1"/>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1"/>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1"/>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1"/>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1"/>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1"/>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1"/>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1"/>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1"/>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1"/>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1"/>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1"/>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1"/>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1"/>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1"/>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1"/>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1"/>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1"/>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1"/>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1"/>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1"/>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1"/>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1"/>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1"/>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1"/>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1"/>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1"/>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1"/>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1"/>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1"/>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1"/>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1"/>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1"/>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1"/>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1"/>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1"/>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1"/>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1"/>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1"/>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1"/>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1"/>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1"/>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1"/>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1"/>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1"/>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1"/>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1"/>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1"/>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1"/>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1"/>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1"/>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1"/>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1"/>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1"/>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1"/>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1"/>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1"/>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1"/>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1"/>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1"/>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1"/>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1"/>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1"/>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1"/>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1"/>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1"/>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1"/>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1"/>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1"/>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1"/>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1"/>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1"/>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1"/>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1"/>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1"/>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1"/>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1"/>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1"/>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1"/>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1"/>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1"/>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1"/>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1"/>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1"/>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1"/>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1"/>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1"/>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1"/>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1"/>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1"/>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1"/>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1"/>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1"/>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1"/>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1"/>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1"/>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1"/>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1"/>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1"/>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1"/>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1"/>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1"/>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1"/>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1"/>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1"/>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1"/>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1"/>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1"/>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1"/>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1"/>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1"/>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1"/>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1"/>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1"/>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1"/>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1"/>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1"/>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1"/>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1"/>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1"/>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1"/>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1"/>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1"/>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1"/>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1"/>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1"/>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1"/>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1"/>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1"/>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1"/>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1"/>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1"/>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1"/>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1"/>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1"/>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1"/>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1"/>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1"/>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1"/>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1"/>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1"/>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1"/>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1"/>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1"/>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1"/>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1"/>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1"/>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1"/>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1"/>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1"/>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1"/>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1"/>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1"/>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1"/>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1"/>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1"/>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1"/>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1"/>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1"/>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1"/>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1"/>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1"/>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1"/>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1"/>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1"/>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1"/>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1"/>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1"/>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1"/>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1"/>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1"/>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1"/>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1"/>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1"/>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1"/>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1"/>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1"/>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1"/>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1"/>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1"/>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1"/>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1"/>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1"/>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1"/>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1"/>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1"/>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1"/>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1"/>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1"/>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1"/>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1"/>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1"/>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1"/>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1"/>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1"/>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1"/>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1"/>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1"/>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1"/>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1"/>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1"/>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1"/>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1"/>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1"/>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1"/>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1"/>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1"/>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1"/>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1"/>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1"/>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1"/>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1"/>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1"/>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1"/>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1"/>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1"/>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1"/>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1"/>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1"/>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1"/>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1"/>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1"/>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1"/>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1"/>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1"/>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1"/>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1"/>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1"/>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1"/>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1"/>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1"/>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1"/>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1"/>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1"/>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1"/>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1"/>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1"/>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1"/>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1"/>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1"/>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1"/>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1"/>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1"/>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1"/>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1"/>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1"/>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1"/>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1"/>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1"/>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1"/>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1"/>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1"/>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1"/>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1"/>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1"/>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1"/>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1"/>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1"/>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1"/>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1"/>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1"/>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1"/>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1"/>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1"/>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1"/>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1"/>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1"/>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1"/>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1"/>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1"/>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1"/>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1"/>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1"/>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1"/>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1"/>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1"/>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1"/>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1"/>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1"/>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1"/>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1"/>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1"/>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1"/>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1"/>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1"/>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1"/>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1"/>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1"/>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1"/>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1"/>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1"/>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1"/>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1"/>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1"/>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1"/>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1"/>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1"/>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1"/>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1"/>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1"/>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1"/>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1"/>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1"/>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1"/>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1"/>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1"/>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1"/>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1"/>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1"/>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1"/>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1"/>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1"/>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1"/>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1"/>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1"/>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1"/>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1"/>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1"/>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1"/>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1"/>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1"/>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1"/>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1"/>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1"/>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1"/>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1"/>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1"/>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1"/>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1"/>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1"/>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1"/>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1"/>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1"/>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1"/>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1"/>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1"/>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1"/>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1"/>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1"/>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1"/>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1"/>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1"/>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1"/>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1"/>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1"/>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1"/>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1"/>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1"/>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1"/>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1"/>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1"/>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1"/>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1"/>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1"/>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1"/>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1"/>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1"/>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1"/>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1"/>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1"/>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1"/>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1"/>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1"/>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1"/>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1"/>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1"/>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1"/>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1"/>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1"/>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1"/>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1"/>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1"/>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1"/>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1"/>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1"/>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1"/>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1"/>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1"/>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1"/>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1"/>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1"/>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1"/>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1"/>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1"/>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1"/>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1"/>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1"/>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1"/>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1"/>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1"/>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1"/>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1"/>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1"/>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1"/>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1"/>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1"/>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1"/>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1"/>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1"/>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1"/>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1"/>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1"/>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1"/>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1"/>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1"/>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1"/>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1"/>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1"/>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1"/>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1"/>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11"/>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11"/>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11"/>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11"/>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1"/>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1"/>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1"/>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1"/>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1"/>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1"/>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1"/>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1"/>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1"/>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1"/>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1"/>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1"/>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11"/>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11"/>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1"/>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1"/>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1"/>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11"/>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11"/>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11"/>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1"/>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1"/>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1"/>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11"/>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1"/>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11"/>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11"/>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1"/>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1"/>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1"/>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1"/>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11"/>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11"/>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11"/>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11"/>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11"/>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11"/>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11"/>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11"/>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11"/>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11"/>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11"/>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11"/>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11"/>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11"/>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11"/>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11"/>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11"/>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11"/>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11"/>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11"/>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11"/>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11"/>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11"/>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11"/>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11"/>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11"/>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11"/>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11"/>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11"/>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11"/>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11"/>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11"/>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11"/>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11"/>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11"/>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11"/>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11"/>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11"/>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11"/>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11"/>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11"/>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11"/>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11"/>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11"/>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11"/>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11"/>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11"/>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11"/>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11"/>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11"/>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11"/>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11"/>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11"/>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11"/>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11"/>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11"/>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11"/>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11"/>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11"/>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11"/>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11"/>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11"/>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11"/>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11"/>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11"/>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11"/>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11"/>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11"/>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11"/>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11"/>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11"/>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11"/>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11"/>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11"/>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11"/>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11"/>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11"/>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11"/>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11"/>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11"/>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11"/>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11"/>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11"/>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11"/>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11"/>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11"/>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11"/>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11"/>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11"/>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11"/>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11"/>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11"/>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11"/>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11"/>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11"/>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11"/>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11"/>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11"/>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11"/>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11"/>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11"/>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11"/>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11"/>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11"/>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11"/>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11"/>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11"/>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11"/>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11"/>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11"/>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11"/>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11"/>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11"/>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11"/>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11"/>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11"/>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11"/>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11"/>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11"/>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11"/>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11"/>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11"/>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11"/>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11"/>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11"/>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11"/>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11"/>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11"/>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11"/>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11"/>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11"/>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11"/>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11"/>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11"/>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11"/>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11"/>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11"/>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11"/>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11"/>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11"/>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11"/>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11"/>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11"/>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11"/>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11"/>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11"/>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11"/>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11"/>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11"/>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11"/>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11"/>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11"/>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11"/>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11"/>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11"/>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11"/>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11"/>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11"/>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11"/>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11"/>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11"/>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11"/>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11"/>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11"/>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11"/>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11"/>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11"/>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11"/>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11"/>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11"/>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11"/>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11"/>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11"/>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11"/>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11"/>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11"/>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11"/>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11"/>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11"/>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11"/>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11"/>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11"/>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11"/>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11"/>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11"/>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11"/>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11"/>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11"/>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11"/>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11"/>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11"/>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11"/>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11"/>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11"/>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0" name="Google Shape;9800;p11"/>
          <p:cNvSpPr txBox="1">
            <a:spLocks noGrp="1"/>
          </p:cNvSpPr>
          <p:nvPr>
            <p:ph type="title" hasCustomPrompt="1"/>
          </p:nvPr>
        </p:nvSpPr>
        <p:spPr>
          <a:xfrm>
            <a:off x="1284000" y="1366345"/>
            <a:ext cx="6576000" cy="92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6000"/>
              <a:buNone/>
              <a:defRPr sz="6000">
                <a:solidFill>
                  <a:schemeClr val="dk2"/>
                </a:solidFill>
              </a:defRPr>
            </a:lvl1pPr>
            <a:lvl2pPr lvl="1" algn="ctr">
              <a:spcBef>
                <a:spcPts val="0"/>
              </a:spcBef>
              <a:spcAft>
                <a:spcPts val="0"/>
              </a:spcAft>
              <a:buClr>
                <a:schemeClr val="dk2"/>
              </a:buClr>
              <a:buSzPts val="6000"/>
              <a:buNone/>
              <a:defRPr sz="6000">
                <a:solidFill>
                  <a:schemeClr val="dk2"/>
                </a:solidFill>
              </a:defRPr>
            </a:lvl2pPr>
            <a:lvl3pPr lvl="2" algn="ctr">
              <a:spcBef>
                <a:spcPts val="0"/>
              </a:spcBef>
              <a:spcAft>
                <a:spcPts val="0"/>
              </a:spcAft>
              <a:buClr>
                <a:schemeClr val="dk2"/>
              </a:buClr>
              <a:buSzPts val="6000"/>
              <a:buNone/>
              <a:defRPr sz="6000">
                <a:solidFill>
                  <a:schemeClr val="dk2"/>
                </a:solidFill>
              </a:defRPr>
            </a:lvl3pPr>
            <a:lvl4pPr lvl="3" algn="ctr">
              <a:spcBef>
                <a:spcPts val="0"/>
              </a:spcBef>
              <a:spcAft>
                <a:spcPts val="0"/>
              </a:spcAft>
              <a:buClr>
                <a:schemeClr val="dk2"/>
              </a:buClr>
              <a:buSzPts val="6000"/>
              <a:buNone/>
              <a:defRPr sz="6000">
                <a:solidFill>
                  <a:schemeClr val="dk2"/>
                </a:solidFill>
              </a:defRPr>
            </a:lvl4pPr>
            <a:lvl5pPr lvl="4" algn="ctr">
              <a:spcBef>
                <a:spcPts val="0"/>
              </a:spcBef>
              <a:spcAft>
                <a:spcPts val="0"/>
              </a:spcAft>
              <a:buClr>
                <a:schemeClr val="dk2"/>
              </a:buClr>
              <a:buSzPts val="6000"/>
              <a:buNone/>
              <a:defRPr sz="6000">
                <a:solidFill>
                  <a:schemeClr val="dk2"/>
                </a:solidFill>
              </a:defRPr>
            </a:lvl5pPr>
            <a:lvl6pPr lvl="5" algn="ctr">
              <a:spcBef>
                <a:spcPts val="0"/>
              </a:spcBef>
              <a:spcAft>
                <a:spcPts val="0"/>
              </a:spcAft>
              <a:buClr>
                <a:schemeClr val="dk2"/>
              </a:buClr>
              <a:buSzPts val="6000"/>
              <a:buNone/>
              <a:defRPr sz="6000">
                <a:solidFill>
                  <a:schemeClr val="dk2"/>
                </a:solidFill>
              </a:defRPr>
            </a:lvl6pPr>
            <a:lvl7pPr lvl="6" algn="ctr">
              <a:spcBef>
                <a:spcPts val="0"/>
              </a:spcBef>
              <a:spcAft>
                <a:spcPts val="0"/>
              </a:spcAft>
              <a:buClr>
                <a:schemeClr val="dk2"/>
              </a:buClr>
              <a:buSzPts val="6000"/>
              <a:buNone/>
              <a:defRPr sz="6000">
                <a:solidFill>
                  <a:schemeClr val="dk2"/>
                </a:solidFill>
              </a:defRPr>
            </a:lvl7pPr>
            <a:lvl8pPr lvl="7" algn="ctr">
              <a:spcBef>
                <a:spcPts val="0"/>
              </a:spcBef>
              <a:spcAft>
                <a:spcPts val="0"/>
              </a:spcAft>
              <a:buClr>
                <a:schemeClr val="dk2"/>
              </a:buClr>
              <a:buSzPts val="6000"/>
              <a:buNone/>
              <a:defRPr sz="6000">
                <a:solidFill>
                  <a:schemeClr val="dk2"/>
                </a:solidFill>
              </a:defRPr>
            </a:lvl8pPr>
            <a:lvl9pPr lvl="8" algn="ctr">
              <a:spcBef>
                <a:spcPts val="0"/>
              </a:spcBef>
              <a:spcAft>
                <a:spcPts val="0"/>
              </a:spcAft>
              <a:buClr>
                <a:schemeClr val="dk2"/>
              </a:buClr>
              <a:buSzPts val="6000"/>
              <a:buNone/>
              <a:defRPr sz="6000">
                <a:solidFill>
                  <a:schemeClr val="dk2"/>
                </a:solidFill>
              </a:defRPr>
            </a:lvl9pPr>
          </a:lstStyle>
          <a:p>
            <a:r>
              <a:t>xx%</a:t>
            </a:r>
          </a:p>
        </p:txBody>
      </p:sp>
      <p:sp>
        <p:nvSpPr>
          <p:cNvPr id="9801" name="Google Shape;9801;p11"/>
          <p:cNvSpPr txBox="1">
            <a:spLocks noGrp="1"/>
          </p:cNvSpPr>
          <p:nvPr>
            <p:ph type="subTitle" idx="1"/>
          </p:nvPr>
        </p:nvSpPr>
        <p:spPr>
          <a:xfrm>
            <a:off x="1284000" y="2346288"/>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802" name="Google Shape;9802;p11"/>
          <p:cNvSpPr/>
          <p:nvPr/>
        </p:nvSpPr>
        <p:spPr>
          <a:xfrm rot="10800000" flipH="1">
            <a:off x="8384297" y="4014038"/>
            <a:ext cx="434920" cy="42796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3" name="Google Shape;9803;p11"/>
          <p:cNvSpPr/>
          <p:nvPr/>
        </p:nvSpPr>
        <p:spPr>
          <a:xfrm rot="10800000" flipH="1">
            <a:off x="8234786" y="450275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4" name="Google Shape;9804;p11"/>
          <p:cNvSpPr/>
          <p:nvPr/>
        </p:nvSpPr>
        <p:spPr>
          <a:xfrm rot="10800000" flipH="1">
            <a:off x="582811" y="346390"/>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5" name="Google Shape;9805;p11"/>
          <p:cNvSpPr/>
          <p:nvPr/>
        </p:nvSpPr>
        <p:spPr>
          <a:xfrm rot="10800000" flipH="1">
            <a:off x="520407"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6" name="Google Shape;9806;p11"/>
          <p:cNvSpPr/>
          <p:nvPr/>
        </p:nvSpPr>
        <p:spPr>
          <a:xfrm rot="10800000" flipH="1">
            <a:off x="324783" y="64067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0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808"/>
        <p:cNvGrpSpPr/>
        <p:nvPr/>
      </p:nvGrpSpPr>
      <p:grpSpPr>
        <a:xfrm>
          <a:off x="0" y="0"/>
          <a:ext cx="0" cy="0"/>
          <a:chOff x="0" y="0"/>
          <a:chExt cx="0" cy="0"/>
        </a:xfrm>
      </p:grpSpPr>
      <p:grpSp>
        <p:nvGrpSpPr>
          <p:cNvPr id="9809" name="Google Shape;9809;p13"/>
          <p:cNvGrpSpPr/>
          <p:nvPr/>
        </p:nvGrpSpPr>
        <p:grpSpPr>
          <a:xfrm>
            <a:off x="50" y="-6025"/>
            <a:ext cx="9144181" cy="5155500"/>
            <a:chOff x="50" y="-6025"/>
            <a:chExt cx="9144181" cy="5155500"/>
          </a:xfrm>
        </p:grpSpPr>
        <p:grpSp>
          <p:nvGrpSpPr>
            <p:cNvPr id="9810" name="Google Shape;9810;p13"/>
            <p:cNvGrpSpPr/>
            <p:nvPr/>
          </p:nvGrpSpPr>
          <p:grpSpPr>
            <a:xfrm>
              <a:off x="150" y="126"/>
              <a:ext cx="9144081" cy="5143543"/>
              <a:chOff x="-46739" y="-18"/>
              <a:chExt cx="9237379" cy="5143543"/>
            </a:xfrm>
          </p:grpSpPr>
          <p:sp>
            <p:nvSpPr>
              <p:cNvPr id="9811" name="Google Shape;9811;p13"/>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13"/>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13"/>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13"/>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13"/>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13"/>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13"/>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13"/>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13"/>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13"/>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13"/>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13"/>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13"/>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13"/>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13"/>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13"/>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13"/>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13"/>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13"/>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13"/>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13"/>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13"/>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13"/>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13"/>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13"/>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13"/>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13"/>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13"/>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13"/>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13"/>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13"/>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13"/>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13"/>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13"/>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13"/>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13"/>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13"/>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13"/>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13"/>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13"/>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13"/>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13"/>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13"/>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13"/>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13"/>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13"/>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13"/>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13"/>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13"/>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13"/>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13"/>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13"/>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13"/>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13"/>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13"/>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13"/>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13"/>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13"/>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13"/>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13"/>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13"/>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13"/>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13"/>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13"/>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13"/>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13"/>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13"/>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13"/>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13"/>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13"/>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13"/>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13"/>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13"/>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13"/>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13"/>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13"/>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13"/>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13"/>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13"/>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13"/>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13"/>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13"/>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13"/>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13"/>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13"/>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13"/>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13"/>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13"/>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13"/>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13"/>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13"/>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13"/>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13"/>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13"/>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13"/>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13"/>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13"/>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13"/>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13"/>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13"/>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13"/>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13"/>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13"/>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13"/>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13"/>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13"/>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13"/>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13"/>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13"/>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13"/>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13"/>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13"/>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13"/>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13"/>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13"/>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13"/>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13"/>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13"/>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13"/>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13"/>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13"/>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13"/>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13"/>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13"/>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13"/>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13"/>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13"/>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13"/>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13"/>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13"/>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13"/>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13"/>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13"/>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13"/>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13"/>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13"/>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13"/>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13"/>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13"/>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13"/>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13"/>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13"/>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13"/>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13"/>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13"/>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13"/>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13"/>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13"/>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13"/>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13"/>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13"/>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13"/>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13"/>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13"/>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13"/>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13"/>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13"/>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13"/>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13"/>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13"/>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13"/>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13"/>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13"/>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13"/>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13"/>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13"/>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13"/>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13"/>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13"/>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13"/>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13"/>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13"/>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13"/>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13"/>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13"/>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13"/>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13"/>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13"/>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13"/>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13"/>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13"/>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13"/>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13"/>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13"/>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13"/>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13"/>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13"/>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13"/>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13"/>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13"/>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13"/>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13"/>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13"/>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13"/>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13"/>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13"/>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13"/>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13"/>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13"/>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13"/>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13"/>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13"/>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13"/>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13"/>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13"/>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13"/>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13"/>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13"/>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13"/>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13"/>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13"/>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13"/>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13"/>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13"/>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13"/>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13"/>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13"/>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13"/>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13"/>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13"/>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13"/>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13"/>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13"/>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13"/>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13"/>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13"/>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13"/>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13"/>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13"/>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13"/>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13"/>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13"/>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13"/>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13"/>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13"/>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13"/>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13"/>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13"/>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13"/>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13"/>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13"/>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13"/>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13"/>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13"/>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13"/>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13"/>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13"/>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13"/>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13"/>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13"/>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13"/>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13"/>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13"/>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13"/>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13"/>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13"/>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13"/>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13"/>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13"/>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13"/>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13"/>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13"/>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13"/>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13"/>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13"/>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13"/>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13"/>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13"/>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13"/>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13"/>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13"/>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13"/>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13"/>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13"/>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13"/>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13"/>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13"/>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13"/>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13"/>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13"/>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13"/>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13"/>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13"/>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13"/>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13"/>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13"/>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13"/>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13"/>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13"/>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13"/>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13"/>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13"/>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13"/>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13"/>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13"/>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13"/>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13"/>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13"/>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13"/>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13"/>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13"/>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13"/>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13"/>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13"/>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13"/>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13"/>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13"/>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13"/>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13"/>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13"/>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13"/>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13"/>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13"/>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13"/>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13"/>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13"/>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13"/>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13"/>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13"/>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13"/>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13"/>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13"/>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13"/>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13"/>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13"/>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13"/>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13"/>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13"/>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13"/>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13"/>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13"/>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13"/>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13"/>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13"/>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13"/>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13"/>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13"/>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13"/>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13"/>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13"/>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13"/>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13"/>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13"/>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13"/>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13"/>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13"/>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13"/>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13"/>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13"/>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13"/>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13"/>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2" name="Google Shape;10162;p13"/>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13"/>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13"/>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13"/>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13"/>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13"/>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13"/>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13"/>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13"/>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13"/>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13"/>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13"/>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13"/>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13"/>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13"/>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13"/>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13"/>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13"/>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13"/>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13"/>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13"/>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13"/>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13"/>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13"/>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13"/>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13"/>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13"/>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13"/>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13"/>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13"/>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13"/>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13"/>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13"/>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13"/>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13"/>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13"/>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13"/>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13"/>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13"/>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13"/>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13"/>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13"/>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13"/>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13"/>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13"/>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13"/>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13"/>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13"/>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13"/>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13"/>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13"/>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13"/>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13"/>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13"/>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13"/>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13"/>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13"/>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13"/>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13"/>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13"/>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13"/>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13"/>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13"/>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13"/>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13"/>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13"/>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13"/>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13"/>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13"/>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13"/>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13"/>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13"/>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13"/>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13"/>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13"/>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13"/>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13"/>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13"/>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13"/>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13"/>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13"/>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13"/>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13"/>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13"/>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13"/>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13"/>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13"/>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13"/>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13"/>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13"/>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13"/>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13"/>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13"/>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13"/>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13"/>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13"/>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13"/>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13"/>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13"/>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13"/>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13"/>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13"/>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13"/>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13"/>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13"/>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13"/>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13"/>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13"/>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13"/>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13"/>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13"/>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13"/>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13"/>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13"/>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13"/>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13"/>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13"/>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13"/>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13"/>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13"/>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13"/>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13"/>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13"/>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13"/>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13"/>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13"/>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13"/>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13"/>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13"/>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13"/>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13"/>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13"/>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13"/>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13"/>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13"/>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13"/>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13"/>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13"/>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13"/>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13"/>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13"/>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13"/>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13"/>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13"/>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13"/>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13"/>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13"/>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13"/>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13"/>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13"/>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13"/>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13"/>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13"/>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13"/>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13"/>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13"/>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13"/>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13"/>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13"/>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13"/>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13"/>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13"/>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13"/>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13"/>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13"/>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13"/>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13"/>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13"/>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13"/>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13"/>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13"/>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13"/>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13"/>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13"/>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13"/>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3"/>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3"/>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3"/>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3"/>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3"/>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3"/>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3"/>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3"/>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3"/>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3"/>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3"/>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3"/>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3"/>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3"/>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3"/>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3"/>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3"/>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3"/>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3"/>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3"/>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3"/>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3"/>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3"/>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3"/>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3"/>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3"/>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3"/>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3"/>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3"/>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3"/>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3"/>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3"/>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3"/>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3"/>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3"/>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3"/>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3"/>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3"/>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3"/>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3"/>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3"/>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3"/>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3"/>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3"/>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3"/>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3"/>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3"/>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3"/>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3"/>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3"/>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3"/>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3"/>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3"/>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3"/>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3"/>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3"/>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3"/>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3"/>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3"/>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3"/>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3"/>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3"/>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3"/>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3"/>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3"/>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3"/>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3"/>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3"/>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3"/>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3"/>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3"/>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3"/>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3"/>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3"/>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3"/>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3"/>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3"/>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3"/>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3"/>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3"/>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3"/>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3"/>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3"/>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3"/>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3"/>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3"/>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3"/>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3"/>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3"/>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3"/>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3"/>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3"/>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3"/>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3"/>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3"/>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3"/>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3"/>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3"/>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3"/>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3"/>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3"/>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3"/>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3"/>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3"/>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3"/>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3"/>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3"/>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3"/>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3"/>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3"/>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3"/>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3"/>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3"/>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3"/>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3"/>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3"/>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3"/>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3"/>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3"/>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3"/>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3"/>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3"/>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3"/>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3"/>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3"/>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3"/>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3"/>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3"/>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3"/>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3"/>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3"/>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3"/>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3"/>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3"/>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3"/>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3"/>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3"/>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3"/>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3"/>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3"/>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3"/>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3"/>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3"/>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3"/>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3"/>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3"/>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3"/>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3"/>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3"/>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3"/>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3"/>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3"/>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3"/>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3"/>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3"/>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3"/>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3"/>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3"/>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3"/>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3"/>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3"/>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3"/>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3"/>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3"/>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3"/>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3"/>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3"/>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3"/>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3"/>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3"/>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3"/>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3"/>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3"/>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3"/>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3"/>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3"/>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3"/>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3"/>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3"/>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3"/>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3"/>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3"/>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3"/>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3"/>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3"/>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3"/>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3"/>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3"/>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3"/>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3"/>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3"/>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3"/>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3"/>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3"/>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3"/>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3"/>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3"/>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3"/>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3"/>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3"/>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3"/>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3"/>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3"/>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3"/>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3"/>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3"/>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3"/>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3"/>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3"/>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3"/>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3"/>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3"/>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3"/>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3"/>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3"/>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3"/>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3"/>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3"/>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3"/>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3"/>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3"/>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3"/>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3"/>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3"/>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3"/>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3"/>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3"/>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3"/>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3"/>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3"/>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3"/>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3"/>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3"/>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3"/>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3"/>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3"/>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3"/>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3"/>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3"/>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3"/>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3"/>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3"/>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3"/>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3"/>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3"/>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3"/>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3"/>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3"/>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3"/>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3"/>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3"/>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3"/>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3"/>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3"/>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3"/>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3"/>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3"/>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3"/>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3"/>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3"/>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3"/>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3"/>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3"/>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3"/>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3"/>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3"/>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3"/>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3"/>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3"/>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3"/>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3"/>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3"/>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3"/>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3"/>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3"/>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3"/>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3"/>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3"/>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3"/>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3"/>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3"/>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3"/>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3"/>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3"/>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3"/>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3"/>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3"/>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3"/>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3"/>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3"/>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3"/>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3"/>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3"/>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3"/>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3"/>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3"/>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3"/>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3"/>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3"/>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3"/>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3"/>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3"/>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3"/>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3"/>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3"/>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3"/>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3"/>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3"/>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3"/>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3"/>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3"/>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3"/>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3"/>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3"/>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3"/>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3"/>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3"/>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3"/>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3"/>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3"/>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3"/>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3"/>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3"/>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3"/>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3"/>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3"/>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3"/>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3"/>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3"/>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3"/>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3"/>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3"/>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3"/>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3"/>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3"/>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3"/>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3"/>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3"/>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3"/>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3"/>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3"/>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3"/>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3"/>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3"/>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3"/>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3"/>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3"/>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3"/>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3"/>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3"/>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3"/>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3"/>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3"/>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3"/>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3"/>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3"/>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3"/>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3"/>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3"/>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3"/>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3"/>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3"/>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3"/>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3"/>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3"/>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3"/>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3"/>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3"/>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3"/>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3"/>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3"/>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3"/>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3"/>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3"/>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3"/>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3"/>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3"/>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3"/>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3"/>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3"/>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3"/>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3"/>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3"/>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3"/>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3"/>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3"/>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3"/>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3"/>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3"/>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3"/>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3"/>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3"/>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3"/>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3"/>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3"/>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3"/>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3"/>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3"/>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3"/>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3"/>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3"/>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3"/>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3"/>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3"/>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3"/>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3"/>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3"/>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3"/>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3"/>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3"/>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3"/>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3"/>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3"/>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3"/>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3"/>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3"/>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3"/>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3"/>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3"/>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3"/>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3"/>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3"/>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3"/>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3"/>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3"/>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3"/>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3"/>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3"/>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3"/>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3"/>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3"/>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3"/>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3"/>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3"/>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3"/>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3"/>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3"/>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3"/>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3"/>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3"/>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3"/>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3"/>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3"/>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3"/>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3"/>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3"/>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3"/>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3"/>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3"/>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3"/>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3"/>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3"/>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3"/>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3"/>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3"/>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3"/>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3"/>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3"/>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3"/>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3"/>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3"/>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3"/>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3"/>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3"/>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3"/>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3"/>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3"/>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3"/>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3"/>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3"/>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3"/>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3"/>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3"/>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3"/>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3"/>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3"/>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3"/>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3"/>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3"/>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3"/>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3"/>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3"/>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3"/>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3"/>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3"/>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3"/>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3"/>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3"/>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3"/>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3"/>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3"/>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3"/>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3"/>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3"/>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3"/>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3"/>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3"/>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3"/>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3"/>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3"/>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3"/>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3"/>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3"/>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3"/>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3"/>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3"/>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3"/>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3"/>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3"/>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3"/>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3"/>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3"/>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3"/>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3"/>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3"/>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3"/>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3"/>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3"/>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3"/>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3"/>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3"/>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3"/>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3"/>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3"/>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3"/>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3"/>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3"/>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3"/>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3"/>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3"/>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3"/>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3"/>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3"/>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3"/>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3"/>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3"/>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3"/>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3"/>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3"/>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3"/>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3"/>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3"/>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3"/>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3"/>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3"/>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3"/>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3"/>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3"/>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3"/>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6" name="Google Shape;10886;p13"/>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3"/>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8" name="Google Shape;10888;p1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889" name="Google Shape;10889;p13"/>
          <p:cNvSpPr txBox="1">
            <a:spLocks noGrp="1"/>
          </p:cNvSpPr>
          <p:nvPr>
            <p:ph type="title" idx="2" hasCustomPrompt="1"/>
          </p:nvPr>
        </p:nvSpPr>
        <p:spPr>
          <a:xfrm>
            <a:off x="1507050"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0" name="Google Shape;10890;p13"/>
          <p:cNvSpPr txBox="1">
            <a:spLocks noGrp="1"/>
          </p:cNvSpPr>
          <p:nvPr>
            <p:ph type="title" idx="3" hasCustomPrompt="1"/>
          </p:nvPr>
        </p:nvSpPr>
        <p:spPr>
          <a:xfrm>
            <a:off x="1507050"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1" name="Google Shape;10891;p13"/>
          <p:cNvSpPr txBox="1">
            <a:spLocks noGrp="1"/>
          </p:cNvSpPr>
          <p:nvPr>
            <p:ph type="title" idx="4" hasCustomPrompt="1"/>
          </p:nvPr>
        </p:nvSpPr>
        <p:spPr>
          <a:xfrm>
            <a:off x="3977725"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2" name="Google Shape;10892;p13"/>
          <p:cNvSpPr txBox="1">
            <a:spLocks noGrp="1"/>
          </p:cNvSpPr>
          <p:nvPr>
            <p:ph type="title" idx="5" hasCustomPrompt="1"/>
          </p:nvPr>
        </p:nvSpPr>
        <p:spPr>
          <a:xfrm>
            <a:off x="3977725"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3" name="Google Shape;10893;p13"/>
          <p:cNvSpPr txBox="1">
            <a:spLocks noGrp="1"/>
          </p:cNvSpPr>
          <p:nvPr>
            <p:ph type="title" idx="6" hasCustomPrompt="1"/>
          </p:nvPr>
        </p:nvSpPr>
        <p:spPr>
          <a:xfrm>
            <a:off x="6448400"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4" name="Google Shape;10894;p13"/>
          <p:cNvSpPr txBox="1">
            <a:spLocks noGrp="1"/>
          </p:cNvSpPr>
          <p:nvPr>
            <p:ph type="title" idx="7" hasCustomPrompt="1"/>
          </p:nvPr>
        </p:nvSpPr>
        <p:spPr>
          <a:xfrm>
            <a:off x="6448400"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5" name="Google Shape;10895;p13"/>
          <p:cNvSpPr txBox="1">
            <a:spLocks noGrp="1"/>
          </p:cNvSpPr>
          <p:nvPr>
            <p:ph type="subTitle" idx="1"/>
          </p:nvPr>
        </p:nvSpPr>
        <p:spPr>
          <a:xfrm>
            <a:off x="948600"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6" name="Google Shape;10896;p13"/>
          <p:cNvSpPr txBox="1">
            <a:spLocks noGrp="1"/>
          </p:cNvSpPr>
          <p:nvPr>
            <p:ph type="subTitle" idx="8"/>
          </p:nvPr>
        </p:nvSpPr>
        <p:spPr>
          <a:xfrm>
            <a:off x="3419275"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7" name="Google Shape;10897;p13"/>
          <p:cNvSpPr txBox="1">
            <a:spLocks noGrp="1"/>
          </p:cNvSpPr>
          <p:nvPr>
            <p:ph type="subTitle" idx="9"/>
          </p:nvPr>
        </p:nvSpPr>
        <p:spPr>
          <a:xfrm>
            <a:off x="5889950"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8" name="Google Shape;10898;p13"/>
          <p:cNvSpPr txBox="1">
            <a:spLocks noGrp="1"/>
          </p:cNvSpPr>
          <p:nvPr>
            <p:ph type="subTitle" idx="13"/>
          </p:nvPr>
        </p:nvSpPr>
        <p:spPr>
          <a:xfrm>
            <a:off x="948600"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9" name="Google Shape;10899;p13"/>
          <p:cNvSpPr txBox="1">
            <a:spLocks noGrp="1"/>
          </p:cNvSpPr>
          <p:nvPr>
            <p:ph type="subTitle" idx="14"/>
          </p:nvPr>
        </p:nvSpPr>
        <p:spPr>
          <a:xfrm>
            <a:off x="3419275"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900" name="Google Shape;10900;p13"/>
          <p:cNvSpPr txBox="1">
            <a:spLocks noGrp="1"/>
          </p:cNvSpPr>
          <p:nvPr>
            <p:ph type="subTitle" idx="15"/>
          </p:nvPr>
        </p:nvSpPr>
        <p:spPr>
          <a:xfrm>
            <a:off x="5889950"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901" name="Google Shape;10901;p13"/>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3"/>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1pPr>
            <a:lvl2pPr lvl="1"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2pPr>
            <a:lvl3pPr lvl="2"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3pPr>
            <a:lvl4pPr lvl="3"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4pPr>
            <a:lvl5pPr lvl="4"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5pPr>
            <a:lvl6pPr lvl="5"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6pPr>
            <a:lvl7pPr lvl="6"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7pPr>
            <a:lvl8pPr lvl="7"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8pPr>
            <a:lvl9pPr lvl="8"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1pPr>
            <a:lvl2pPr marL="914400" lvl="1"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2pPr>
            <a:lvl3pPr marL="1371600" lvl="2"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3pPr>
            <a:lvl4pPr marL="1828800" lvl="3"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4pPr>
            <a:lvl5pPr marL="2286000" lvl="4"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5pPr>
            <a:lvl6pPr marL="2743200" lvl="5"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6pPr>
            <a:lvl7pPr marL="3200400" lvl="6"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7pPr>
            <a:lvl8pPr marL="3657600" lvl="7"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8pPr>
            <a:lvl9pPr marL="4114800" lvl="8"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2" r:id="rId10"/>
    <p:sldLayoutId id="2147483668"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98"/>
        <p:cNvGrpSpPr/>
        <p:nvPr/>
      </p:nvGrpSpPr>
      <p:grpSpPr>
        <a:xfrm>
          <a:off x="0" y="0"/>
          <a:ext cx="0" cy="0"/>
          <a:chOff x="0" y="0"/>
          <a:chExt cx="0" cy="0"/>
        </a:xfrm>
      </p:grpSpPr>
      <p:sp>
        <p:nvSpPr>
          <p:cNvPr id="23999" name="Google Shape;23999;p29"/>
          <p:cNvSpPr/>
          <p:nvPr/>
        </p:nvSpPr>
        <p:spPr>
          <a:xfrm>
            <a:off x="1137587" y="730136"/>
            <a:ext cx="760952" cy="85696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0" name="Google Shape;24000;p29"/>
          <p:cNvSpPr/>
          <p:nvPr/>
        </p:nvSpPr>
        <p:spPr>
          <a:xfrm>
            <a:off x="7705726" y="3946935"/>
            <a:ext cx="813604" cy="90197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1" name="Google Shape;24001;p29"/>
          <p:cNvSpPr txBox="1">
            <a:spLocks noGrp="1"/>
          </p:cNvSpPr>
          <p:nvPr>
            <p:ph type="ctrTitle"/>
          </p:nvPr>
        </p:nvSpPr>
        <p:spPr>
          <a:xfrm>
            <a:off x="577318" y="2237833"/>
            <a:ext cx="7855631" cy="2166600"/>
          </a:xfrm>
          <a:prstGeom prst="rect">
            <a:avLst/>
          </a:prstGeom>
        </p:spPr>
        <p:txBody>
          <a:bodyPr spcFirstLastPara="1" wrap="square" lIns="91425" tIns="91425" rIns="91425" bIns="91425" anchor="b" anchorCtr="0">
            <a:noAutofit/>
          </a:bodyPr>
          <a:lstStyle/>
          <a:p>
            <a:pPr lvl="0" algn="ctr">
              <a:lnSpc>
                <a:spcPct val="150000"/>
              </a:lnSpc>
            </a:pPr>
            <a:r>
              <a:rPr lang="en-US" sz="5400" b="1" smtClean="0">
                <a:solidFill>
                  <a:schemeClr val="bg2"/>
                </a:solidFill>
                <a:latin typeface="+mj-lt"/>
              </a:rPr>
              <a:t>CHÀO CẢ LỚP! </a:t>
            </a:r>
            <a:br>
              <a:rPr lang="en-US" sz="5400" b="1" smtClean="0">
                <a:solidFill>
                  <a:schemeClr val="bg2"/>
                </a:solidFill>
                <a:latin typeface="+mj-lt"/>
              </a:rPr>
            </a:br>
            <a:r>
              <a:rPr lang="en-US" sz="5400" b="1" smtClean="0">
                <a:solidFill>
                  <a:schemeClr val="tx1"/>
                </a:solidFill>
                <a:latin typeface="+mj-lt"/>
              </a:rPr>
              <a:t>CHÀO MỪNG CÁC EM </a:t>
            </a:r>
            <a:br>
              <a:rPr lang="en-US" sz="5400" b="1" smtClean="0">
                <a:solidFill>
                  <a:schemeClr val="tx1"/>
                </a:solidFill>
                <a:latin typeface="+mj-lt"/>
              </a:rPr>
            </a:br>
            <a:r>
              <a:rPr lang="en-US" sz="5400" b="1" smtClean="0">
                <a:solidFill>
                  <a:schemeClr val="tx1"/>
                </a:solidFill>
                <a:latin typeface="+mj-lt"/>
              </a:rPr>
              <a:t>TỚI BUỔI HỌC NÀY</a:t>
            </a:r>
            <a:endParaRPr lang="en-US" sz="5400" b="1">
              <a:solidFill>
                <a:schemeClr val="tx1"/>
              </a:solidFill>
              <a:latin typeface="+mj-lt"/>
            </a:endParaRPr>
          </a:p>
        </p:txBody>
      </p:sp>
      <p:grpSp>
        <p:nvGrpSpPr>
          <p:cNvPr id="24013" name="Google Shape;24013;p29"/>
          <p:cNvGrpSpPr/>
          <p:nvPr/>
        </p:nvGrpSpPr>
        <p:grpSpPr>
          <a:xfrm rot="9245245">
            <a:off x="7829611" y="3655133"/>
            <a:ext cx="983205" cy="712128"/>
            <a:chOff x="746408" y="2941956"/>
            <a:chExt cx="1020840" cy="656220"/>
          </a:xfrm>
        </p:grpSpPr>
        <p:sp>
          <p:nvSpPr>
            <p:cNvPr id="24014" name="Google Shape;24014;p29"/>
            <p:cNvSpPr/>
            <p:nvPr/>
          </p:nvSpPr>
          <p:spPr>
            <a:xfrm>
              <a:off x="746408" y="3428637"/>
              <a:ext cx="134002" cy="169538"/>
            </a:xfrm>
            <a:custGeom>
              <a:avLst/>
              <a:gdLst/>
              <a:ahLst/>
              <a:cxnLst/>
              <a:rect l="l" t="t" r="r" b="b"/>
              <a:pathLst>
                <a:path w="2402" h="3039" extrusionOk="0">
                  <a:moveTo>
                    <a:pt x="912" y="0"/>
                  </a:moveTo>
                  <a:lnTo>
                    <a:pt x="213" y="426"/>
                  </a:lnTo>
                  <a:cubicBezTo>
                    <a:pt x="61" y="517"/>
                    <a:pt x="0" y="669"/>
                    <a:pt x="91" y="821"/>
                  </a:cubicBezTo>
                  <a:lnTo>
                    <a:pt x="1277" y="2888"/>
                  </a:lnTo>
                  <a:cubicBezTo>
                    <a:pt x="1339" y="2992"/>
                    <a:pt x="1430" y="3039"/>
                    <a:pt x="1529" y="3039"/>
                  </a:cubicBezTo>
                  <a:cubicBezTo>
                    <a:pt x="1576" y="3039"/>
                    <a:pt x="1624" y="3029"/>
                    <a:pt x="1672" y="3010"/>
                  </a:cubicBezTo>
                  <a:lnTo>
                    <a:pt x="2401" y="2584"/>
                  </a:lnTo>
                  <a:lnTo>
                    <a:pt x="912"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5" name="Google Shape;24015;p29"/>
            <p:cNvSpPr/>
            <p:nvPr/>
          </p:nvSpPr>
          <p:spPr>
            <a:xfrm>
              <a:off x="873546" y="3279408"/>
              <a:ext cx="234084" cy="262871"/>
            </a:xfrm>
            <a:custGeom>
              <a:avLst/>
              <a:gdLst/>
              <a:ahLst/>
              <a:cxnLst/>
              <a:rect l="l" t="t" r="r" b="b"/>
              <a:pathLst>
                <a:path w="4196" h="4712" extrusionOk="0">
                  <a:moveTo>
                    <a:pt x="2189" y="1"/>
                  </a:moveTo>
                  <a:lnTo>
                    <a:pt x="1" y="1399"/>
                  </a:lnTo>
                  <a:lnTo>
                    <a:pt x="1916" y="4712"/>
                  </a:lnTo>
                  <a:lnTo>
                    <a:pt x="4195" y="3557"/>
                  </a:lnTo>
                  <a:lnTo>
                    <a:pt x="218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6" name="Google Shape;24016;p29"/>
            <p:cNvSpPr/>
            <p:nvPr/>
          </p:nvSpPr>
          <p:spPr>
            <a:xfrm>
              <a:off x="1568813" y="2968343"/>
              <a:ext cx="134002" cy="158548"/>
            </a:xfrm>
            <a:custGeom>
              <a:avLst/>
              <a:gdLst/>
              <a:ahLst/>
              <a:cxnLst/>
              <a:rect l="l" t="t" r="r" b="b"/>
              <a:pathLst>
                <a:path w="2402" h="2842" extrusionOk="0">
                  <a:moveTo>
                    <a:pt x="1108" y="1"/>
                  </a:moveTo>
                  <a:cubicBezTo>
                    <a:pt x="1060" y="1"/>
                    <a:pt x="1013" y="14"/>
                    <a:pt x="973" y="45"/>
                  </a:cubicBezTo>
                  <a:lnTo>
                    <a:pt x="0" y="501"/>
                  </a:lnTo>
                  <a:lnTo>
                    <a:pt x="1337" y="2841"/>
                  </a:lnTo>
                  <a:lnTo>
                    <a:pt x="2219" y="2233"/>
                  </a:lnTo>
                  <a:cubicBezTo>
                    <a:pt x="2371" y="2172"/>
                    <a:pt x="2401" y="1990"/>
                    <a:pt x="2340" y="1868"/>
                  </a:cubicBezTo>
                  <a:lnTo>
                    <a:pt x="2280" y="1777"/>
                  </a:lnTo>
                  <a:lnTo>
                    <a:pt x="1429" y="318"/>
                  </a:lnTo>
                  <a:lnTo>
                    <a:pt x="1337" y="136"/>
                  </a:lnTo>
                  <a:cubicBezTo>
                    <a:pt x="1297" y="55"/>
                    <a:pt x="1202" y="1"/>
                    <a:pt x="1108"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7" name="Google Shape;24017;p29"/>
            <p:cNvSpPr/>
            <p:nvPr/>
          </p:nvSpPr>
          <p:spPr>
            <a:xfrm>
              <a:off x="1461982" y="2996236"/>
              <a:ext cx="181477" cy="213722"/>
            </a:xfrm>
            <a:custGeom>
              <a:avLst/>
              <a:gdLst/>
              <a:ahLst/>
              <a:cxnLst/>
              <a:rect l="l" t="t" r="r" b="b"/>
              <a:pathLst>
                <a:path w="3253" h="3831" extrusionOk="0">
                  <a:moveTo>
                    <a:pt x="1915" y="1"/>
                  </a:moveTo>
                  <a:lnTo>
                    <a:pt x="0" y="274"/>
                  </a:lnTo>
                  <a:lnTo>
                    <a:pt x="2037" y="3830"/>
                  </a:lnTo>
                  <a:lnTo>
                    <a:pt x="3252" y="2341"/>
                  </a:lnTo>
                  <a:lnTo>
                    <a:pt x="1915"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8" name="Google Shape;24018;p29"/>
            <p:cNvSpPr/>
            <p:nvPr/>
          </p:nvSpPr>
          <p:spPr>
            <a:xfrm>
              <a:off x="995663" y="3011522"/>
              <a:ext cx="579967" cy="466328"/>
            </a:xfrm>
            <a:custGeom>
              <a:avLst/>
              <a:gdLst/>
              <a:ahLst/>
              <a:cxnLst/>
              <a:rect l="l" t="t" r="r" b="b"/>
              <a:pathLst>
                <a:path w="10396" h="8359" extrusionOk="0">
                  <a:moveTo>
                    <a:pt x="8359" y="0"/>
                  </a:moveTo>
                  <a:lnTo>
                    <a:pt x="7538" y="487"/>
                  </a:lnTo>
                  <a:lnTo>
                    <a:pt x="6870" y="851"/>
                  </a:lnTo>
                  <a:lnTo>
                    <a:pt x="6323" y="1186"/>
                  </a:lnTo>
                  <a:lnTo>
                    <a:pt x="5563" y="1611"/>
                  </a:lnTo>
                  <a:lnTo>
                    <a:pt x="5471" y="1672"/>
                  </a:lnTo>
                  <a:lnTo>
                    <a:pt x="0" y="4803"/>
                  </a:lnTo>
                  <a:lnTo>
                    <a:pt x="1611" y="7660"/>
                  </a:lnTo>
                  <a:lnTo>
                    <a:pt x="1854" y="8085"/>
                  </a:lnTo>
                  <a:lnTo>
                    <a:pt x="2006" y="8359"/>
                  </a:lnTo>
                  <a:lnTo>
                    <a:pt x="2067" y="8329"/>
                  </a:lnTo>
                  <a:lnTo>
                    <a:pt x="2189" y="8268"/>
                  </a:lnTo>
                  <a:lnTo>
                    <a:pt x="3678" y="7417"/>
                  </a:lnTo>
                  <a:lnTo>
                    <a:pt x="10396" y="3556"/>
                  </a:lnTo>
                  <a:lnTo>
                    <a:pt x="8815" y="790"/>
                  </a:lnTo>
                  <a:lnTo>
                    <a:pt x="8572" y="365"/>
                  </a:lnTo>
                  <a:lnTo>
                    <a:pt x="8389" y="61"/>
                  </a:lnTo>
                  <a:lnTo>
                    <a:pt x="8359"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9" name="Google Shape;24019;p29"/>
            <p:cNvSpPr/>
            <p:nvPr/>
          </p:nvSpPr>
          <p:spPr>
            <a:xfrm>
              <a:off x="793883" y="3357398"/>
              <a:ext cx="186553" cy="222202"/>
            </a:xfrm>
            <a:custGeom>
              <a:avLst/>
              <a:gdLst/>
              <a:ahLst/>
              <a:cxnLst/>
              <a:rect l="l" t="t" r="r" b="b"/>
              <a:pathLst>
                <a:path w="3344" h="3983" extrusionOk="0">
                  <a:moveTo>
                    <a:pt x="1429" y="1"/>
                  </a:moveTo>
                  <a:lnTo>
                    <a:pt x="0" y="1156"/>
                  </a:lnTo>
                  <a:lnTo>
                    <a:pt x="1611" y="3983"/>
                  </a:lnTo>
                  <a:lnTo>
                    <a:pt x="3344" y="3314"/>
                  </a:lnTo>
                  <a:lnTo>
                    <a:pt x="142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0" name="Google Shape;24020;p29"/>
            <p:cNvSpPr/>
            <p:nvPr/>
          </p:nvSpPr>
          <p:spPr>
            <a:xfrm>
              <a:off x="1426335" y="3292965"/>
              <a:ext cx="1785" cy="1785"/>
            </a:xfrm>
            <a:custGeom>
              <a:avLst/>
              <a:gdLst/>
              <a:ahLst/>
              <a:cxnLst/>
              <a:rect l="l" t="t" r="r" b="b"/>
              <a:pathLst>
                <a:path w="32" h="32" extrusionOk="0">
                  <a:moveTo>
                    <a:pt x="31" y="31"/>
                  </a:moveTo>
                  <a:cubicBezTo>
                    <a:pt x="31" y="31"/>
                    <a:pt x="31" y="31"/>
                    <a:pt x="1" y="1"/>
                  </a:cubicBezTo>
                  <a:cubicBezTo>
                    <a:pt x="31" y="31"/>
                    <a:pt x="31" y="31"/>
                    <a:pt x="31" y="31"/>
                  </a:cubicBez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1" name="Google Shape;24021;p29"/>
            <p:cNvSpPr/>
            <p:nvPr/>
          </p:nvSpPr>
          <p:spPr>
            <a:xfrm>
              <a:off x="1092285" y="3220052"/>
              <a:ext cx="335841" cy="83179"/>
            </a:xfrm>
            <a:custGeom>
              <a:avLst/>
              <a:gdLst/>
              <a:ahLst/>
              <a:cxnLst/>
              <a:rect l="l" t="t" r="r" b="b"/>
              <a:pathLst>
                <a:path w="6020" h="1491" extrusionOk="0">
                  <a:moveTo>
                    <a:pt x="2098" y="366"/>
                  </a:moveTo>
                  <a:lnTo>
                    <a:pt x="2098" y="366"/>
                  </a:lnTo>
                  <a:cubicBezTo>
                    <a:pt x="2113" y="373"/>
                    <a:pt x="2187" y="393"/>
                    <a:pt x="2293" y="418"/>
                  </a:cubicBezTo>
                  <a:lnTo>
                    <a:pt x="2293" y="418"/>
                  </a:lnTo>
                  <a:cubicBezTo>
                    <a:pt x="2183" y="387"/>
                    <a:pt x="2107" y="366"/>
                    <a:pt x="2098" y="366"/>
                  </a:cubicBezTo>
                  <a:close/>
                  <a:moveTo>
                    <a:pt x="5035" y="1293"/>
                  </a:moveTo>
                  <a:lnTo>
                    <a:pt x="5035" y="1293"/>
                  </a:lnTo>
                  <a:cubicBezTo>
                    <a:pt x="5057" y="1297"/>
                    <a:pt x="5083" y="1302"/>
                    <a:pt x="5111" y="1308"/>
                  </a:cubicBezTo>
                  <a:lnTo>
                    <a:pt x="5111" y="1308"/>
                  </a:lnTo>
                  <a:cubicBezTo>
                    <a:pt x="5078" y="1307"/>
                    <a:pt x="5056" y="1305"/>
                    <a:pt x="5035" y="1293"/>
                  </a:cubicBezTo>
                  <a:close/>
                  <a:moveTo>
                    <a:pt x="153" y="1"/>
                  </a:moveTo>
                  <a:lnTo>
                    <a:pt x="1" y="92"/>
                  </a:lnTo>
                  <a:cubicBezTo>
                    <a:pt x="62" y="92"/>
                    <a:pt x="153" y="122"/>
                    <a:pt x="214" y="153"/>
                  </a:cubicBezTo>
                  <a:cubicBezTo>
                    <a:pt x="366" y="183"/>
                    <a:pt x="1247" y="366"/>
                    <a:pt x="1429" y="426"/>
                  </a:cubicBezTo>
                  <a:cubicBezTo>
                    <a:pt x="1612" y="457"/>
                    <a:pt x="2372" y="670"/>
                    <a:pt x="2524" y="700"/>
                  </a:cubicBezTo>
                  <a:cubicBezTo>
                    <a:pt x="2615" y="730"/>
                    <a:pt x="3466" y="973"/>
                    <a:pt x="3588" y="1004"/>
                  </a:cubicBezTo>
                  <a:cubicBezTo>
                    <a:pt x="3891" y="1065"/>
                    <a:pt x="4560" y="1217"/>
                    <a:pt x="4803" y="1277"/>
                  </a:cubicBezTo>
                  <a:cubicBezTo>
                    <a:pt x="5016" y="1338"/>
                    <a:pt x="5442" y="1429"/>
                    <a:pt x="5746" y="1490"/>
                  </a:cubicBezTo>
                  <a:cubicBezTo>
                    <a:pt x="5685" y="1460"/>
                    <a:pt x="5594" y="1460"/>
                    <a:pt x="5533" y="1429"/>
                  </a:cubicBezTo>
                  <a:cubicBezTo>
                    <a:pt x="5406" y="1404"/>
                    <a:pt x="5300" y="1357"/>
                    <a:pt x="5198" y="1325"/>
                  </a:cubicBezTo>
                  <a:lnTo>
                    <a:pt x="5198" y="1325"/>
                  </a:lnTo>
                  <a:cubicBezTo>
                    <a:pt x="5371" y="1360"/>
                    <a:pt x="5607" y="1410"/>
                    <a:pt x="5806" y="1460"/>
                  </a:cubicBezTo>
                  <a:lnTo>
                    <a:pt x="6019" y="1338"/>
                  </a:lnTo>
                  <a:lnTo>
                    <a:pt x="5989" y="1338"/>
                  </a:lnTo>
                  <a:cubicBezTo>
                    <a:pt x="5958" y="1308"/>
                    <a:pt x="5898" y="1308"/>
                    <a:pt x="5867" y="1308"/>
                  </a:cubicBezTo>
                  <a:cubicBezTo>
                    <a:pt x="5837" y="1277"/>
                    <a:pt x="5837" y="1277"/>
                    <a:pt x="5806" y="1277"/>
                  </a:cubicBezTo>
                  <a:cubicBezTo>
                    <a:pt x="5776" y="1277"/>
                    <a:pt x="5746" y="1247"/>
                    <a:pt x="5715" y="1247"/>
                  </a:cubicBezTo>
                  <a:lnTo>
                    <a:pt x="5685" y="1247"/>
                  </a:lnTo>
                  <a:cubicBezTo>
                    <a:pt x="5654" y="1247"/>
                    <a:pt x="5624" y="1217"/>
                    <a:pt x="5624" y="1217"/>
                  </a:cubicBezTo>
                  <a:cubicBezTo>
                    <a:pt x="5381" y="1156"/>
                    <a:pt x="4621" y="943"/>
                    <a:pt x="4560" y="943"/>
                  </a:cubicBezTo>
                  <a:cubicBezTo>
                    <a:pt x="4530" y="943"/>
                    <a:pt x="4469" y="913"/>
                    <a:pt x="4347" y="882"/>
                  </a:cubicBezTo>
                  <a:cubicBezTo>
                    <a:pt x="4256" y="852"/>
                    <a:pt x="4104" y="822"/>
                    <a:pt x="3952" y="791"/>
                  </a:cubicBezTo>
                  <a:cubicBezTo>
                    <a:pt x="3648" y="730"/>
                    <a:pt x="3375" y="639"/>
                    <a:pt x="3314" y="639"/>
                  </a:cubicBezTo>
                  <a:cubicBezTo>
                    <a:pt x="3268" y="639"/>
                    <a:pt x="2626" y="499"/>
                    <a:pt x="2293" y="418"/>
                  </a:cubicBezTo>
                  <a:lnTo>
                    <a:pt x="2293" y="418"/>
                  </a:lnTo>
                  <a:cubicBezTo>
                    <a:pt x="2575" y="499"/>
                    <a:pt x="3074" y="648"/>
                    <a:pt x="3162" y="670"/>
                  </a:cubicBezTo>
                  <a:lnTo>
                    <a:pt x="3739" y="822"/>
                  </a:lnTo>
                  <a:cubicBezTo>
                    <a:pt x="3496" y="761"/>
                    <a:pt x="3253" y="730"/>
                    <a:pt x="3132" y="700"/>
                  </a:cubicBezTo>
                  <a:cubicBezTo>
                    <a:pt x="2797" y="609"/>
                    <a:pt x="2311" y="487"/>
                    <a:pt x="2037" y="426"/>
                  </a:cubicBezTo>
                  <a:cubicBezTo>
                    <a:pt x="1855" y="396"/>
                    <a:pt x="1156" y="214"/>
                    <a:pt x="943" y="153"/>
                  </a:cubicBezTo>
                  <a:cubicBezTo>
                    <a:pt x="821" y="122"/>
                    <a:pt x="457" y="62"/>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2" name="Google Shape;24022;p29"/>
            <p:cNvSpPr/>
            <p:nvPr/>
          </p:nvSpPr>
          <p:spPr>
            <a:xfrm>
              <a:off x="1053290" y="3243817"/>
              <a:ext cx="340917" cy="86526"/>
            </a:xfrm>
            <a:custGeom>
              <a:avLst/>
              <a:gdLst/>
              <a:ahLst/>
              <a:cxnLst/>
              <a:rect l="l" t="t" r="r" b="b"/>
              <a:pathLst>
                <a:path w="6111" h="1551" extrusionOk="0">
                  <a:moveTo>
                    <a:pt x="61" y="0"/>
                  </a:moveTo>
                  <a:lnTo>
                    <a:pt x="1" y="31"/>
                  </a:lnTo>
                  <a:cubicBezTo>
                    <a:pt x="244" y="92"/>
                    <a:pt x="913" y="274"/>
                    <a:pt x="1186" y="335"/>
                  </a:cubicBezTo>
                  <a:cubicBezTo>
                    <a:pt x="1338" y="365"/>
                    <a:pt x="2128" y="578"/>
                    <a:pt x="2250" y="639"/>
                  </a:cubicBezTo>
                  <a:lnTo>
                    <a:pt x="3283" y="912"/>
                  </a:lnTo>
                  <a:cubicBezTo>
                    <a:pt x="3648" y="1034"/>
                    <a:pt x="4013" y="1125"/>
                    <a:pt x="4347" y="1216"/>
                  </a:cubicBezTo>
                  <a:cubicBezTo>
                    <a:pt x="4469" y="1247"/>
                    <a:pt x="5077" y="1429"/>
                    <a:pt x="5320" y="1490"/>
                  </a:cubicBezTo>
                  <a:cubicBezTo>
                    <a:pt x="5411" y="1520"/>
                    <a:pt x="5502" y="1551"/>
                    <a:pt x="5594" y="1551"/>
                  </a:cubicBezTo>
                  <a:lnTo>
                    <a:pt x="6110" y="1247"/>
                  </a:lnTo>
                  <a:cubicBezTo>
                    <a:pt x="5806" y="1186"/>
                    <a:pt x="5411" y="1125"/>
                    <a:pt x="5168" y="1064"/>
                  </a:cubicBezTo>
                  <a:cubicBezTo>
                    <a:pt x="4773" y="973"/>
                    <a:pt x="4317" y="882"/>
                    <a:pt x="3891" y="821"/>
                  </a:cubicBezTo>
                  <a:cubicBezTo>
                    <a:pt x="3770" y="791"/>
                    <a:pt x="2949" y="578"/>
                    <a:pt x="2767" y="547"/>
                  </a:cubicBezTo>
                  <a:cubicBezTo>
                    <a:pt x="2554" y="487"/>
                    <a:pt x="1703" y="335"/>
                    <a:pt x="1520" y="304"/>
                  </a:cubicBezTo>
                  <a:cubicBezTo>
                    <a:pt x="1065" y="213"/>
                    <a:pt x="669" y="122"/>
                    <a:pt x="244" y="31"/>
                  </a:cubicBezTo>
                  <a:cubicBezTo>
                    <a:pt x="244" y="31"/>
                    <a:pt x="183" y="3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3" name="Google Shape;24023;p29"/>
            <p:cNvSpPr/>
            <p:nvPr/>
          </p:nvSpPr>
          <p:spPr>
            <a:xfrm>
              <a:off x="1155045" y="3181057"/>
              <a:ext cx="342591" cy="88256"/>
            </a:xfrm>
            <a:custGeom>
              <a:avLst/>
              <a:gdLst/>
              <a:ahLst/>
              <a:cxnLst/>
              <a:rect l="l" t="t" r="r" b="b"/>
              <a:pathLst>
                <a:path w="6141" h="1582" extrusionOk="0">
                  <a:moveTo>
                    <a:pt x="183" y="1"/>
                  </a:moveTo>
                  <a:lnTo>
                    <a:pt x="0" y="122"/>
                  </a:lnTo>
                  <a:cubicBezTo>
                    <a:pt x="274" y="183"/>
                    <a:pt x="548" y="274"/>
                    <a:pt x="821" y="335"/>
                  </a:cubicBezTo>
                  <a:cubicBezTo>
                    <a:pt x="1216" y="426"/>
                    <a:pt x="1642" y="548"/>
                    <a:pt x="2037" y="639"/>
                  </a:cubicBezTo>
                  <a:cubicBezTo>
                    <a:pt x="2402" y="730"/>
                    <a:pt x="2736" y="821"/>
                    <a:pt x="3101" y="943"/>
                  </a:cubicBezTo>
                  <a:cubicBezTo>
                    <a:pt x="3466" y="1034"/>
                    <a:pt x="3921" y="1125"/>
                    <a:pt x="4317" y="1217"/>
                  </a:cubicBezTo>
                  <a:cubicBezTo>
                    <a:pt x="4681" y="1338"/>
                    <a:pt x="4985" y="1429"/>
                    <a:pt x="5380" y="1521"/>
                  </a:cubicBezTo>
                  <a:cubicBezTo>
                    <a:pt x="5472" y="1551"/>
                    <a:pt x="5563" y="1581"/>
                    <a:pt x="5654" y="1581"/>
                  </a:cubicBezTo>
                  <a:lnTo>
                    <a:pt x="6140" y="1308"/>
                  </a:lnTo>
                  <a:cubicBezTo>
                    <a:pt x="6110" y="1308"/>
                    <a:pt x="6049" y="1277"/>
                    <a:pt x="6019" y="1277"/>
                  </a:cubicBezTo>
                  <a:cubicBezTo>
                    <a:pt x="5867" y="1247"/>
                    <a:pt x="5107" y="1065"/>
                    <a:pt x="4894" y="1004"/>
                  </a:cubicBezTo>
                  <a:cubicBezTo>
                    <a:pt x="4681" y="973"/>
                    <a:pt x="3800" y="791"/>
                    <a:pt x="3618" y="761"/>
                  </a:cubicBezTo>
                  <a:cubicBezTo>
                    <a:pt x="3314" y="700"/>
                    <a:pt x="2736" y="609"/>
                    <a:pt x="2341" y="517"/>
                  </a:cubicBezTo>
                  <a:cubicBezTo>
                    <a:pt x="2128" y="457"/>
                    <a:pt x="1490" y="305"/>
                    <a:pt x="1247" y="244"/>
                  </a:cubicBezTo>
                  <a:cubicBezTo>
                    <a:pt x="882" y="183"/>
                    <a:pt x="548" y="92"/>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4" name="Google Shape;24024;p29"/>
            <p:cNvSpPr/>
            <p:nvPr/>
          </p:nvSpPr>
          <p:spPr>
            <a:xfrm>
              <a:off x="1127932" y="3199745"/>
              <a:ext cx="337459" cy="84797"/>
            </a:xfrm>
            <a:custGeom>
              <a:avLst/>
              <a:gdLst/>
              <a:ahLst/>
              <a:cxnLst/>
              <a:rect l="l" t="t" r="r" b="b"/>
              <a:pathLst>
                <a:path w="6049" h="1520" extrusionOk="0">
                  <a:moveTo>
                    <a:pt x="122" y="0"/>
                  </a:moveTo>
                  <a:lnTo>
                    <a:pt x="0" y="61"/>
                  </a:lnTo>
                  <a:cubicBezTo>
                    <a:pt x="182" y="122"/>
                    <a:pt x="973" y="304"/>
                    <a:pt x="1216" y="365"/>
                  </a:cubicBezTo>
                  <a:cubicBezTo>
                    <a:pt x="1277" y="365"/>
                    <a:pt x="2280" y="638"/>
                    <a:pt x="2280" y="638"/>
                  </a:cubicBezTo>
                  <a:cubicBezTo>
                    <a:pt x="2280" y="638"/>
                    <a:pt x="1094" y="365"/>
                    <a:pt x="1064" y="365"/>
                  </a:cubicBezTo>
                  <a:lnTo>
                    <a:pt x="1064" y="365"/>
                  </a:lnTo>
                  <a:cubicBezTo>
                    <a:pt x="1246" y="426"/>
                    <a:pt x="1885" y="608"/>
                    <a:pt x="2128" y="669"/>
                  </a:cubicBezTo>
                  <a:cubicBezTo>
                    <a:pt x="2432" y="730"/>
                    <a:pt x="3040" y="882"/>
                    <a:pt x="3344" y="942"/>
                  </a:cubicBezTo>
                  <a:cubicBezTo>
                    <a:pt x="3739" y="1034"/>
                    <a:pt x="4012" y="1125"/>
                    <a:pt x="4407" y="1246"/>
                  </a:cubicBezTo>
                  <a:cubicBezTo>
                    <a:pt x="4772" y="1337"/>
                    <a:pt x="5259" y="1429"/>
                    <a:pt x="5623" y="1520"/>
                  </a:cubicBezTo>
                  <a:lnTo>
                    <a:pt x="5684" y="1520"/>
                  </a:lnTo>
                  <a:lnTo>
                    <a:pt x="6049" y="1307"/>
                  </a:lnTo>
                  <a:cubicBezTo>
                    <a:pt x="5775" y="1277"/>
                    <a:pt x="5471" y="1216"/>
                    <a:pt x="5259" y="1155"/>
                  </a:cubicBezTo>
                  <a:cubicBezTo>
                    <a:pt x="4924" y="1094"/>
                    <a:pt x="4499" y="973"/>
                    <a:pt x="4164" y="912"/>
                  </a:cubicBezTo>
                  <a:cubicBezTo>
                    <a:pt x="3860" y="851"/>
                    <a:pt x="3131" y="699"/>
                    <a:pt x="2918" y="638"/>
                  </a:cubicBezTo>
                  <a:cubicBezTo>
                    <a:pt x="2736" y="608"/>
                    <a:pt x="1854" y="426"/>
                    <a:pt x="1641" y="395"/>
                  </a:cubicBezTo>
                  <a:cubicBezTo>
                    <a:pt x="1429" y="334"/>
                    <a:pt x="730" y="152"/>
                    <a:pt x="547" y="122"/>
                  </a:cubicBezTo>
                  <a:cubicBezTo>
                    <a:pt x="486" y="91"/>
                    <a:pt x="304" y="6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5" name="Google Shape;24025;p29"/>
            <p:cNvSpPr/>
            <p:nvPr/>
          </p:nvSpPr>
          <p:spPr>
            <a:xfrm>
              <a:off x="1648477" y="2941956"/>
              <a:ext cx="118772" cy="125578"/>
            </a:xfrm>
            <a:custGeom>
              <a:avLst/>
              <a:gdLst/>
              <a:ahLst/>
              <a:cxnLst/>
              <a:rect l="l" t="t" r="r" b="b"/>
              <a:pathLst>
                <a:path w="2129" h="2251" extrusionOk="0">
                  <a:moveTo>
                    <a:pt x="1710" y="1"/>
                  </a:moveTo>
                  <a:cubicBezTo>
                    <a:pt x="1676" y="1"/>
                    <a:pt x="1642" y="11"/>
                    <a:pt x="1612" y="31"/>
                  </a:cubicBezTo>
                  <a:lnTo>
                    <a:pt x="1" y="791"/>
                  </a:lnTo>
                  <a:lnTo>
                    <a:pt x="852" y="2250"/>
                  </a:lnTo>
                  <a:lnTo>
                    <a:pt x="2007" y="1399"/>
                  </a:lnTo>
                  <a:cubicBezTo>
                    <a:pt x="2098" y="1338"/>
                    <a:pt x="2128" y="1217"/>
                    <a:pt x="2068" y="1095"/>
                  </a:cubicBezTo>
                  <a:lnTo>
                    <a:pt x="1885" y="123"/>
                  </a:lnTo>
                  <a:cubicBezTo>
                    <a:pt x="1845" y="41"/>
                    <a:pt x="1777"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26" name="Google Shape;24026;p29"/>
          <p:cNvSpPr/>
          <p:nvPr/>
        </p:nvSpPr>
        <p:spPr>
          <a:xfrm>
            <a:off x="332071" y="345781"/>
            <a:ext cx="490495" cy="55239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7" name="Google Shape;24027;p29"/>
          <p:cNvSpPr/>
          <p:nvPr/>
        </p:nvSpPr>
        <p:spPr>
          <a:xfrm>
            <a:off x="7796427" y="364136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8" name="Google Shape;24028;p29"/>
          <p:cNvSpPr/>
          <p:nvPr/>
        </p:nvSpPr>
        <p:spPr>
          <a:xfrm>
            <a:off x="8568953" y="460818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003" name="Google Shape;24003;p29"/>
          <p:cNvGrpSpPr/>
          <p:nvPr/>
        </p:nvGrpSpPr>
        <p:grpSpPr>
          <a:xfrm>
            <a:off x="419850" y="584578"/>
            <a:ext cx="805432" cy="1012396"/>
            <a:chOff x="1978263" y="2502500"/>
            <a:chExt cx="515225" cy="644950"/>
          </a:xfrm>
        </p:grpSpPr>
        <p:sp>
          <p:nvSpPr>
            <p:cNvPr id="24004"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5" name="Google Shape;24005;p29"/>
            <p:cNvGrpSpPr/>
            <p:nvPr/>
          </p:nvGrpSpPr>
          <p:grpSpPr>
            <a:xfrm>
              <a:off x="2009413" y="2538225"/>
              <a:ext cx="387575" cy="588175"/>
              <a:chOff x="2009413" y="2538225"/>
              <a:chExt cx="387575" cy="588175"/>
            </a:xfrm>
          </p:grpSpPr>
          <p:sp>
            <p:nvSpPr>
              <p:cNvPr id="24006"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7"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8"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9"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0"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1"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2"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01"/>
                                        </p:tgtEl>
                                        <p:attrNameLst>
                                          <p:attrName>style.visibility</p:attrName>
                                        </p:attrNameLst>
                                      </p:cBhvr>
                                      <p:to>
                                        <p:strVal val="visible"/>
                                      </p:to>
                                    </p:set>
                                    <p:animEffect transition="in" filter="fade">
                                      <p:cBhvr>
                                        <p:cTn id="7" dur="500"/>
                                        <p:tgtEl>
                                          <p:spTgt spid="24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lvl="0"/>
            <a:r>
              <a:rPr lang="en-US" sz="2200" b="1" u="sng" smtClean="0">
                <a:latin typeface="+mj-lt"/>
              </a:rPr>
              <a:t>Đoạn văn mẫu:</a:t>
            </a:r>
            <a:endParaRPr lang="en-US" sz="2200" b="1" u="sng">
              <a:latin typeface="+mj-lt"/>
            </a:endParaRP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sp>
        <p:nvSpPr>
          <p:cNvPr id="54" name="Google Shape;24363;p42"/>
          <p:cNvSpPr txBox="1">
            <a:spLocks/>
          </p:cNvSpPr>
          <p:nvPr/>
        </p:nvSpPr>
        <p:spPr>
          <a:xfrm>
            <a:off x="639336" y="2109241"/>
            <a:ext cx="7865327" cy="1778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000" smtClean="0">
                <a:latin typeface="+mn-lt"/>
              </a:rPr>
              <a:t>        </a:t>
            </a:r>
            <a:r>
              <a:rPr lang="vi-VN" sz="2000" smtClean="0">
                <a:latin typeface="+mn-lt"/>
              </a:rPr>
              <a:t>Bác </a:t>
            </a:r>
            <a:r>
              <a:rPr lang="vi-VN" sz="2000">
                <a:latin typeface="+mn-lt"/>
              </a:rPr>
              <a:t>Yên là hàng xóm của em. Nhà bác ngay cạnh nhà em. Bác Yên năm nay 40 tuổi. Bác là hoạ sĩ nên thường làm việc ở nhà. Mặc dù bác rất bận, nhưng mỗi khi chúng em chơi đùa ở ngõ, bác lại ra chơi cùng chúng em. Bác cho chúng em xem tranh bác đang vẽ. Thỉnh thoảng, bác vẽ những bức tranh nhỏ có hình bông hoa hay con mèo, rồi tặng chúng em. Tranh của bác rất đẹp. Em mơ ước sau này cũng vẽ được tranh đẹp như bác Yên.</a:t>
            </a:r>
            <a:endParaRPr lang="en-US" sz="2000">
              <a:latin typeface="+mn-lt"/>
            </a:endParaRPr>
          </a:p>
        </p:txBody>
      </p:sp>
    </p:spTree>
    <p:extLst>
      <p:ext uri="{BB962C8B-B14F-4D97-AF65-F5344CB8AC3E}">
        <p14:creationId xmlns:p14="http://schemas.microsoft.com/office/powerpoint/2010/main" val="13159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fade">
                                      <p:cBhvr>
                                        <p:cTn id="14" dur="500"/>
                                        <p:tgtEl>
                                          <p:spTgt spid="24363"/>
                                        </p:tgtEl>
                                      </p:cBhvr>
                                    </p:animEffect>
                                    <p:anim calcmode="lin" valueType="num">
                                      <p:cBhvr>
                                        <p:cTn id="15" dur="500" fill="hold"/>
                                        <p:tgtEl>
                                          <p:spTgt spid="24363"/>
                                        </p:tgtEl>
                                        <p:attrNameLst>
                                          <p:attrName>ppt_x</p:attrName>
                                        </p:attrNameLst>
                                      </p:cBhvr>
                                      <p:tavLst>
                                        <p:tav tm="0">
                                          <p:val>
                                            <p:strVal val="#ppt_x"/>
                                          </p:val>
                                        </p:tav>
                                        <p:tav tm="100000">
                                          <p:val>
                                            <p:strVal val="#ppt_x"/>
                                          </p:val>
                                        </p:tav>
                                      </p:tavLst>
                                    </p:anim>
                                    <p:anim calcmode="lin" valueType="num">
                                      <p:cBhvr>
                                        <p:cTn id="16" dur="500" fill="hold"/>
                                        <p:tgtEl>
                                          <p:spTgt spid="24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92"/>
        <p:cNvGrpSpPr/>
        <p:nvPr/>
      </p:nvGrpSpPr>
      <p:grpSpPr>
        <a:xfrm>
          <a:off x="0" y="0"/>
          <a:ext cx="0" cy="0"/>
          <a:chOff x="0" y="0"/>
          <a:chExt cx="0" cy="0"/>
        </a:xfrm>
      </p:grpSpPr>
      <p:sp>
        <p:nvSpPr>
          <p:cNvPr id="24093" name="Google Shape;24093;p32"/>
          <p:cNvSpPr/>
          <p:nvPr/>
        </p:nvSpPr>
        <p:spPr>
          <a:xfrm flipH="1">
            <a:off x="2349673" y="845519"/>
            <a:ext cx="854290" cy="90970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4" name="Google Shape;24094;p32"/>
          <p:cNvSpPr/>
          <p:nvPr/>
        </p:nvSpPr>
        <p:spPr>
          <a:xfrm flipH="1">
            <a:off x="1419154" y="3310424"/>
            <a:ext cx="1280391"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5" name="Google Shape;24095;p32"/>
          <p:cNvSpPr txBox="1">
            <a:spLocks noGrp="1"/>
          </p:cNvSpPr>
          <p:nvPr>
            <p:ph type="title"/>
          </p:nvPr>
        </p:nvSpPr>
        <p:spPr>
          <a:xfrm>
            <a:off x="2429953" y="1819014"/>
            <a:ext cx="5863949" cy="841800"/>
          </a:xfrm>
          <a:prstGeom prst="rect">
            <a:avLst/>
          </a:prstGeom>
        </p:spPr>
        <p:txBody>
          <a:bodyPr spcFirstLastPara="1" wrap="square" lIns="91425" tIns="91425" rIns="91425" bIns="91425" anchor="t" anchorCtr="0">
            <a:noAutofit/>
          </a:bodyPr>
          <a:lstStyle/>
          <a:p>
            <a:pPr lvl="0">
              <a:lnSpc>
                <a:spcPct val="150000"/>
              </a:lnSpc>
            </a:pPr>
            <a:r>
              <a:rPr lang="en-US" sz="4000" b="1">
                <a:latin typeface="+mj-lt"/>
              </a:rPr>
              <a:t>GIỚI THIỆU </a:t>
            </a:r>
            <a:r>
              <a:rPr lang="en-US" sz="4000" b="1" smtClean="0">
                <a:latin typeface="+mj-lt"/>
              </a:rPr>
              <a:t/>
            </a:r>
            <a:br>
              <a:rPr lang="en-US" sz="4000" b="1" smtClean="0">
                <a:latin typeface="+mj-lt"/>
              </a:rPr>
            </a:br>
            <a:r>
              <a:rPr lang="en-US" sz="4000" b="1" smtClean="0">
                <a:latin typeface="+mj-lt"/>
              </a:rPr>
              <a:t>VÀ </a:t>
            </a:r>
            <a:r>
              <a:rPr lang="en-US" sz="4000" b="1">
                <a:latin typeface="+mj-lt"/>
              </a:rPr>
              <a:t>BÌNH CHỌN </a:t>
            </a:r>
            <a:r>
              <a:rPr lang="en-US" sz="4000" b="1" smtClean="0">
                <a:latin typeface="+mj-lt"/>
              </a:rPr>
              <a:t/>
            </a:r>
            <a:br>
              <a:rPr lang="en-US" sz="4000" b="1" smtClean="0">
                <a:latin typeface="+mj-lt"/>
              </a:rPr>
            </a:br>
            <a:r>
              <a:rPr lang="en-US" sz="4000" b="1" smtClean="0">
                <a:solidFill>
                  <a:schemeClr val="bg2"/>
                </a:solidFill>
                <a:latin typeface="+mj-lt"/>
              </a:rPr>
              <a:t>BÀI </a:t>
            </a:r>
            <a:r>
              <a:rPr lang="en-US" sz="4000" b="1">
                <a:solidFill>
                  <a:schemeClr val="bg2"/>
                </a:solidFill>
                <a:latin typeface="+mj-lt"/>
              </a:rPr>
              <a:t>VIẾT</a:t>
            </a:r>
          </a:p>
        </p:txBody>
      </p:sp>
      <p:sp>
        <p:nvSpPr>
          <p:cNvPr id="24096" name="Google Shape;24096;p32"/>
          <p:cNvSpPr txBox="1">
            <a:spLocks noGrp="1"/>
          </p:cNvSpPr>
          <p:nvPr>
            <p:ph type="title" idx="2"/>
          </p:nvPr>
        </p:nvSpPr>
        <p:spPr>
          <a:xfrm>
            <a:off x="4656418" y="791214"/>
            <a:ext cx="13002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02</a:t>
            </a:r>
            <a:endParaRPr b="1">
              <a:latin typeface="+mj-lt"/>
            </a:endParaRPr>
          </a:p>
        </p:txBody>
      </p:sp>
      <p:grpSp>
        <p:nvGrpSpPr>
          <p:cNvPr id="24097" name="Google Shape;24097;p32"/>
          <p:cNvGrpSpPr/>
          <p:nvPr/>
        </p:nvGrpSpPr>
        <p:grpSpPr>
          <a:xfrm rot="10799886" flipH="1">
            <a:off x="1002742" y="3171924"/>
            <a:ext cx="1519177" cy="1556335"/>
            <a:chOff x="2313363" y="2028988"/>
            <a:chExt cx="511425" cy="515975"/>
          </a:xfrm>
        </p:grpSpPr>
        <p:grpSp>
          <p:nvGrpSpPr>
            <p:cNvPr id="24098" name="Google Shape;24098;p32"/>
            <p:cNvGrpSpPr/>
            <p:nvPr/>
          </p:nvGrpSpPr>
          <p:grpSpPr>
            <a:xfrm>
              <a:off x="2315638" y="2107938"/>
              <a:ext cx="414175" cy="433125"/>
              <a:chOff x="2315638" y="2107938"/>
              <a:chExt cx="414175" cy="433125"/>
            </a:xfrm>
          </p:grpSpPr>
          <p:sp>
            <p:nvSpPr>
              <p:cNvPr id="24099"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2" name="Google Shape;24102;p32"/>
            <p:cNvGrpSpPr/>
            <p:nvPr/>
          </p:nvGrpSpPr>
          <p:grpSpPr>
            <a:xfrm>
              <a:off x="2313363" y="2028988"/>
              <a:ext cx="511425" cy="515975"/>
              <a:chOff x="2313363" y="2028988"/>
              <a:chExt cx="511425" cy="515975"/>
            </a:xfrm>
          </p:grpSpPr>
          <p:sp>
            <p:nvSpPr>
              <p:cNvPr id="24103"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08" name="Google Shape;24108;p32"/>
          <p:cNvGrpSpPr/>
          <p:nvPr/>
        </p:nvGrpSpPr>
        <p:grpSpPr>
          <a:xfrm rot="730778" flipH="1">
            <a:off x="1906206" y="518915"/>
            <a:ext cx="1109125" cy="1383288"/>
            <a:chOff x="1849838" y="2701850"/>
            <a:chExt cx="592750" cy="592750"/>
          </a:xfrm>
        </p:grpSpPr>
        <p:grpSp>
          <p:nvGrpSpPr>
            <p:cNvPr id="24109" name="Google Shape;24109;p32"/>
            <p:cNvGrpSpPr/>
            <p:nvPr/>
          </p:nvGrpSpPr>
          <p:grpSpPr>
            <a:xfrm>
              <a:off x="1924313" y="2775550"/>
              <a:ext cx="496250" cy="497000"/>
              <a:chOff x="1924313" y="2775550"/>
              <a:chExt cx="496250" cy="497000"/>
            </a:xfrm>
          </p:grpSpPr>
          <p:sp>
            <p:nvSpPr>
              <p:cNvPr id="24110" name="Google Shape;24110;p32"/>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2"/>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2"/>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2"/>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14" name="Google Shape;24114;p32"/>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2"/>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2"/>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2"/>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2"/>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2"/>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2"/>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2"/>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2"/>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2"/>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2"/>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2"/>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6" name="Google Shape;24126;p32"/>
          <p:cNvSpPr/>
          <p:nvPr/>
        </p:nvSpPr>
        <p:spPr>
          <a:xfrm>
            <a:off x="7741008" y="1327088"/>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7" name="Google Shape;24127;p32"/>
          <p:cNvSpPr/>
          <p:nvPr/>
        </p:nvSpPr>
        <p:spPr>
          <a:xfrm>
            <a:off x="8012500" y="535012"/>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8" name="Google Shape;24128;p32"/>
          <p:cNvSpPr/>
          <p:nvPr/>
        </p:nvSpPr>
        <p:spPr>
          <a:xfrm flipH="1">
            <a:off x="1809988" y="2294356"/>
            <a:ext cx="395895"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9" name="Google Shape;24129;p32"/>
          <p:cNvSpPr/>
          <p:nvPr/>
        </p:nvSpPr>
        <p:spPr>
          <a:xfrm rot="10800000" flipH="1">
            <a:off x="715102" y="987737"/>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0" name="Google Shape;24130;p32"/>
          <p:cNvSpPr/>
          <p:nvPr/>
        </p:nvSpPr>
        <p:spPr>
          <a:xfrm rot="10800000" flipH="1">
            <a:off x="1240097" y="535010"/>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1" name="Google Shape;24131;p32"/>
          <p:cNvSpPr/>
          <p:nvPr/>
        </p:nvSpPr>
        <p:spPr>
          <a:xfrm rot="10800000" flipH="1">
            <a:off x="811995" y="58424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2" name="Google Shape;24132;p32"/>
          <p:cNvSpPr/>
          <p:nvPr/>
        </p:nvSpPr>
        <p:spPr>
          <a:xfrm rot="10800000" flipH="1">
            <a:off x="7545395" y="93059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3" name="Google Shape;24133;p32"/>
          <p:cNvSpPr/>
          <p:nvPr/>
        </p:nvSpPr>
        <p:spPr>
          <a:xfrm rot="10800000">
            <a:off x="882998" y="45270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4" name="Google Shape;24134;p32"/>
          <p:cNvSpPr/>
          <p:nvPr/>
        </p:nvSpPr>
        <p:spPr>
          <a:xfrm flipH="1">
            <a:off x="421424" y="4116701"/>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4" name="Google Shape;24126;p32"/>
          <p:cNvSpPr/>
          <p:nvPr/>
        </p:nvSpPr>
        <p:spPr>
          <a:xfrm flipH="1">
            <a:off x="7399169" y="4219550"/>
            <a:ext cx="683678"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5" name="Google Shape;24127;p32"/>
          <p:cNvSpPr/>
          <p:nvPr/>
        </p:nvSpPr>
        <p:spPr>
          <a:xfrm flipH="1">
            <a:off x="8161966" y="3310424"/>
            <a:ext cx="470046"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6" name="Google Shape;24132;p32"/>
          <p:cNvSpPr/>
          <p:nvPr/>
        </p:nvSpPr>
        <p:spPr>
          <a:xfrm rot="10800000">
            <a:off x="8517651" y="4512030"/>
            <a:ext cx="22872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extLst>
      <p:ext uri="{BB962C8B-B14F-4D97-AF65-F5344CB8AC3E}">
        <p14:creationId xmlns:p14="http://schemas.microsoft.com/office/powerpoint/2010/main" val="33923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96"/>
                                        </p:tgtEl>
                                        <p:attrNameLst>
                                          <p:attrName>style.visibility</p:attrName>
                                        </p:attrNameLst>
                                      </p:cBhvr>
                                      <p:to>
                                        <p:strVal val="visible"/>
                                      </p:to>
                                    </p:set>
                                    <p:animEffect transition="in" filter="fade">
                                      <p:cBhvr>
                                        <p:cTn id="7" dur="500"/>
                                        <p:tgtEl>
                                          <p:spTgt spid="24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95"/>
                                        </p:tgtEl>
                                        <p:attrNameLst>
                                          <p:attrName>style.visibility</p:attrName>
                                        </p:attrNameLst>
                                      </p:cBhvr>
                                      <p:to>
                                        <p:strVal val="visible"/>
                                      </p:to>
                                    </p:set>
                                    <p:animEffect transition="in" filter="fade">
                                      <p:cBhvr>
                                        <p:cTn id="10" dur="500"/>
                                        <p:tgtEl>
                                          <p:spTgt spid="24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5" grpId="0"/>
      <p:bldP spid="240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43"/>
        <p:cNvGrpSpPr/>
        <p:nvPr/>
      </p:nvGrpSpPr>
      <p:grpSpPr>
        <a:xfrm>
          <a:off x="0" y="0"/>
          <a:ext cx="0" cy="0"/>
          <a:chOff x="0" y="0"/>
          <a:chExt cx="0" cy="0"/>
        </a:xfrm>
      </p:grpSpPr>
      <p:sp>
        <p:nvSpPr>
          <p:cNvPr id="24246" name="Google Shape;24246;p38"/>
          <p:cNvSpPr/>
          <p:nvPr/>
        </p:nvSpPr>
        <p:spPr>
          <a:xfrm>
            <a:off x="675720" y="3375200"/>
            <a:ext cx="1196059" cy="117682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247" name="Google Shape;24247;p38"/>
          <p:cNvSpPr/>
          <p:nvPr/>
        </p:nvSpPr>
        <p:spPr>
          <a:xfrm>
            <a:off x="7340074" y="41368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248" name="Google Shape;24248;p38"/>
          <p:cNvGrpSpPr/>
          <p:nvPr/>
        </p:nvGrpSpPr>
        <p:grpSpPr>
          <a:xfrm rot="5139401">
            <a:off x="351268" y="3194190"/>
            <a:ext cx="1844757" cy="1538848"/>
            <a:chOff x="2103534" y="3494298"/>
            <a:chExt cx="658691" cy="549462"/>
          </a:xfrm>
        </p:grpSpPr>
        <p:sp>
          <p:nvSpPr>
            <p:cNvPr id="24249" name="Google Shape;24249;p38"/>
            <p:cNvSpPr/>
            <p:nvPr/>
          </p:nvSpPr>
          <p:spPr>
            <a:xfrm>
              <a:off x="2637200" y="3499000"/>
              <a:ext cx="118550" cy="102950"/>
            </a:xfrm>
            <a:custGeom>
              <a:avLst/>
              <a:gdLst/>
              <a:ahLst/>
              <a:cxnLst/>
              <a:rect l="l" t="t" r="r" b="b"/>
              <a:pathLst>
                <a:path w="4742" h="4118" extrusionOk="0">
                  <a:moveTo>
                    <a:pt x="4619" y="0"/>
                  </a:moveTo>
                  <a:cubicBezTo>
                    <a:pt x="4610" y="0"/>
                    <a:pt x="4600" y="4"/>
                    <a:pt x="4590" y="14"/>
                  </a:cubicBezTo>
                  <a:cubicBezTo>
                    <a:pt x="3982" y="348"/>
                    <a:pt x="3313" y="348"/>
                    <a:pt x="2918" y="440"/>
                  </a:cubicBezTo>
                  <a:cubicBezTo>
                    <a:pt x="2645" y="470"/>
                    <a:pt x="2432" y="622"/>
                    <a:pt x="2280" y="835"/>
                  </a:cubicBezTo>
                  <a:cubicBezTo>
                    <a:pt x="1520" y="1868"/>
                    <a:pt x="122" y="2902"/>
                    <a:pt x="122" y="2902"/>
                  </a:cubicBezTo>
                  <a:lnTo>
                    <a:pt x="0" y="2902"/>
                  </a:lnTo>
                  <a:lnTo>
                    <a:pt x="1003" y="4117"/>
                  </a:lnTo>
                  <a:lnTo>
                    <a:pt x="1003" y="3996"/>
                  </a:lnTo>
                  <a:cubicBezTo>
                    <a:pt x="1003" y="3996"/>
                    <a:pt x="2310" y="2841"/>
                    <a:pt x="3496" y="2294"/>
                  </a:cubicBezTo>
                  <a:cubicBezTo>
                    <a:pt x="3708" y="2172"/>
                    <a:pt x="3891" y="1990"/>
                    <a:pt x="4012" y="1747"/>
                  </a:cubicBezTo>
                  <a:cubicBezTo>
                    <a:pt x="4134" y="1382"/>
                    <a:pt x="4286" y="713"/>
                    <a:pt x="4742" y="166"/>
                  </a:cubicBezTo>
                  <a:cubicBezTo>
                    <a:pt x="4742" y="166"/>
                    <a:pt x="4742" y="136"/>
                    <a:pt x="4711" y="105"/>
                  </a:cubicBezTo>
                  <a:lnTo>
                    <a:pt x="4711" y="75"/>
                  </a:lnTo>
                  <a:lnTo>
                    <a:pt x="4681" y="44"/>
                  </a:lnTo>
                  <a:lnTo>
                    <a:pt x="4651" y="14"/>
                  </a:lnTo>
                  <a:cubicBezTo>
                    <a:pt x="4651" y="14"/>
                    <a:pt x="4637" y="0"/>
                    <a:pt x="4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0" name="Google Shape;24250;p38"/>
            <p:cNvSpPr/>
            <p:nvPr/>
          </p:nvSpPr>
          <p:spPr>
            <a:xfrm>
              <a:off x="2630750" y="3494298"/>
              <a:ext cx="131475" cy="116575"/>
            </a:xfrm>
            <a:custGeom>
              <a:avLst/>
              <a:gdLst/>
              <a:ahLst/>
              <a:cxnLst/>
              <a:rect l="l" t="t" r="r" b="b"/>
              <a:pathLst>
                <a:path w="5259" h="4663" extrusionOk="0">
                  <a:moveTo>
                    <a:pt x="4894" y="346"/>
                  </a:moveTo>
                  <a:lnTo>
                    <a:pt x="4894" y="346"/>
                  </a:lnTo>
                  <a:cubicBezTo>
                    <a:pt x="4590" y="772"/>
                    <a:pt x="4438" y="1258"/>
                    <a:pt x="4317" y="1593"/>
                  </a:cubicBezTo>
                  <a:cubicBezTo>
                    <a:pt x="4286" y="1684"/>
                    <a:pt x="4256" y="1745"/>
                    <a:pt x="4225" y="1836"/>
                  </a:cubicBezTo>
                  <a:cubicBezTo>
                    <a:pt x="4134" y="2049"/>
                    <a:pt x="3982" y="2200"/>
                    <a:pt x="3769" y="2292"/>
                  </a:cubicBezTo>
                  <a:cubicBezTo>
                    <a:pt x="2736" y="2808"/>
                    <a:pt x="1581" y="3751"/>
                    <a:pt x="1338" y="3994"/>
                  </a:cubicBezTo>
                  <a:lnTo>
                    <a:pt x="639" y="3143"/>
                  </a:lnTo>
                  <a:cubicBezTo>
                    <a:pt x="912" y="2930"/>
                    <a:pt x="2067" y="1988"/>
                    <a:pt x="2766" y="1045"/>
                  </a:cubicBezTo>
                  <a:cubicBezTo>
                    <a:pt x="2888" y="863"/>
                    <a:pt x="3070" y="741"/>
                    <a:pt x="3314" y="711"/>
                  </a:cubicBezTo>
                  <a:cubicBezTo>
                    <a:pt x="3374" y="711"/>
                    <a:pt x="3466" y="681"/>
                    <a:pt x="3557" y="681"/>
                  </a:cubicBezTo>
                  <a:cubicBezTo>
                    <a:pt x="3921" y="650"/>
                    <a:pt x="4408" y="590"/>
                    <a:pt x="4894" y="346"/>
                  </a:cubicBezTo>
                  <a:close/>
                  <a:moveTo>
                    <a:pt x="4954" y="0"/>
                  </a:moveTo>
                  <a:cubicBezTo>
                    <a:pt x="4931" y="0"/>
                    <a:pt x="4910" y="4"/>
                    <a:pt x="4894" y="12"/>
                  </a:cubicBezTo>
                  <a:cubicBezTo>
                    <a:pt x="4408" y="286"/>
                    <a:pt x="3891" y="346"/>
                    <a:pt x="3526" y="377"/>
                  </a:cubicBezTo>
                  <a:cubicBezTo>
                    <a:pt x="3435" y="407"/>
                    <a:pt x="3344" y="407"/>
                    <a:pt x="3253" y="438"/>
                  </a:cubicBezTo>
                  <a:cubicBezTo>
                    <a:pt x="2949" y="468"/>
                    <a:pt x="2706" y="650"/>
                    <a:pt x="2523" y="893"/>
                  </a:cubicBezTo>
                  <a:cubicBezTo>
                    <a:pt x="1855" y="1775"/>
                    <a:pt x="730" y="2687"/>
                    <a:pt x="456" y="2900"/>
                  </a:cubicBezTo>
                  <a:lnTo>
                    <a:pt x="426" y="2869"/>
                  </a:lnTo>
                  <a:lnTo>
                    <a:pt x="426" y="2900"/>
                  </a:lnTo>
                  <a:lnTo>
                    <a:pt x="0" y="2808"/>
                  </a:lnTo>
                  <a:lnTo>
                    <a:pt x="1520" y="4663"/>
                  </a:lnTo>
                  <a:lnTo>
                    <a:pt x="1520" y="4207"/>
                  </a:lnTo>
                  <a:cubicBezTo>
                    <a:pt x="1763" y="3994"/>
                    <a:pt x="2888" y="3052"/>
                    <a:pt x="3891" y="2565"/>
                  </a:cubicBezTo>
                  <a:cubicBezTo>
                    <a:pt x="4165" y="2444"/>
                    <a:pt x="4377" y="2231"/>
                    <a:pt x="4499" y="1927"/>
                  </a:cubicBezTo>
                  <a:cubicBezTo>
                    <a:pt x="4529" y="1866"/>
                    <a:pt x="4560" y="1775"/>
                    <a:pt x="4590" y="1684"/>
                  </a:cubicBezTo>
                  <a:cubicBezTo>
                    <a:pt x="4712" y="1319"/>
                    <a:pt x="4864" y="833"/>
                    <a:pt x="5198" y="407"/>
                  </a:cubicBezTo>
                  <a:cubicBezTo>
                    <a:pt x="5259" y="346"/>
                    <a:pt x="5259" y="225"/>
                    <a:pt x="5198" y="164"/>
                  </a:cubicBezTo>
                  <a:lnTo>
                    <a:pt x="5137" y="73"/>
                  </a:lnTo>
                  <a:cubicBezTo>
                    <a:pt x="5093" y="28"/>
                    <a:pt x="5016" y="0"/>
                    <a:pt x="4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1" name="Google Shape;24251;p38"/>
            <p:cNvSpPr/>
            <p:nvPr/>
          </p:nvSpPr>
          <p:spPr>
            <a:xfrm>
              <a:off x="2149213" y="3564050"/>
              <a:ext cx="522850" cy="445300"/>
            </a:xfrm>
            <a:custGeom>
              <a:avLst/>
              <a:gdLst/>
              <a:ahLst/>
              <a:cxnLst/>
              <a:rect l="l" t="t" r="r" b="b"/>
              <a:pathLst>
                <a:path w="20914" h="17812" extrusionOk="0">
                  <a:moveTo>
                    <a:pt x="19454" y="0"/>
                  </a:moveTo>
                  <a:cubicBezTo>
                    <a:pt x="19454" y="0"/>
                    <a:pt x="14560" y="3891"/>
                    <a:pt x="13800" y="4164"/>
                  </a:cubicBezTo>
                  <a:lnTo>
                    <a:pt x="13740" y="4164"/>
                  </a:lnTo>
                  <a:lnTo>
                    <a:pt x="13740" y="4195"/>
                  </a:lnTo>
                  <a:lnTo>
                    <a:pt x="8177" y="8936"/>
                  </a:lnTo>
                  <a:cubicBezTo>
                    <a:pt x="8116" y="8876"/>
                    <a:pt x="8086" y="8876"/>
                    <a:pt x="8056" y="8876"/>
                  </a:cubicBezTo>
                  <a:lnTo>
                    <a:pt x="1" y="15563"/>
                  </a:lnTo>
                  <a:lnTo>
                    <a:pt x="1825" y="17812"/>
                  </a:lnTo>
                  <a:lnTo>
                    <a:pt x="9971" y="11216"/>
                  </a:lnTo>
                  <a:cubicBezTo>
                    <a:pt x="9971" y="11186"/>
                    <a:pt x="9971" y="11125"/>
                    <a:pt x="9940" y="11064"/>
                  </a:cubicBezTo>
                  <a:lnTo>
                    <a:pt x="15685" y="6535"/>
                  </a:lnTo>
                  <a:cubicBezTo>
                    <a:pt x="15715" y="6505"/>
                    <a:pt x="15715" y="6505"/>
                    <a:pt x="15715" y="6505"/>
                  </a:cubicBezTo>
                  <a:cubicBezTo>
                    <a:pt x="16141" y="5775"/>
                    <a:pt x="20883" y="1733"/>
                    <a:pt x="20883" y="1733"/>
                  </a:cubicBezTo>
                  <a:lnTo>
                    <a:pt x="20913" y="1733"/>
                  </a:lnTo>
                  <a:lnTo>
                    <a:pt x="1945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2" name="Google Shape;24252;p38"/>
            <p:cNvSpPr/>
            <p:nvPr/>
          </p:nvSpPr>
          <p:spPr>
            <a:xfrm>
              <a:off x="2111238" y="3953100"/>
              <a:ext cx="83600" cy="84375"/>
            </a:xfrm>
            <a:custGeom>
              <a:avLst/>
              <a:gdLst/>
              <a:ahLst/>
              <a:cxnLst/>
              <a:rect l="l" t="t" r="r" b="b"/>
              <a:pathLst>
                <a:path w="3344" h="3375" extrusionOk="0">
                  <a:moveTo>
                    <a:pt x="1520" y="1"/>
                  </a:moveTo>
                  <a:lnTo>
                    <a:pt x="0" y="1885"/>
                  </a:lnTo>
                  <a:lnTo>
                    <a:pt x="1216" y="3375"/>
                  </a:lnTo>
                  <a:lnTo>
                    <a:pt x="3344" y="2220"/>
                  </a:ln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3" name="Google Shape;24253;p38"/>
            <p:cNvSpPr/>
            <p:nvPr/>
          </p:nvSpPr>
          <p:spPr>
            <a:xfrm>
              <a:off x="2103534" y="3949510"/>
              <a:ext cx="95000" cy="94250"/>
            </a:xfrm>
            <a:custGeom>
              <a:avLst/>
              <a:gdLst/>
              <a:ahLst/>
              <a:cxnLst/>
              <a:rect l="l" t="t" r="r" b="b"/>
              <a:pathLst>
                <a:path w="3800" h="3770" extrusionOk="0">
                  <a:moveTo>
                    <a:pt x="1733" y="457"/>
                  </a:moveTo>
                  <a:lnTo>
                    <a:pt x="3344" y="2402"/>
                  </a:lnTo>
                  <a:lnTo>
                    <a:pt x="1459" y="3405"/>
                  </a:lnTo>
                  <a:lnTo>
                    <a:pt x="395" y="2098"/>
                  </a:lnTo>
                  <a:lnTo>
                    <a:pt x="1733" y="457"/>
                  </a:lnTo>
                  <a:close/>
                  <a:moveTo>
                    <a:pt x="1733" y="1"/>
                  </a:moveTo>
                  <a:lnTo>
                    <a:pt x="0" y="2098"/>
                  </a:lnTo>
                  <a:lnTo>
                    <a:pt x="1398" y="3770"/>
                  </a:lnTo>
                  <a:lnTo>
                    <a:pt x="3800" y="2493"/>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4" name="Google Shape;24254;p38"/>
            <p:cNvSpPr/>
            <p:nvPr/>
          </p:nvSpPr>
          <p:spPr>
            <a:xfrm>
              <a:off x="2159088" y="3827575"/>
              <a:ext cx="199125" cy="173425"/>
            </a:xfrm>
            <a:custGeom>
              <a:avLst/>
              <a:gdLst/>
              <a:ahLst/>
              <a:cxnLst/>
              <a:rect l="l" t="t" r="r" b="b"/>
              <a:pathLst>
                <a:path w="7965" h="6937" extrusionOk="0">
                  <a:moveTo>
                    <a:pt x="7493" y="0"/>
                  </a:moveTo>
                  <a:cubicBezTo>
                    <a:pt x="7404" y="0"/>
                    <a:pt x="7314" y="32"/>
                    <a:pt x="7235" y="98"/>
                  </a:cubicBezTo>
                  <a:lnTo>
                    <a:pt x="6870" y="402"/>
                  </a:lnTo>
                  <a:cubicBezTo>
                    <a:pt x="6870" y="402"/>
                    <a:pt x="5776" y="1405"/>
                    <a:pt x="4530" y="2438"/>
                  </a:cubicBezTo>
                  <a:cubicBezTo>
                    <a:pt x="3253" y="3472"/>
                    <a:pt x="2068" y="4353"/>
                    <a:pt x="2068" y="4353"/>
                  </a:cubicBezTo>
                  <a:lnTo>
                    <a:pt x="1065" y="5174"/>
                  </a:lnTo>
                  <a:lnTo>
                    <a:pt x="305" y="4444"/>
                  </a:lnTo>
                  <a:lnTo>
                    <a:pt x="1" y="4687"/>
                  </a:lnTo>
                  <a:lnTo>
                    <a:pt x="1855" y="6937"/>
                  </a:lnTo>
                  <a:lnTo>
                    <a:pt x="2129" y="6693"/>
                  </a:lnTo>
                  <a:lnTo>
                    <a:pt x="1582" y="5782"/>
                  </a:lnTo>
                  <a:lnTo>
                    <a:pt x="2585" y="4991"/>
                  </a:lnTo>
                  <a:cubicBezTo>
                    <a:pt x="2585" y="4991"/>
                    <a:pt x="3618" y="4019"/>
                    <a:pt x="4925" y="2924"/>
                  </a:cubicBezTo>
                  <a:cubicBezTo>
                    <a:pt x="6262" y="1861"/>
                    <a:pt x="7387" y="1040"/>
                    <a:pt x="7387" y="1040"/>
                  </a:cubicBezTo>
                  <a:lnTo>
                    <a:pt x="7752" y="736"/>
                  </a:lnTo>
                  <a:cubicBezTo>
                    <a:pt x="7934" y="584"/>
                    <a:pt x="7965" y="341"/>
                    <a:pt x="7813" y="158"/>
                  </a:cubicBezTo>
                  <a:cubicBezTo>
                    <a:pt x="7726" y="55"/>
                    <a:pt x="7611" y="0"/>
                    <a:pt x="7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5" name="Google Shape;24255;p38"/>
          <p:cNvGrpSpPr/>
          <p:nvPr/>
        </p:nvGrpSpPr>
        <p:grpSpPr>
          <a:xfrm rot="-1025870">
            <a:off x="7473156" y="297266"/>
            <a:ext cx="1033991" cy="1512064"/>
            <a:chOff x="4114288" y="4190763"/>
            <a:chExt cx="429375" cy="627875"/>
          </a:xfrm>
        </p:grpSpPr>
        <p:sp>
          <p:nvSpPr>
            <p:cNvPr id="24256" name="Google Shape;24256;p38"/>
            <p:cNvSpPr/>
            <p:nvPr/>
          </p:nvSpPr>
          <p:spPr>
            <a:xfrm>
              <a:off x="4187238" y="4224388"/>
              <a:ext cx="315375" cy="374950"/>
            </a:xfrm>
            <a:custGeom>
              <a:avLst/>
              <a:gdLst/>
              <a:ahLst/>
              <a:cxnLst/>
              <a:rect l="l" t="t" r="r" b="b"/>
              <a:pathLst>
                <a:path w="12615" h="14998" extrusionOk="0">
                  <a:moveTo>
                    <a:pt x="0" y="0"/>
                  </a:moveTo>
                  <a:cubicBezTo>
                    <a:pt x="1" y="0"/>
                    <a:pt x="122" y="517"/>
                    <a:pt x="213" y="2189"/>
                  </a:cubicBezTo>
                  <a:cubicBezTo>
                    <a:pt x="244" y="2584"/>
                    <a:pt x="244" y="3070"/>
                    <a:pt x="274" y="3587"/>
                  </a:cubicBezTo>
                  <a:cubicBezTo>
                    <a:pt x="304" y="4316"/>
                    <a:pt x="304" y="5198"/>
                    <a:pt x="304" y="6201"/>
                  </a:cubicBezTo>
                  <a:lnTo>
                    <a:pt x="335" y="7325"/>
                  </a:lnTo>
                  <a:lnTo>
                    <a:pt x="365" y="9757"/>
                  </a:lnTo>
                  <a:lnTo>
                    <a:pt x="365" y="9879"/>
                  </a:lnTo>
                  <a:cubicBezTo>
                    <a:pt x="244" y="12280"/>
                    <a:pt x="1611" y="14134"/>
                    <a:pt x="3587" y="14742"/>
                  </a:cubicBezTo>
                  <a:cubicBezTo>
                    <a:pt x="3830" y="14833"/>
                    <a:pt x="4104" y="14894"/>
                    <a:pt x="4408" y="14924"/>
                  </a:cubicBezTo>
                  <a:lnTo>
                    <a:pt x="4529" y="14924"/>
                  </a:lnTo>
                  <a:lnTo>
                    <a:pt x="4651" y="14955"/>
                  </a:lnTo>
                  <a:lnTo>
                    <a:pt x="4773" y="14955"/>
                  </a:lnTo>
                  <a:cubicBezTo>
                    <a:pt x="4988" y="14976"/>
                    <a:pt x="5187" y="14998"/>
                    <a:pt x="5383" y="14998"/>
                  </a:cubicBezTo>
                  <a:cubicBezTo>
                    <a:pt x="5463" y="14998"/>
                    <a:pt x="5544" y="14994"/>
                    <a:pt x="5624" y="14985"/>
                  </a:cubicBezTo>
                  <a:cubicBezTo>
                    <a:pt x="7691" y="14864"/>
                    <a:pt x="9454" y="13405"/>
                    <a:pt x="9879" y="11034"/>
                  </a:cubicBezTo>
                  <a:lnTo>
                    <a:pt x="9909" y="10912"/>
                  </a:lnTo>
                  <a:lnTo>
                    <a:pt x="10548" y="8541"/>
                  </a:lnTo>
                  <a:lnTo>
                    <a:pt x="10821" y="7477"/>
                  </a:lnTo>
                  <a:cubicBezTo>
                    <a:pt x="11065" y="6474"/>
                    <a:pt x="11277" y="5654"/>
                    <a:pt x="11490" y="4955"/>
                  </a:cubicBezTo>
                  <a:cubicBezTo>
                    <a:pt x="11612" y="4438"/>
                    <a:pt x="11764" y="3982"/>
                    <a:pt x="11855" y="3587"/>
                  </a:cubicBezTo>
                  <a:cubicBezTo>
                    <a:pt x="12341" y="2006"/>
                    <a:pt x="12615" y="1520"/>
                    <a:pt x="12615" y="1520"/>
                  </a:cubicBezTo>
                  <a:lnTo>
                    <a:pt x="12584" y="152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7" name="Google Shape;24257;p38"/>
            <p:cNvSpPr/>
            <p:nvPr/>
          </p:nvSpPr>
          <p:spPr>
            <a:xfrm>
              <a:off x="4254863" y="4592938"/>
              <a:ext cx="79825" cy="70675"/>
            </a:xfrm>
            <a:custGeom>
              <a:avLst/>
              <a:gdLst/>
              <a:ahLst/>
              <a:cxnLst/>
              <a:rect l="l" t="t" r="r" b="b"/>
              <a:pathLst>
                <a:path w="3193" h="2827" extrusionOk="0">
                  <a:moveTo>
                    <a:pt x="882" y="0"/>
                  </a:moveTo>
                  <a:cubicBezTo>
                    <a:pt x="609" y="1064"/>
                    <a:pt x="305" y="1915"/>
                    <a:pt x="1" y="2432"/>
                  </a:cubicBezTo>
                  <a:lnTo>
                    <a:pt x="3192" y="2827"/>
                  </a:lnTo>
                  <a:cubicBezTo>
                    <a:pt x="3010" y="2249"/>
                    <a:pt x="2919" y="1337"/>
                    <a:pt x="2919" y="243"/>
                  </a:cubicBezTo>
                  <a:cubicBezTo>
                    <a:pt x="2839" y="252"/>
                    <a:pt x="2756" y="256"/>
                    <a:pt x="2672" y="256"/>
                  </a:cubicBezTo>
                  <a:cubicBezTo>
                    <a:pt x="2470" y="256"/>
                    <a:pt x="2261" y="234"/>
                    <a:pt x="2068" y="213"/>
                  </a:cubicBezTo>
                  <a:lnTo>
                    <a:pt x="1946" y="213"/>
                  </a:lnTo>
                  <a:lnTo>
                    <a:pt x="1824" y="182"/>
                  </a:lnTo>
                  <a:lnTo>
                    <a:pt x="1672" y="182"/>
                  </a:lnTo>
                  <a:cubicBezTo>
                    <a:pt x="1399" y="122"/>
                    <a:pt x="1125" y="91"/>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8" name="Google Shape;24258;p38"/>
            <p:cNvSpPr/>
            <p:nvPr/>
          </p:nvSpPr>
          <p:spPr>
            <a:xfrm>
              <a:off x="4117338" y="4278788"/>
              <a:ext cx="79050" cy="188775"/>
            </a:xfrm>
            <a:custGeom>
              <a:avLst/>
              <a:gdLst/>
              <a:ahLst/>
              <a:cxnLst/>
              <a:rect l="l" t="t" r="r" b="b"/>
              <a:pathLst>
                <a:path w="3162" h="7551" extrusionOk="0">
                  <a:moveTo>
                    <a:pt x="2789" y="1"/>
                  </a:moveTo>
                  <a:cubicBezTo>
                    <a:pt x="2589" y="1"/>
                    <a:pt x="2389" y="29"/>
                    <a:pt x="2189" y="73"/>
                  </a:cubicBezTo>
                  <a:cubicBezTo>
                    <a:pt x="1216" y="286"/>
                    <a:pt x="456" y="1016"/>
                    <a:pt x="243" y="1928"/>
                  </a:cubicBezTo>
                  <a:cubicBezTo>
                    <a:pt x="0" y="2809"/>
                    <a:pt x="304" y="3873"/>
                    <a:pt x="1003" y="4846"/>
                  </a:cubicBezTo>
                  <a:cubicBezTo>
                    <a:pt x="1307" y="5210"/>
                    <a:pt x="1611" y="5545"/>
                    <a:pt x="1915" y="5879"/>
                  </a:cubicBezTo>
                  <a:cubicBezTo>
                    <a:pt x="2341" y="6305"/>
                    <a:pt x="2766" y="6760"/>
                    <a:pt x="3009" y="7247"/>
                  </a:cubicBezTo>
                  <a:cubicBezTo>
                    <a:pt x="3070" y="7338"/>
                    <a:pt x="3131" y="7460"/>
                    <a:pt x="3161" y="7551"/>
                  </a:cubicBezTo>
                  <a:lnTo>
                    <a:pt x="3131" y="5119"/>
                  </a:lnTo>
                  <a:cubicBezTo>
                    <a:pt x="3070" y="5058"/>
                    <a:pt x="2979" y="4998"/>
                    <a:pt x="2918" y="4906"/>
                  </a:cubicBezTo>
                  <a:cubicBezTo>
                    <a:pt x="2614" y="4602"/>
                    <a:pt x="2341" y="4329"/>
                    <a:pt x="2128" y="4025"/>
                  </a:cubicBezTo>
                  <a:cubicBezTo>
                    <a:pt x="1854" y="3660"/>
                    <a:pt x="1398" y="2931"/>
                    <a:pt x="1581" y="2262"/>
                  </a:cubicBezTo>
                  <a:cubicBezTo>
                    <a:pt x="1672" y="1867"/>
                    <a:pt x="2037" y="1532"/>
                    <a:pt x="2493" y="1411"/>
                  </a:cubicBezTo>
                  <a:cubicBezTo>
                    <a:pt x="2580" y="1393"/>
                    <a:pt x="2688" y="1376"/>
                    <a:pt x="2805" y="1376"/>
                  </a:cubicBezTo>
                  <a:cubicBezTo>
                    <a:pt x="2890" y="1376"/>
                    <a:pt x="2980" y="1385"/>
                    <a:pt x="3070" y="1411"/>
                  </a:cubicBezTo>
                  <a:cubicBezTo>
                    <a:pt x="3040" y="864"/>
                    <a:pt x="3040" y="408"/>
                    <a:pt x="3009" y="13"/>
                  </a:cubicBezTo>
                  <a:cubicBezTo>
                    <a:pt x="2936" y="4"/>
                    <a:pt x="2863" y="1"/>
                    <a:pt x="2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9" name="Google Shape;24259;p38"/>
            <p:cNvSpPr/>
            <p:nvPr/>
          </p:nvSpPr>
          <p:spPr>
            <a:xfrm>
              <a:off x="4434963" y="4314038"/>
              <a:ext cx="104900" cy="182400"/>
            </a:xfrm>
            <a:custGeom>
              <a:avLst/>
              <a:gdLst/>
              <a:ahLst/>
              <a:cxnLst/>
              <a:rect l="l" t="t" r="r" b="b"/>
              <a:pathLst>
                <a:path w="4196" h="7296" extrusionOk="0">
                  <a:moveTo>
                    <a:pt x="1946" y="1"/>
                  </a:moveTo>
                  <a:cubicBezTo>
                    <a:pt x="1855" y="396"/>
                    <a:pt x="1703" y="822"/>
                    <a:pt x="1581" y="1369"/>
                  </a:cubicBezTo>
                  <a:cubicBezTo>
                    <a:pt x="1610" y="1364"/>
                    <a:pt x="1639" y="1363"/>
                    <a:pt x="1667" y="1363"/>
                  </a:cubicBezTo>
                  <a:cubicBezTo>
                    <a:pt x="1843" y="1363"/>
                    <a:pt x="1993" y="1438"/>
                    <a:pt x="2098" y="1490"/>
                  </a:cubicBezTo>
                  <a:cubicBezTo>
                    <a:pt x="2523" y="1703"/>
                    <a:pt x="2797" y="2129"/>
                    <a:pt x="2797" y="2524"/>
                  </a:cubicBezTo>
                  <a:cubicBezTo>
                    <a:pt x="2827" y="3223"/>
                    <a:pt x="2219" y="3800"/>
                    <a:pt x="1855" y="4104"/>
                  </a:cubicBezTo>
                  <a:cubicBezTo>
                    <a:pt x="1551" y="4347"/>
                    <a:pt x="1247" y="4560"/>
                    <a:pt x="882" y="4803"/>
                  </a:cubicBezTo>
                  <a:lnTo>
                    <a:pt x="639" y="4955"/>
                  </a:lnTo>
                  <a:lnTo>
                    <a:pt x="0" y="7296"/>
                  </a:lnTo>
                  <a:lnTo>
                    <a:pt x="31" y="7296"/>
                  </a:lnTo>
                  <a:cubicBezTo>
                    <a:pt x="61" y="7205"/>
                    <a:pt x="152" y="7113"/>
                    <a:pt x="213" y="7022"/>
                  </a:cubicBezTo>
                  <a:cubicBezTo>
                    <a:pt x="578" y="6627"/>
                    <a:pt x="1095" y="6293"/>
                    <a:pt x="1611" y="5958"/>
                  </a:cubicBezTo>
                  <a:cubicBezTo>
                    <a:pt x="1976" y="5715"/>
                    <a:pt x="2371" y="5472"/>
                    <a:pt x="2736" y="5168"/>
                  </a:cubicBezTo>
                  <a:cubicBezTo>
                    <a:pt x="3678" y="4408"/>
                    <a:pt x="4195" y="3466"/>
                    <a:pt x="4195" y="2524"/>
                  </a:cubicBezTo>
                  <a:cubicBezTo>
                    <a:pt x="4195" y="1612"/>
                    <a:pt x="3618" y="700"/>
                    <a:pt x="2736" y="274"/>
                  </a:cubicBezTo>
                  <a:cubicBezTo>
                    <a:pt x="2493" y="122"/>
                    <a:pt x="2219" y="62"/>
                    <a:pt x="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0" name="Google Shape;24260;p38"/>
            <p:cNvSpPr/>
            <p:nvPr/>
          </p:nvSpPr>
          <p:spPr>
            <a:xfrm>
              <a:off x="4204713" y="4687163"/>
              <a:ext cx="162650" cy="84350"/>
            </a:xfrm>
            <a:custGeom>
              <a:avLst/>
              <a:gdLst/>
              <a:ahLst/>
              <a:cxnLst/>
              <a:rect l="l" t="t" r="r" b="b"/>
              <a:pathLst>
                <a:path w="6506" h="3374" extrusionOk="0">
                  <a:moveTo>
                    <a:pt x="305" y="0"/>
                  </a:moveTo>
                  <a:lnTo>
                    <a:pt x="1" y="2614"/>
                  </a:lnTo>
                  <a:lnTo>
                    <a:pt x="6171" y="3374"/>
                  </a:lnTo>
                  <a:lnTo>
                    <a:pt x="6505" y="760"/>
                  </a:lnTo>
                  <a:lnTo>
                    <a:pt x="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61" name="Google Shape;24261;p38"/>
            <p:cNvGrpSpPr/>
            <p:nvPr/>
          </p:nvGrpSpPr>
          <p:grpSpPr>
            <a:xfrm>
              <a:off x="4114288" y="4190763"/>
              <a:ext cx="429375" cy="627875"/>
              <a:chOff x="4114288" y="4190763"/>
              <a:chExt cx="429375" cy="627875"/>
            </a:xfrm>
          </p:grpSpPr>
          <p:sp>
            <p:nvSpPr>
              <p:cNvPr id="24262" name="Google Shape;24262;p38"/>
              <p:cNvSpPr/>
              <p:nvPr/>
            </p:nvSpPr>
            <p:spPr>
              <a:xfrm>
                <a:off x="4182688" y="4219813"/>
                <a:ext cx="325250" cy="383025"/>
              </a:xfrm>
              <a:custGeom>
                <a:avLst/>
                <a:gdLst/>
                <a:ahLst/>
                <a:cxnLst/>
                <a:rect l="l" t="t" r="r" b="b"/>
                <a:pathLst>
                  <a:path w="13010" h="15321" extrusionOk="0">
                    <a:moveTo>
                      <a:pt x="365" y="335"/>
                    </a:moveTo>
                    <a:lnTo>
                      <a:pt x="12584" y="1825"/>
                    </a:lnTo>
                    <a:cubicBezTo>
                      <a:pt x="12462" y="2068"/>
                      <a:pt x="12250" y="2645"/>
                      <a:pt x="11915" y="3739"/>
                    </a:cubicBezTo>
                    <a:cubicBezTo>
                      <a:pt x="11794" y="4135"/>
                      <a:pt x="11672" y="4591"/>
                      <a:pt x="11520" y="5077"/>
                    </a:cubicBezTo>
                    <a:cubicBezTo>
                      <a:pt x="11307" y="5867"/>
                      <a:pt x="11095" y="6688"/>
                      <a:pt x="10882" y="7600"/>
                    </a:cubicBezTo>
                    <a:lnTo>
                      <a:pt x="9940" y="11156"/>
                    </a:lnTo>
                    <a:lnTo>
                      <a:pt x="9909" y="11186"/>
                    </a:lnTo>
                    <a:cubicBezTo>
                      <a:pt x="9514" y="13405"/>
                      <a:pt x="7903" y="14925"/>
                      <a:pt x="5775" y="15016"/>
                    </a:cubicBezTo>
                    <a:cubicBezTo>
                      <a:pt x="5639" y="15031"/>
                      <a:pt x="5509" y="15039"/>
                      <a:pt x="5380" y="15039"/>
                    </a:cubicBezTo>
                    <a:cubicBezTo>
                      <a:pt x="5251" y="15039"/>
                      <a:pt x="5122" y="15031"/>
                      <a:pt x="4985" y="15016"/>
                    </a:cubicBezTo>
                    <a:lnTo>
                      <a:pt x="4590" y="14955"/>
                    </a:lnTo>
                    <a:cubicBezTo>
                      <a:pt x="4316" y="14925"/>
                      <a:pt x="4073" y="14864"/>
                      <a:pt x="3800" y="14803"/>
                    </a:cubicBezTo>
                    <a:cubicBezTo>
                      <a:pt x="1763" y="14165"/>
                      <a:pt x="547" y="12311"/>
                      <a:pt x="699" y="10062"/>
                    </a:cubicBezTo>
                    <a:lnTo>
                      <a:pt x="638" y="6384"/>
                    </a:lnTo>
                    <a:cubicBezTo>
                      <a:pt x="638" y="5442"/>
                      <a:pt x="608" y="4560"/>
                      <a:pt x="608" y="3770"/>
                    </a:cubicBezTo>
                    <a:cubicBezTo>
                      <a:pt x="578" y="3253"/>
                      <a:pt x="547" y="2797"/>
                      <a:pt x="547" y="2372"/>
                    </a:cubicBezTo>
                    <a:cubicBezTo>
                      <a:pt x="486" y="1217"/>
                      <a:pt x="395" y="609"/>
                      <a:pt x="365" y="335"/>
                    </a:cubicBezTo>
                    <a:close/>
                    <a:moveTo>
                      <a:pt x="0" y="1"/>
                    </a:moveTo>
                    <a:lnTo>
                      <a:pt x="61" y="214"/>
                    </a:lnTo>
                    <a:cubicBezTo>
                      <a:pt x="61" y="214"/>
                      <a:pt x="182" y="761"/>
                      <a:pt x="274" y="2372"/>
                    </a:cubicBezTo>
                    <a:cubicBezTo>
                      <a:pt x="274" y="2797"/>
                      <a:pt x="304" y="3284"/>
                      <a:pt x="304" y="3770"/>
                    </a:cubicBezTo>
                    <a:cubicBezTo>
                      <a:pt x="334" y="4560"/>
                      <a:pt x="365" y="5442"/>
                      <a:pt x="365" y="6384"/>
                    </a:cubicBezTo>
                    <a:lnTo>
                      <a:pt x="426" y="10062"/>
                    </a:lnTo>
                    <a:cubicBezTo>
                      <a:pt x="274" y="12402"/>
                      <a:pt x="1611" y="14408"/>
                      <a:pt x="3739" y="15047"/>
                    </a:cubicBezTo>
                    <a:cubicBezTo>
                      <a:pt x="4012" y="15138"/>
                      <a:pt x="4286" y="15199"/>
                      <a:pt x="4559" y="15229"/>
                    </a:cubicBezTo>
                    <a:lnTo>
                      <a:pt x="4955" y="15290"/>
                    </a:lnTo>
                    <a:lnTo>
                      <a:pt x="4985" y="15290"/>
                    </a:lnTo>
                    <a:cubicBezTo>
                      <a:pt x="5259" y="15320"/>
                      <a:pt x="5532" y="15320"/>
                      <a:pt x="5806" y="15320"/>
                    </a:cubicBezTo>
                    <a:cubicBezTo>
                      <a:pt x="8025" y="15199"/>
                      <a:pt x="9788" y="13557"/>
                      <a:pt x="10213" y="11217"/>
                    </a:cubicBezTo>
                    <a:lnTo>
                      <a:pt x="10851" y="8755"/>
                    </a:lnTo>
                    <a:lnTo>
                      <a:pt x="11155" y="7691"/>
                    </a:lnTo>
                    <a:cubicBezTo>
                      <a:pt x="11368" y="6779"/>
                      <a:pt x="11581" y="5928"/>
                      <a:pt x="11794" y="5168"/>
                    </a:cubicBezTo>
                    <a:cubicBezTo>
                      <a:pt x="11946" y="4682"/>
                      <a:pt x="12067" y="4226"/>
                      <a:pt x="12189" y="3831"/>
                    </a:cubicBezTo>
                    <a:cubicBezTo>
                      <a:pt x="12675" y="2280"/>
                      <a:pt x="12918" y="1764"/>
                      <a:pt x="12918" y="1764"/>
                    </a:cubicBezTo>
                    <a:lnTo>
                      <a:pt x="13009" y="1581"/>
                    </a:lnTo>
                    <a:lnTo>
                      <a:pt x="213" y="3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3" name="Google Shape;24263;p38"/>
              <p:cNvSpPr/>
              <p:nvPr/>
            </p:nvSpPr>
            <p:spPr>
              <a:xfrm>
                <a:off x="4148488" y="4309413"/>
                <a:ext cx="50925" cy="106475"/>
              </a:xfrm>
              <a:custGeom>
                <a:avLst/>
                <a:gdLst/>
                <a:ahLst/>
                <a:cxnLst/>
                <a:rect l="l" t="t" r="r" b="b"/>
                <a:pathLst>
                  <a:path w="2037" h="4259" extrusionOk="0">
                    <a:moveTo>
                      <a:pt x="1546" y="295"/>
                    </a:moveTo>
                    <a:cubicBezTo>
                      <a:pt x="1586" y="295"/>
                      <a:pt x="1628" y="299"/>
                      <a:pt x="1672" y="307"/>
                    </a:cubicBezTo>
                    <a:cubicBezTo>
                      <a:pt x="1702" y="1067"/>
                      <a:pt x="1702" y="1888"/>
                      <a:pt x="1702" y="2800"/>
                    </a:cubicBezTo>
                    <a:lnTo>
                      <a:pt x="1733" y="3560"/>
                    </a:lnTo>
                    <a:cubicBezTo>
                      <a:pt x="1459" y="3256"/>
                      <a:pt x="1216" y="2982"/>
                      <a:pt x="1003" y="2709"/>
                    </a:cubicBezTo>
                    <a:cubicBezTo>
                      <a:pt x="730" y="2344"/>
                      <a:pt x="304" y="1675"/>
                      <a:pt x="456" y="1067"/>
                    </a:cubicBezTo>
                    <a:cubicBezTo>
                      <a:pt x="547" y="703"/>
                      <a:pt x="882" y="429"/>
                      <a:pt x="1277" y="338"/>
                    </a:cubicBezTo>
                    <a:cubicBezTo>
                      <a:pt x="1363" y="316"/>
                      <a:pt x="1449" y="295"/>
                      <a:pt x="1546" y="295"/>
                    </a:cubicBezTo>
                    <a:close/>
                    <a:moveTo>
                      <a:pt x="1581" y="1"/>
                    </a:moveTo>
                    <a:cubicBezTo>
                      <a:pt x="1439" y="1"/>
                      <a:pt x="1310" y="27"/>
                      <a:pt x="1216" y="64"/>
                    </a:cubicBezTo>
                    <a:cubicBezTo>
                      <a:pt x="699" y="155"/>
                      <a:pt x="304" y="551"/>
                      <a:pt x="183" y="1007"/>
                    </a:cubicBezTo>
                    <a:cubicBezTo>
                      <a:pt x="0" y="1706"/>
                      <a:pt x="487" y="2466"/>
                      <a:pt x="760" y="2861"/>
                    </a:cubicBezTo>
                    <a:cubicBezTo>
                      <a:pt x="1003" y="3195"/>
                      <a:pt x="1277" y="3469"/>
                      <a:pt x="1550" y="3773"/>
                    </a:cubicBezTo>
                    <a:lnTo>
                      <a:pt x="1763" y="3985"/>
                    </a:lnTo>
                    <a:lnTo>
                      <a:pt x="2037" y="4259"/>
                    </a:lnTo>
                    <a:lnTo>
                      <a:pt x="1976" y="2800"/>
                    </a:lnTo>
                    <a:cubicBezTo>
                      <a:pt x="1976" y="1858"/>
                      <a:pt x="1976" y="976"/>
                      <a:pt x="1946" y="186"/>
                    </a:cubicBezTo>
                    <a:lnTo>
                      <a:pt x="1946" y="64"/>
                    </a:lnTo>
                    <a:lnTo>
                      <a:pt x="1854" y="34"/>
                    </a:lnTo>
                    <a:cubicBezTo>
                      <a:pt x="1762" y="11"/>
                      <a:pt x="1669"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4" name="Google Shape;24264;p38"/>
              <p:cNvSpPr/>
              <p:nvPr/>
            </p:nvSpPr>
            <p:spPr>
              <a:xfrm>
                <a:off x="4444838" y="4344438"/>
                <a:ext cx="63850" cy="101100"/>
              </a:xfrm>
              <a:custGeom>
                <a:avLst/>
                <a:gdLst/>
                <a:ahLst/>
                <a:cxnLst/>
                <a:rect l="l" t="t" r="r" b="b"/>
                <a:pathLst>
                  <a:path w="2554" h="4044" extrusionOk="0">
                    <a:moveTo>
                      <a:pt x="1277" y="274"/>
                    </a:moveTo>
                    <a:cubicBezTo>
                      <a:pt x="1429" y="305"/>
                      <a:pt x="1551" y="365"/>
                      <a:pt x="1672" y="396"/>
                    </a:cubicBezTo>
                    <a:cubicBezTo>
                      <a:pt x="2037" y="578"/>
                      <a:pt x="2280" y="943"/>
                      <a:pt x="2280" y="1308"/>
                    </a:cubicBezTo>
                    <a:cubicBezTo>
                      <a:pt x="2280" y="1946"/>
                      <a:pt x="1733" y="2493"/>
                      <a:pt x="1368" y="2767"/>
                    </a:cubicBezTo>
                    <a:cubicBezTo>
                      <a:pt x="1095" y="3010"/>
                      <a:pt x="791" y="3223"/>
                      <a:pt x="457" y="3435"/>
                    </a:cubicBezTo>
                    <a:lnTo>
                      <a:pt x="669" y="2706"/>
                    </a:lnTo>
                    <a:cubicBezTo>
                      <a:pt x="882" y="1824"/>
                      <a:pt x="1064" y="1004"/>
                      <a:pt x="1277" y="274"/>
                    </a:cubicBezTo>
                    <a:close/>
                    <a:moveTo>
                      <a:pt x="1064" y="1"/>
                    </a:moveTo>
                    <a:lnTo>
                      <a:pt x="1034" y="92"/>
                    </a:lnTo>
                    <a:cubicBezTo>
                      <a:pt x="821" y="882"/>
                      <a:pt x="609" y="1733"/>
                      <a:pt x="396" y="2615"/>
                    </a:cubicBezTo>
                    <a:lnTo>
                      <a:pt x="1" y="4043"/>
                    </a:lnTo>
                    <a:lnTo>
                      <a:pt x="1" y="4043"/>
                    </a:lnTo>
                    <a:lnTo>
                      <a:pt x="305" y="3861"/>
                    </a:lnTo>
                    <a:cubicBezTo>
                      <a:pt x="396" y="3800"/>
                      <a:pt x="487" y="3739"/>
                      <a:pt x="548" y="3709"/>
                    </a:cubicBezTo>
                    <a:cubicBezTo>
                      <a:pt x="913" y="3466"/>
                      <a:pt x="1247" y="3253"/>
                      <a:pt x="1551" y="3010"/>
                    </a:cubicBezTo>
                    <a:cubicBezTo>
                      <a:pt x="1916" y="2706"/>
                      <a:pt x="2554" y="2068"/>
                      <a:pt x="2554" y="1308"/>
                    </a:cubicBezTo>
                    <a:cubicBezTo>
                      <a:pt x="2554" y="852"/>
                      <a:pt x="2250" y="396"/>
                      <a:pt x="1794" y="153"/>
                    </a:cubicBezTo>
                    <a:cubicBezTo>
                      <a:pt x="1642" y="92"/>
                      <a:pt x="1429"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5" name="Google Shape;24265;p38"/>
              <p:cNvSpPr/>
              <p:nvPr/>
            </p:nvSpPr>
            <p:spPr>
              <a:xfrm>
                <a:off x="4248788" y="4588363"/>
                <a:ext cx="90450" cy="79825"/>
              </a:xfrm>
              <a:custGeom>
                <a:avLst/>
                <a:gdLst/>
                <a:ahLst/>
                <a:cxnLst/>
                <a:rect l="l" t="t" r="r" b="b"/>
                <a:pathLst>
                  <a:path w="3618" h="3193" extrusionOk="0">
                    <a:moveTo>
                      <a:pt x="1216" y="365"/>
                    </a:moveTo>
                    <a:cubicBezTo>
                      <a:pt x="1460" y="426"/>
                      <a:pt x="1672" y="457"/>
                      <a:pt x="1915" y="487"/>
                    </a:cubicBezTo>
                    <a:lnTo>
                      <a:pt x="2311" y="548"/>
                    </a:lnTo>
                    <a:cubicBezTo>
                      <a:pt x="2523" y="578"/>
                      <a:pt x="2767" y="578"/>
                      <a:pt x="3010" y="578"/>
                    </a:cubicBezTo>
                    <a:cubicBezTo>
                      <a:pt x="3040" y="1520"/>
                      <a:pt x="3101" y="2280"/>
                      <a:pt x="3253" y="2858"/>
                    </a:cubicBezTo>
                    <a:lnTo>
                      <a:pt x="456" y="2523"/>
                    </a:lnTo>
                    <a:cubicBezTo>
                      <a:pt x="730" y="2007"/>
                      <a:pt x="973" y="1247"/>
                      <a:pt x="1216" y="365"/>
                    </a:cubicBezTo>
                    <a:close/>
                    <a:moveTo>
                      <a:pt x="1004" y="1"/>
                    </a:moveTo>
                    <a:lnTo>
                      <a:pt x="973" y="153"/>
                    </a:lnTo>
                    <a:cubicBezTo>
                      <a:pt x="700" y="1186"/>
                      <a:pt x="426" y="2037"/>
                      <a:pt x="122" y="2554"/>
                    </a:cubicBezTo>
                    <a:lnTo>
                      <a:pt x="1" y="2736"/>
                    </a:lnTo>
                    <a:lnTo>
                      <a:pt x="3618" y="3192"/>
                    </a:lnTo>
                    <a:lnTo>
                      <a:pt x="3557" y="2979"/>
                    </a:lnTo>
                    <a:cubicBezTo>
                      <a:pt x="3405" y="2402"/>
                      <a:pt x="3283" y="1520"/>
                      <a:pt x="3283" y="426"/>
                    </a:cubicBezTo>
                    <a:lnTo>
                      <a:pt x="3283" y="274"/>
                    </a:lnTo>
                    <a:lnTo>
                      <a:pt x="3131" y="274"/>
                    </a:lnTo>
                    <a:cubicBezTo>
                      <a:pt x="3051" y="283"/>
                      <a:pt x="2974" y="287"/>
                      <a:pt x="2897" y="287"/>
                    </a:cubicBezTo>
                    <a:cubicBezTo>
                      <a:pt x="2713" y="287"/>
                      <a:pt x="2534" y="265"/>
                      <a:pt x="2341" y="244"/>
                    </a:cubicBezTo>
                    <a:lnTo>
                      <a:pt x="1946" y="213"/>
                    </a:lnTo>
                    <a:cubicBezTo>
                      <a:pt x="1672" y="183"/>
                      <a:pt x="1429" y="122"/>
                      <a:pt x="1156" y="31"/>
                    </a:cubicBezTo>
                    <a:lnTo>
                      <a:pt x="1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6" name="Google Shape;24266;p38"/>
              <p:cNvSpPr/>
              <p:nvPr/>
            </p:nvSpPr>
            <p:spPr>
              <a:xfrm>
                <a:off x="4114288" y="4274988"/>
                <a:ext cx="85900" cy="197150"/>
              </a:xfrm>
              <a:custGeom>
                <a:avLst/>
                <a:gdLst/>
                <a:ahLst/>
                <a:cxnLst/>
                <a:rect l="l" t="t" r="r" b="b"/>
                <a:pathLst>
                  <a:path w="3436" h="7886" extrusionOk="0">
                    <a:moveTo>
                      <a:pt x="3010" y="286"/>
                    </a:moveTo>
                    <a:cubicBezTo>
                      <a:pt x="3010" y="651"/>
                      <a:pt x="3040" y="1016"/>
                      <a:pt x="3040" y="1380"/>
                    </a:cubicBezTo>
                    <a:cubicBezTo>
                      <a:pt x="2888" y="1380"/>
                      <a:pt x="2706" y="1411"/>
                      <a:pt x="2615" y="1441"/>
                    </a:cubicBezTo>
                    <a:cubicBezTo>
                      <a:pt x="2098" y="1563"/>
                      <a:pt x="1672" y="1928"/>
                      <a:pt x="1581" y="2384"/>
                    </a:cubicBezTo>
                    <a:cubicBezTo>
                      <a:pt x="1399" y="3113"/>
                      <a:pt x="1855" y="3873"/>
                      <a:pt x="2128" y="4238"/>
                    </a:cubicBezTo>
                    <a:cubicBezTo>
                      <a:pt x="2371" y="4572"/>
                      <a:pt x="2645" y="4846"/>
                      <a:pt x="2949" y="5150"/>
                    </a:cubicBezTo>
                    <a:cubicBezTo>
                      <a:pt x="3010" y="5210"/>
                      <a:pt x="3040" y="5271"/>
                      <a:pt x="3101" y="5332"/>
                    </a:cubicBezTo>
                    <a:lnTo>
                      <a:pt x="3131" y="7125"/>
                    </a:lnTo>
                    <a:cubicBezTo>
                      <a:pt x="2888" y="6700"/>
                      <a:pt x="2523" y="6305"/>
                      <a:pt x="2159" y="5909"/>
                    </a:cubicBezTo>
                    <a:cubicBezTo>
                      <a:pt x="1855" y="5605"/>
                      <a:pt x="1520" y="5271"/>
                      <a:pt x="1247" y="4906"/>
                    </a:cubicBezTo>
                    <a:cubicBezTo>
                      <a:pt x="548" y="3964"/>
                      <a:pt x="274" y="2961"/>
                      <a:pt x="487" y="2110"/>
                    </a:cubicBezTo>
                    <a:cubicBezTo>
                      <a:pt x="700" y="1259"/>
                      <a:pt x="1429" y="560"/>
                      <a:pt x="2341" y="347"/>
                    </a:cubicBezTo>
                    <a:cubicBezTo>
                      <a:pt x="2554" y="317"/>
                      <a:pt x="2797" y="286"/>
                      <a:pt x="3010" y="286"/>
                    </a:cubicBezTo>
                    <a:close/>
                    <a:moveTo>
                      <a:pt x="2923" y="1"/>
                    </a:moveTo>
                    <a:cubicBezTo>
                      <a:pt x="2709" y="1"/>
                      <a:pt x="2503" y="29"/>
                      <a:pt x="2280" y="73"/>
                    </a:cubicBezTo>
                    <a:cubicBezTo>
                      <a:pt x="1277" y="317"/>
                      <a:pt x="456" y="1077"/>
                      <a:pt x="244" y="2049"/>
                    </a:cubicBezTo>
                    <a:cubicBezTo>
                      <a:pt x="1" y="2991"/>
                      <a:pt x="274" y="4055"/>
                      <a:pt x="1034" y="5058"/>
                    </a:cubicBezTo>
                    <a:cubicBezTo>
                      <a:pt x="1308" y="5453"/>
                      <a:pt x="1642" y="5788"/>
                      <a:pt x="1946" y="6122"/>
                    </a:cubicBezTo>
                    <a:cubicBezTo>
                      <a:pt x="2371" y="6548"/>
                      <a:pt x="2767" y="6973"/>
                      <a:pt x="3010" y="7460"/>
                    </a:cubicBezTo>
                    <a:cubicBezTo>
                      <a:pt x="3070" y="7551"/>
                      <a:pt x="3101" y="7642"/>
                      <a:pt x="3131" y="7764"/>
                    </a:cubicBezTo>
                    <a:lnTo>
                      <a:pt x="3162" y="7824"/>
                    </a:lnTo>
                    <a:lnTo>
                      <a:pt x="3435" y="7885"/>
                    </a:lnTo>
                    <a:lnTo>
                      <a:pt x="3435" y="7885"/>
                    </a:lnTo>
                    <a:lnTo>
                      <a:pt x="3405" y="5210"/>
                    </a:lnTo>
                    <a:lnTo>
                      <a:pt x="3344" y="5180"/>
                    </a:lnTo>
                    <a:cubicBezTo>
                      <a:pt x="3283" y="5119"/>
                      <a:pt x="3222" y="5028"/>
                      <a:pt x="3131" y="4967"/>
                    </a:cubicBezTo>
                    <a:cubicBezTo>
                      <a:pt x="2858" y="4663"/>
                      <a:pt x="2584" y="4390"/>
                      <a:pt x="2371" y="4086"/>
                    </a:cubicBezTo>
                    <a:cubicBezTo>
                      <a:pt x="2098" y="3721"/>
                      <a:pt x="1672" y="3052"/>
                      <a:pt x="1824" y="2444"/>
                    </a:cubicBezTo>
                    <a:cubicBezTo>
                      <a:pt x="1915" y="2080"/>
                      <a:pt x="2250" y="1806"/>
                      <a:pt x="2645" y="1715"/>
                    </a:cubicBezTo>
                    <a:cubicBezTo>
                      <a:pt x="2731" y="1693"/>
                      <a:pt x="2862" y="1672"/>
                      <a:pt x="2997" y="1672"/>
                    </a:cubicBezTo>
                    <a:cubicBezTo>
                      <a:pt x="3052" y="1672"/>
                      <a:pt x="3108" y="1676"/>
                      <a:pt x="3162" y="1684"/>
                    </a:cubicBezTo>
                    <a:lnTo>
                      <a:pt x="3344" y="1745"/>
                    </a:lnTo>
                    <a:lnTo>
                      <a:pt x="3344" y="1563"/>
                    </a:lnTo>
                    <a:cubicBezTo>
                      <a:pt x="3314" y="1046"/>
                      <a:pt x="3314" y="590"/>
                      <a:pt x="3283" y="165"/>
                    </a:cubicBezTo>
                    <a:lnTo>
                      <a:pt x="3283" y="43"/>
                    </a:lnTo>
                    <a:lnTo>
                      <a:pt x="3162" y="13"/>
                    </a:lnTo>
                    <a:cubicBezTo>
                      <a:pt x="3080" y="5"/>
                      <a:pt x="3001" y="1"/>
                      <a:pt x="2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7" name="Google Shape;24267;p38"/>
              <p:cNvSpPr/>
              <p:nvPr/>
            </p:nvSpPr>
            <p:spPr>
              <a:xfrm>
                <a:off x="4430413" y="4310238"/>
                <a:ext cx="113250" cy="190000"/>
              </a:xfrm>
              <a:custGeom>
                <a:avLst/>
                <a:gdLst/>
                <a:ahLst/>
                <a:cxnLst/>
                <a:rect l="l" t="t" r="r" b="b"/>
                <a:pathLst>
                  <a:path w="4530" h="7600" extrusionOk="0">
                    <a:moveTo>
                      <a:pt x="2249" y="335"/>
                    </a:moveTo>
                    <a:cubicBezTo>
                      <a:pt x="2462" y="366"/>
                      <a:pt x="2645" y="426"/>
                      <a:pt x="2857" y="548"/>
                    </a:cubicBezTo>
                    <a:cubicBezTo>
                      <a:pt x="3708" y="974"/>
                      <a:pt x="4225" y="1794"/>
                      <a:pt x="4225" y="2676"/>
                    </a:cubicBezTo>
                    <a:cubicBezTo>
                      <a:pt x="4225" y="3557"/>
                      <a:pt x="3739" y="4469"/>
                      <a:pt x="2827" y="5229"/>
                    </a:cubicBezTo>
                    <a:cubicBezTo>
                      <a:pt x="2493" y="5502"/>
                      <a:pt x="2097" y="5746"/>
                      <a:pt x="1733" y="5989"/>
                    </a:cubicBezTo>
                    <a:cubicBezTo>
                      <a:pt x="1277" y="6293"/>
                      <a:pt x="821" y="6566"/>
                      <a:pt x="486" y="6901"/>
                    </a:cubicBezTo>
                    <a:lnTo>
                      <a:pt x="942" y="5198"/>
                    </a:lnTo>
                    <a:cubicBezTo>
                      <a:pt x="1003" y="5138"/>
                      <a:pt x="1064" y="5107"/>
                      <a:pt x="1125" y="5077"/>
                    </a:cubicBezTo>
                    <a:cubicBezTo>
                      <a:pt x="1490" y="4834"/>
                      <a:pt x="1824" y="4621"/>
                      <a:pt x="2128" y="4378"/>
                    </a:cubicBezTo>
                    <a:cubicBezTo>
                      <a:pt x="2493" y="4074"/>
                      <a:pt x="3131" y="3436"/>
                      <a:pt x="3131" y="2676"/>
                    </a:cubicBezTo>
                    <a:cubicBezTo>
                      <a:pt x="3131" y="2220"/>
                      <a:pt x="2827" y="1764"/>
                      <a:pt x="2371" y="1521"/>
                    </a:cubicBezTo>
                    <a:cubicBezTo>
                      <a:pt x="2249" y="1460"/>
                      <a:pt x="2097" y="1399"/>
                      <a:pt x="1945" y="1369"/>
                    </a:cubicBezTo>
                    <a:cubicBezTo>
                      <a:pt x="2037" y="1004"/>
                      <a:pt x="2128" y="639"/>
                      <a:pt x="2249" y="335"/>
                    </a:cubicBezTo>
                    <a:close/>
                    <a:moveTo>
                      <a:pt x="2037" y="1"/>
                    </a:moveTo>
                    <a:lnTo>
                      <a:pt x="2006" y="122"/>
                    </a:lnTo>
                    <a:cubicBezTo>
                      <a:pt x="1885" y="518"/>
                      <a:pt x="1763" y="974"/>
                      <a:pt x="1611" y="1460"/>
                    </a:cubicBezTo>
                    <a:lnTo>
                      <a:pt x="1581" y="1642"/>
                    </a:lnTo>
                    <a:lnTo>
                      <a:pt x="1763" y="1642"/>
                    </a:lnTo>
                    <a:cubicBezTo>
                      <a:pt x="1945" y="1642"/>
                      <a:pt x="2128" y="1703"/>
                      <a:pt x="2249" y="1764"/>
                    </a:cubicBezTo>
                    <a:cubicBezTo>
                      <a:pt x="2614" y="1946"/>
                      <a:pt x="2857" y="2311"/>
                      <a:pt x="2857" y="2676"/>
                    </a:cubicBezTo>
                    <a:cubicBezTo>
                      <a:pt x="2857" y="3314"/>
                      <a:pt x="2310" y="3861"/>
                      <a:pt x="1945" y="4165"/>
                    </a:cubicBezTo>
                    <a:cubicBezTo>
                      <a:pt x="1672" y="4378"/>
                      <a:pt x="1338" y="4591"/>
                      <a:pt x="973" y="4834"/>
                    </a:cubicBezTo>
                    <a:lnTo>
                      <a:pt x="730" y="4986"/>
                    </a:lnTo>
                    <a:lnTo>
                      <a:pt x="699" y="5016"/>
                    </a:lnTo>
                    <a:lnTo>
                      <a:pt x="0" y="7569"/>
                    </a:lnTo>
                    <a:lnTo>
                      <a:pt x="274" y="7600"/>
                    </a:lnTo>
                    <a:lnTo>
                      <a:pt x="334" y="7539"/>
                    </a:lnTo>
                    <a:cubicBezTo>
                      <a:pt x="395" y="7448"/>
                      <a:pt x="456" y="7357"/>
                      <a:pt x="517" y="7296"/>
                    </a:cubicBezTo>
                    <a:cubicBezTo>
                      <a:pt x="882" y="6870"/>
                      <a:pt x="1368" y="6566"/>
                      <a:pt x="1885" y="6232"/>
                    </a:cubicBezTo>
                    <a:cubicBezTo>
                      <a:pt x="2249" y="5989"/>
                      <a:pt x="2645" y="5746"/>
                      <a:pt x="3009" y="5442"/>
                    </a:cubicBezTo>
                    <a:cubicBezTo>
                      <a:pt x="3982" y="4621"/>
                      <a:pt x="4529" y="3648"/>
                      <a:pt x="4529" y="2676"/>
                    </a:cubicBezTo>
                    <a:cubicBezTo>
                      <a:pt x="4529" y="1703"/>
                      <a:pt x="3921" y="761"/>
                      <a:pt x="2979" y="305"/>
                    </a:cubicBezTo>
                    <a:cubicBezTo>
                      <a:pt x="2736" y="153"/>
                      <a:pt x="2462" y="62"/>
                      <a:pt x="2158" y="31"/>
                    </a:cubicBez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8" name="Google Shape;24268;p38"/>
              <p:cNvSpPr/>
              <p:nvPr/>
            </p:nvSpPr>
            <p:spPr>
              <a:xfrm>
                <a:off x="4161413" y="4644588"/>
                <a:ext cx="248500" cy="170250"/>
              </a:xfrm>
              <a:custGeom>
                <a:avLst/>
                <a:gdLst/>
                <a:ahLst/>
                <a:cxnLst/>
                <a:rect l="l" t="t" r="r" b="b"/>
                <a:pathLst>
                  <a:path w="9940" h="6810" extrusionOk="0">
                    <a:moveTo>
                      <a:pt x="699" y="1"/>
                    </a:moveTo>
                    <a:lnTo>
                      <a:pt x="0" y="5685"/>
                    </a:lnTo>
                    <a:lnTo>
                      <a:pt x="9271" y="6810"/>
                    </a:lnTo>
                    <a:lnTo>
                      <a:pt x="9939" y="1126"/>
                    </a:lnTo>
                    <a:lnTo>
                      <a:pt x="6930" y="761"/>
                    </a:lnTo>
                    <a:lnTo>
                      <a:pt x="3739" y="366"/>
                    </a:lnTo>
                    <a:lnTo>
                      <a:pt x="6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9" name="Google Shape;24269;p38"/>
              <p:cNvSpPr/>
              <p:nvPr/>
            </p:nvSpPr>
            <p:spPr>
              <a:xfrm>
                <a:off x="4157613" y="4640788"/>
                <a:ext cx="256100" cy="177850"/>
              </a:xfrm>
              <a:custGeom>
                <a:avLst/>
                <a:gdLst/>
                <a:ahLst/>
                <a:cxnLst/>
                <a:rect l="l" t="t" r="r" b="b"/>
                <a:pathLst>
                  <a:path w="10244" h="7114" extrusionOk="0">
                    <a:moveTo>
                      <a:pt x="973" y="335"/>
                    </a:moveTo>
                    <a:lnTo>
                      <a:pt x="9939" y="1399"/>
                    </a:lnTo>
                    <a:lnTo>
                      <a:pt x="9301" y="6810"/>
                    </a:lnTo>
                    <a:lnTo>
                      <a:pt x="304" y="5715"/>
                    </a:lnTo>
                    <a:lnTo>
                      <a:pt x="973" y="335"/>
                    </a:lnTo>
                    <a:close/>
                    <a:moveTo>
                      <a:pt x="730" y="1"/>
                    </a:moveTo>
                    <a:lnTo>
                      <a:pt x="0" y="5958"/>
                    </a:lnTo>
                    <a:lnTo>
                      <a:pt x="9544" y="7113"/>
                    </a:lnTo>
                    <a:lnTo>
                      <a:pt x="10243" y="1156"/>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0" name="Google Shape;24270;p38"/>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1" name="Google Shape;24271;p38"/>
              <p:cNvSpPr/>
              <p:nvPr/>
            </p:nvSpPr>
            <p:spPr>
              <a:xfrm>
                <a:off x="4162913" y="4194538"/>
                <a:ext cx="367050" cy="69450"/>
              </a:xfrm>
              <a:custGeom>
                <a:avLst/>
                <a:gdLst/>
                <a:ahLst/>
                <a:cxnLst/>
                <a:rect l="l" t="t" r="r" b="b"/>
                <a:pathLst>
                  <a:path w="14682" h="2778" extrusionOk="0">
                    <a:moveTo>
                      <a:pt x="559" y="1"/>
                    </a:moveTo>
                    <a:cubicBezTo>
                      <a:pt x="435" y="1"/>
                      <a:pt x="319" y="55"/>
                      <a:pt x="244" y="130"/>
                    </a:cubicBezTo>
                    <a:cubicBezTo>
                      <a:pt x="122" y="221"/>
                      <a:pt x="31" y="373"/>
                      <a:pt x="31" y="525"/>
                    </a:cubicBezTo>
                    <a:cubicBezTo>
                      <a:pt x="1" y="829"/>
                      <a:pt x="214" y="1103"/>
                      <a:pt x="487" y="1133"/>
                    </a:cubicBezTo>
                    <a:lnTo>
                      <a:pt x="973" y="1194"/>
                    </a:lnTo>
                    <a:lnTo>
                      <a:pt x="13557" y="2714"/>
                    </a:lnTo>
                    <a:lnTo>
                      <a:pt x="14044" y="2775"/>
                    </a:lnTo>
                    <a:cubicBezTo>
                      <a:pt x="14061" y="2777"/>
                      <a:pt x="14079" y="2778"/>
                      <a:pt x="14096" y="2778"/>
                    </a:cubicBezTo>
                    <a:cubicBezTo>
                      <a:pt x="14351" y="2778"/>
                      <a:pt x="14595" y="2573"/>
                      <a:pt x="14652" y="2288"/>
                    </a:cubicBezTo>
                    <a:cubicBezTo>
                      <a:pt x="14682" y="2136"/>
                      <a:pt x="14621" y="1954"/>
                      <a:pt x="14530" y="1832"/>
                    </a:cubicBezTo>
                    <a:cubicBezTo>
                      <a:pt x="14439" y="1741"/>
                      <a:pt x="14317" y="1650"/>
                      <a:pt x="14165" y="1650"/>
                    </a:cubicBezTo>
                    <a:lnTo>
                      <a:pt x="639" y="9"/>
                    </a:lnTo>
                    <a:cubicBezTo>
                      <a:pt x="612" y="3"/>
                      <a:pt x="585"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2" name="Google Shape;24272;p38"/>
              <p:cNvSpPr/>
              <p:nvPr/>
            </p:nvSpPr>
            <p:spPr>
              <a:xfrm>
                <a:off x="4159113" y="4190763"/>
                <a:ext cx="374650" cy="76400"/>
              </a:xfrm>
              <a:custGeom>
                <a:avLst/>
                <a:gdLst/>
                <a:ahLst/>
                <a:cxnLst/>
                <a:rect l="l" t="t" r="r" b="b"/>
                <a:pathLst>
                  <a:path w="14986" h="3056" extrusionOk="0">
                    <a:moveTo>
                      <a:pt x="761" y="281"/>
                    </a:moveTo>
                    <a:lnTo>
                      <a:pt x="14317" y="1923"/>
                    </a:lnTo>
                    <a:cubicBezTo>
                      <a:pt x="14408" y="1923"/>
                      <a:pt x="14500" y="1983"/>
                      <a:pt x="14591" y="2075"/>
                    </a:cubicBezTo>
                    <a:cubicBezTo>
                      <a:pt x="14652" y="2166"/>
                      <a:pt x="14682" y="2287"/>
                      <a:pt x="14652" y="2409"/>
                    </a:cubicBezTo>
                    <a:cubicBezTo>
                      <a:pt x="14624" y="2631"/>
                      <a:pt x="14469" y="2778"/>
                      <a:pt x="14256" y="2778"/>
                    </a:cubicBezTo>
                    <a:cubicBezTo>
                      <a:pt x="14237" y="2778"/>
                      <a:pt x="14216" y="2776"/>
                      <a:pt x="14196" y="2774"/>
                    </a:cubicBezTo>
                    <a:lnTo>
                      <a:pt x="670" y="1132"/>
                    </a:lnTo>
                    <a:cubicBezTo>
                      <a:pt x="457" y="1102"/>
                      <a:pt x="305" y="920"/>
                      <a:pt x="305" y="676"/>
                    </a:cubicBezTo>
                    <a:cubicBezTo>
                      <a:pt x="335" y="555"/>
                      <a:pt x="396" y="464"/>
                      <a:pt x="487" y="372"/>
                    </a:cubicBezTo>
                    <a:cubicBezTo>
                      <a:pt x="548" y="312"/>
                      <a:pt x="670" y="281"/>
                      <a:pt x="761" y="281"/>
                    </a:cubicBezTo>
                    <a:close/>
                    <a:moveTo>
                      <a:pt x="728" y="0"/>
                    </a:moveTo>
                    <a:cubicBezTo>
                      <a:pt x="577" y="0"/>
                      <a:pt x="431" y="59"/>
                      <a:pt x="305" y="160"/>
                    </a:cubicBezTo>
                    <a:cubicBezTo>
                      <a:pt x="153" y="281"/>
                      <a:pt x="62" y="464"/>
                      <a:pt x="31" y="646"/>
                    </a:cubicBezTo>
                    <a:cubicBezTo>
                      <a:pt x="1" y="1041"/>
                      <a:pt x="274" y="1376"/>
                      <a:pt x="639" y="1406"/>
                    </a:cubicBezTo>
                    <a:lnTo>
                      <a:pt x="14165" y="3047"/>
                    </a:lnTo>
                    <a:lnTo>
                      <a:pt x="14196" y="3047"/>
                    </a:lnTo>
                    <a:cubicBezTo>
                      <a:pt x="14230" y="3053"/>
                      <a:pt x="14264" y="3056"/>
                      <a:pt x="14298" y="3056"/>
                    </a:cubicBezTo>
                    <a:cubicBezTo>
                      <a:pt x="14621" y="3056"/>
                      <a:pt x="14900" y="2800"/>
                      <a:pt x="14956" y="2470"/>
                    </a:cubicBezTo>
                    <a:cubicBezTo>
                      <a:pt x="14986" y="2257"/>
                      <a:pt x="14925" y="2075"/>
                      <a:pt x="14804" y="1923"/>
                    </a:cubicBezTo>
                    <a:cubicBezTo>
                      <a:pt x="14682" y="1771"/>
                      <a:pt x="14530" y="1680"/>
                      <a:pt x="14348" y="1649"/>
                    </a:cubicBezTo>
                    <a:lnTo>
                      <a:pt x="822" y="8"/>
                    </a:lnTo>
                    <a:cubicBezTo>
                      <a:pt x="790" y="3"/>
                      <a:pt x="75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3" name="Google Shape;24273;p38"/>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4" name="Google Shape;24274;p38"/>
              <p:cNvSpPr/>
              <p:nvPr/>
            </p:nvSpPr>
            <p:spPr>
              <a:xfrm>
                <a:off x="4257913" y="4342163"/>
                <a:ext cx="137550" cy="135275"/>
              </a:xfrm>
              <a:custGeom>
                <a:avLst/>
                <a:gdLst/>
                <a:ahLst/>
                <a:cxnLst/>
                <a:rect l="l" t="t" r="r" b="b"/>
                <a:pathLst>
                  <a:path w="5502" h="5411" extrusionOk="0">
                    <a:moveTo>
                      <a:pt x="2979" y="0"/>
                    </a:moveTo>
                    <a:lnTo>
                      <a:pt x="2098" y="1915"/>
                    </a:lnTo>
                    <a:lnTo>
                      <a:pt x="0" y="1672"/>
                    </a:lnTo>
                    <a:lnTo>
                      <a:pt x="1581" y="3101"/>
                    </a:lnTo>
                    <a:lnTo>
                      <a:pt x="699" y="5016"/>
                    </a:lnTo>
                    <a:lnTo>
                      <a:pt x="2523" y="3982"/>
                    </a:lnTo>
                    <a:lnTo>
                      <a:pt x="4104" y="5411"/>
                    </a:lnTo>
                    <a:lnTo>
                      <a:pt x="3678" y="3344"/>
                    </a:lnTo>
                    <a:lnTo>
                      <a:pt x="5502" y="2280"/>
                    </a:lnTo>
                    <a:lnTo>
                      <a:pt x="3405" y="2067"/>
                    </a:lnTo>
                    <a:lnTo>
                      <a:pt x="2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2758068" y="2191839"/>
            <a:ext cx="3137210" cy="65373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5" name="Google Shape;24275;p38"/>
          <p:cNvSpPr/>
          <p:nvPr/>
        </p:nvSpPr>
        <p:spPr>
          <a:xfrm>
            <a:off x="436571" y="2161050"/>
            <a:ext cx="838047" cy="82458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276" name="Google Shape;24276;p38"/>
          <p:cNvSpPr/>
          <p:nvPr/>
        </p:nvSpPr>
        <p:spPr>
          <a:xfrm>
            <a:off x="8122720" y="1991194"/>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37" name="Google Shape;715;p43"/>
          <p:cNvSpPr txBox="1">
            <a:spLocks/>
          </p:cNvSpPr>
          <p:nvPr/>
        </p:nvSpPr>
        <p:spPr>
          <a:xfrm>
            <a:off x="1447358" y="1391439"/>
            <a:ext cx="5778092" cy="791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sap"/>
                <a:ea typeface="Asap"/>
                <a:cs typeface="Asap"/>
                <a:sym typeface="Asap"/>
              </a:defRPr>
            </a:lvl1pPr>
            <a:lvl2pPr marL="914400" marR="0" lvl="1"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2pPr>
            <a:lvl3pPr marL="1371600" marR="0" lvl="2"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3pPr>
            <a:lvl4pPr marL="1828800" marR="0" lvl="3"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4pPr>
            <a:lvl5pPr marL="2286000" marR="0" lvl="4"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5pPr>
            <a:lvl6pPr marL="2743200" marR="0" lvl="5"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6pPr>
            <a:lvl7pPr marL="3200400" marR="0" lvl="6"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7pPr>
            <a:lvl8pPr marL="3657600" marR="0" lvl="7"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8pPr>
            <a:lvl9pPr marL="4114800" marR="0" lvl="8"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9pPr>
          </a:lstStyle>
          <a:p>
            <a:pPr marL="0" indent="0" algn="ctr">
              <a:lnSpc>
                <a:spcPct val="150000"/>
              </a:lnSpc>
              <a:spcAft>
                <a:spcPts val="1200"/>
              </a:spcAft>
              <a:buNone/>
            </a:pPr>
            <a:r>
              <a:rPr lang="en-US" sz="2400">
                <a:solidFill>
                  <a:schemeClr val="bg1">
                    <a:lumMod val="10000"/>
                  </a:schemeClr>
                </a:solidFill>
                <a:latin typeface="+mj-lt"/>
              </a:rPr>
              <a:t>T</a:t>
            </a:r>
            <a:r>
              <a:rPr lang="en-US" sz="2400" smtClean="0">
                <a:solidFill>
                  <a:schemeClr val="bg1">
                    <a:lumMod val="10000"/>
                  </a:schemeClr>
                </a:solidFill>
                <a:latin typeface="+mj-lt"/>
              </a:rPr>
              <a:t>hực hiện </a:t>
            </a:r>
            <a:r>
              <a:rPr lang="en-US" sz="2400" smtClean="0">
                <a:solidFill>
                  <a:schemeClr val="bg1">
                    <a:lumMod val="10000"/>
                  </a:schemeClr>
                </a:solidFill>
              </a:rPr>
              <a:t>ở </a:t>
            </a:r>
            <a:r>
              <a:rPr lang="en-US" sz="2400">
                <a:solidFill>
                  <a:schemeClr val="bg1">
                    <a:lumMod val="10000"/>
                  </a:schemeClr>
                </a:solidFill>
              </a:rPr>
              <a:t>nhà</a:t>
            </a:r>
            <a:r>
              <a:rPr lang="en-US" sz="2400" smtClean="0">
                <a:solidFill>
                  <a:schemeClr val="bg1">
                    <a:lumMod val="10000"/>
                  </a:schemeClr>
                </a:solidFill>
                <a:latin typeface="+mj-lt"/>
              </a:rPr>
              <a:t> phần </a:t>
            </a:r>
          </a:p>
          <a:p>
            <a:pPr marL="0" indent="0" algn="ctr">
              <a:lnSpc>
                <a:spcPct val="150000"/>
              </a:lnSpc>
              <a:spcAft>
                <a:spcPts val="1200"/>
              </a:spcAft>
              <a:buNone/>
            </a:pPr>
            <a:r>
              <a:rPr lang="en-US" sz="2400" b="1" i="1" smtClean="0">
                <a:solidFill>
                  <a:schemeClr val="bg1">
                    <a:lumMod val="10000"/>
                  </a:schemeClr>
                </a:solidFill>
                <a:latin typeface="+mj-lt"/>
              </a:rPr>
              <a:t>Tự </a:t>
            </a:r>
            <a:r>
              <a:rPr lang="en-US" sz="2400" b="1" i="1">
                <a:solidFill>
                  <a:schemeClr val="bg1">
                    <a:lumMod val="10000"/>
                  </a:schemeClr>
                </a:solidFill>
                <a:latin typeface="+mj-lt"/>
              </a:rPr>
              <a:t>đánh </a:t>
            </a:r>
            <a:r>
              <a:rPr lang="en-US" sz="2400" b="1" i="1" smtClean="0">
                <a:solidFill>
                  <a:schemeClr val="bg1">
                    <a:lumMod val="10000"/>
                  </a:schemeClr>
                </a:solidFill>
                <a:latin typeface="+mj-lt"/>
              </a:rPr>
              <a:t>giá </a:t>
            </a:r>
            <a:r>
              <a:rPr lang="en-US" sz="2400" smtClean="0">
                <a:solidFill>
                  <a:schemeClr val="bg1">
                    <a:lumMod val="10000"/>
                  </a:schemeClr>
                </a:solidFill>
                <a:latin typeface="+mj-lt"/>
              </a:rPr>
              <a:t>(SGK)</a:t>
            </a:r>
            <a:endParaRPr lang="en-US" sz="2400">
              <a:solidFill>
                <a:schemeClr val="bg1">
                  <a:lumMod val="10000"/>
                </a:schemeClr>
              </a:solidFill>
              <a:latin typeface="+mj-lt"/>
            </a:endParaRPr>
          </a:p>
        </p:txBody>
      </p:sp>
      <p:sp>
        <p:nvSpPr>
          <p:cNvPr id="38" name="Google Shape;707;p42"/>
          <p:cNvSpPr txBox="1">
            <a:spLocks/>
          </p:cNvSpPr>
          <p:nvPr/>
        </p:nvSpPr>
        <p:spPr>
          <a:xfrm>
            <a:off x="-111512" y="546836"/>
            <a:ext cx="914400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3200" b="1" smtClean="0">
                <a:solidFill>
                  <a:schemeClr val="tx1"/>
                </a:solidFill>
                <a:latin typeface="+mj-lt"/>
              </a:rPr>
              <a:t>CỦNG CỐ, DẶN DÒ</a:t>
            </a:r>
            <a:endParaRPr lang="en-US" sz="3200" b="1">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65"/>
        <p:cNvGrpSpPr/>
        <p:nvPr/>
      </p:nvGrpSpPr>
      <p:grpSpPr>
        <a:xfrm>
          <a:off x="0" y="0"/>
          <a:ext cx="0" cy="0"/>
          <a:chOff x="0" y="0"/>
          <a:chExt cx="0" cy="0"/>
        </a:xfrm>
      </p:grpSpPr>
      <p:sp>
        <p:nvSpPr>
          <p:cNvPr id="27" name="TextBox 26"/>
          <p:cNvSpPr txBox="1"/>
          <p:nvPr/>
        </p:nvSpPr>
        <p:spPr>
          <a:xfrm>
            <a:off x="1032589" y="1080015"/>
            <a:ext cx="7281160" cy="707886"/>
          </a:xfrm>
          <a:prstGeom prst="rect">
            <a:avLst/>
          </a:prstGeom>
          <a:noFill/>
        </p:spPr>
        <p:txBody>
          <a:bodyPr wrap="none" rtlCol="0">
            <a:spAutoFit/>
          </a:bodyPr>
          <a:lstStyle/>
          <a:p>
            <a:r>
              <a:rPr lang="en-US" sz="4000" b="1">
                <a:solidFill>
                  <a:schemeClr val="bg2"/>
                </a:solidFill>
              </a:rPr>
              <a:t>BÀI 7: HỌ HÀNG, LÀNG </a:t>
            </a:r>
            <a:r>
              <a:rPr lang="en-US" sz="4000" b="1" smtClean="0">
                <a:solidFill>
                  <a:schemeClr val="bg2"/>
                </a:solidFill>
              </a:rPr>
              <a:t>XÓM</a:t>
            </a:r>
            <a:endParaRPr lang="en-US" sz="4000" b="1">
              <a:solidFill>
                <a:schemeClr val="bg2"/>
              </a:solidFill>
            </a:endParaRPr>
          </a:p>
        </p:txBody>
      </p:sp>
      <p:sp>
        <p:nvSpPr>
          <p:cNvPr id="28" name="TextBox 27"/>
          <p:cNvSpPr txBox="1"/>
          <p:nvPr/>
        </p:nvSpPr>
        <p:spPr>
          <a:xfrm>
            <a:off x="552370" y="1839941"/>
            <a:ext cx="8241598" cy="1998176"/>
          </a:xfrm>
          <a:prstGeom prst="rect">
            <a:avLst/>
          </a:prstGeom>
          <a:noFill/>
        </p:spPr>
        <p:txBody>
          <a:bodyPr wrap="square" rtlCol="0">
            <a:spAutoFit/>
          </a:bodyPr>
          <a:lstStyle/>
          <a:p>
            <a:pPr algn="ctr">
              <a:lnSpc>
                <a:spcPct val="150000"/>
              </a:lnSpc>
            </a:pPr>
            <a:r>
              <a:rPr lang="vi-VN" sz="4400" b="1"/>
              <a:t>TỰ ĐÁNH GIÁ</a:t>
            </a:r>
            <a:endParaRPr lang="en-US" sz="4400" b="1"/>
          </a:p>
          <a:p>
            <a:pPr algn="ctr">
              <a:lnSpc>
                <a:spcPct val="150000"/>
              </a:lnSpc>
            </a:pPr>
            <a:r>
              <a:rPr lang="vi-VN" sz="4400" b="1" i="1" smtClean="0"/>
              <a:t>(HS tự </a:t>
            </a:r>
            <a:r>
              <a:rPr lang="vi-VN" sz="4400" b="1" i="1"/>
              <a:t>đánh giá ở nhà)</a:t>
            </a:r>
            <a:endParaRPr lang="en-US" sz="4400"/>
          </a:p>
        </p:txBody>
      </p:sp>
    </p:spTree>
    <p:extLst>
      <p:ext uri="{BB962C8B-B14F-4D97-AF65-F5344CB8AC3E}">
        <p14:creationId xmlns:p14="http://schemas.microsoft.com/office/powerpoint/2010/main" val="21650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1263803" y="1514122"/>
            <a:ext cx="6884019" cy="537341"/>
          </a:xfrm>
          <a:prstGeom prst="rect">
            <a:avLst/>
          </a:prstGeom>
        </p:spPr>
        <p:txBody>
          <a:bodyPr spcFirstLastPara="1" wrap="square" lIns="91425" tIns="91425" rIns="91425" bIns="91425" anchor="t" anchorCtr="0">
            <a:noAutofit/>
          </a:bodyPr>
          <a:lstStyle/>
          <a:p>
            <a:r>
              <a:rPr lang="vi-VN" sz="2000">
                <a:latin typeface="+mn-lt"/>
              </a:rPr>
              <a:t>a) Vì bác không thể phơi chăn dạ và áo len.</a:t>
            </a:r>
            <a:endParaRPr lang="en-US" sz="2000">
              <a:effectLst/>
              <a:latin typeface="+mn-lt"/>
            </a:endParaRPr>
          </a:p>
        </p:txBody>
      </p:sp>
      <p:sp>
        <p:nvSpPr>
          <p:cNvPr id="24283" name="Google Shape;24283;p39"/>
          <p:cNvSpPr txBox="1">
            <a:spLocks noGrp="1"/>
          </p:cNvSpPr>
          <p:nvPr>
            <p:ph type="subTitle" idx="3"/>
          </p:nvPr>
        </p:nvSpPr>
        <p:spPr>
          <a:xfrm>
            <a:off x="1263804" y="2280269"/>
            <a:ext cx="6884019" cy="537341"/>
          </a:xfrm>
          <a:prstGeom prst="rect">
            <a:avLst/>
          </a:prstGeom>
        </p:spPr>
        <p:txBody>
          <a:bodyPr spcFirstLastPara="1" wrap="square" lIns="91425" tIns="91425" rIns="91425" bIns="91425" anchor="t" anchorCtr="0">
            <a:noAutofit/>
          </a:bodyPr>
          <a:lstStyle/>
          <a:p>
            <a:r>
              <a:rPr lang="vi-VN" sz="2000">
                <a:latin typeface="+mn-lt"/>
              </a:rPr>
              <a:t>b) Vì bác phoi chân dạ và áo len ở nhà.</a:t>
            </a:r>
            <a:endParaRPr lang="en-US" sz="2000">
              <a:effectLst/>
              <a:latin typeface="+mn-lt"/>
            </a:endParaRPr>
          </a:p>
        </p:txBody>
      </p:sp>
      <p:sp>
        <p:nvSpPr>
          <p:cNvPr id="24284" name="Google Shape;24284;p39"/>
          <p:cNvSpPr txBox="1">
            <a:spLocks noGrp="1"/>
          </p:cNvSpPr>
          <p:nvPr>
            <p:ph type="subTitle" idx="5"/>
          </p:nvPr>
        </p:nvSpPr>
        <p:spPr>
          <a:xfrm>
            <a:off x="1263803" y="3046416"/>
            <a:ext cx="6884019" cy="537018"/>
          </a:xfrm>
          <a:prstGeom prst="rect">
            <a:avLst/>
          </a:prstGeom>
        </p:spPr>
        <p:txBody>
          <a:bodyPr spcFirstLastPara="1" wrap="square" lIns="91425" tIns="91425" rIns="91425" bIns="91425" anchor="t" anchorCtr="0">
            <a:noAutofit/>
          </a:bodyPr>
          <a:lstStyle/>
          <a:p>
            <a:pPr algn="just"/>
            <a:r>
              <a:rPr lang="vi-VN" sz="2000">
                <a:latin typeface="+mn-lt"/>
              </a:rPr>
              <a:t>c) Vì bác quên dặn Tuấn cất giúp chăn, do nếu trời mưa. </a:t>
            </a:r>
            <a:endParaRPr lang="en-US" sz="2000">
              <a:effectLst/>
              <a:latin typeface="+mn-lt"/>
            </a:endParaRPr>
          </a:p>
        </p:txBody>
      </p:sp>
      <p:sp>
        <p:nvSpPr>
          <p:cNvPr id="5" name="Rectangle 4"/>
          <p:cNvSpPr/>
          <p:nvPr/>
        </p:nvSpPr>
        <p:spPr>
          <a:xfrm>
            <a:off x="600033" y="654225"/>
            <a:ext cx="7458581" cy="496996"/>
          </a:xfrm>
          <a:prstGeom prst="rect">
            <a:avLst/>
          </a:prstGeom>
        </p:spPr>
        <p:txBody>
          <a:bodyPr wrap="square">
            <a:spAutoFit/>
          </a:bodyPr>
          <a:lstStyle/>
          <a:p>
            <a:pPr algn="just">
              <a:lnSpc>
                <a:spcPct val="150000"/>
              </a:lnSpc>
            </a:pPr>
            <a:r>
              <a:rPr lang="vi-VN" sz="2000" b="1" i="1">
                <a:latin typeface="+mn-lt"/>
              </a:rPr>
              <a:t>Câu 1. </a:t>
            </a:r>
            <a:r>
              <a:rPr lang="vi-VN" sz="2000" i="1">
                <a:latin typeface="+mn-lt"/>
              </a:rPr>
              <a:t>Vì sao bác Lợi lo lắng khi thấy trời mưa? Tìm các ý đúng:</a:t>
            </a:r>
            <a:endParaRPr lang="en-US" sz="2000">
              <a:effectLst/>
              <a:latin typeface="+mn-lt"/>
            </a:endParaRPr>
          </a:p>
        </p:txBody>
      </p:sp>
      <p:sp>
        <p:nvSpPr>
          <p:cNvPr id="63" name="Google Shape;24284;p39"/>
          <p:cNvSpPr txBox="1">
            <a:spLocks/>
          </p:cNvSpPr>
          <p:nvPr/>
        </p:nvSpPr>
        <p:spPr>
          <a:xfrm>
            <a:off x="1263803" y="3812240"/>
            <a:ext cx="6884020"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pPr algn="just"/>
            <a:r>
              <a:rPr lang="vi-VN" sz="2000" smtClean="0">
                <a:latin typeface="+mn-lt"/>
              </a:rPr>
              <a:t>d) Vĩ bác đang ở xa, không kịp về cất chăn dạ và áo len.</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82">
                                            <p:bg/>
                                          </p:spTgt>
                                        </p:tgtEl>
                                        <p:attrNameLst>
                                          <p:attrName>style.visibility</p:attrName>
                                        </p:attrNameLst>
                                      </p:cBhvr>
                                      <p:to>
                                        <p:strVal val="visible"/>
                                      </p:to>
                                    </p:set>
                                    <p:animEffect transition="in" filter="fade">
                                      <p:cBhvr>
                                        <p:cTn id="11" dur="500"/>
                                        <p:tgtEl>
                                          <p:spTgt spid="2428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282">
                                            <p:txEl>
                                              <p:pRg st="0" end="0"/>
                                            </p:txEl>
                                          </p:spTgt>
                                        </p:tgtEl>
                                        <p:attrNameLst>
                                          <p:attrName>style.visibility</p:attrName>
                                        </p:attrNameLst>
                                      </p:cBhvr>
                                      <p:to>
                                        <p:strVal val="visible"/>
                                      </p:to>
                                    </p:set>
                                    <p:animEffect transition="in" filter="fade">
                                      <p:cBhvr>
                                        <p:cTn id="14" dur="500"/>
                                        <p:tgtEl>
                                          <p:spTgt spid="2428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83">
                                            <p:bg/>
                                          </p:spTgt>
                                        </p:tgtEl>
                                        <p:attrNameLst>
                                          <p:attrName>style.visibility</p:attrName>
                                        </p:attrNameLst>
                                      </p:cBhvr>
                                      <p:to>
                                        <p:strVal val="visible"/>
                                      </p:to>
                                    </p:set>
                                    <p:animEffect transition="in" filter="fade">
                                      <p:cBhvr>
                                        <p:cTn id="17" dur="500"/>
                                        <p:tgtEl>
                                          <p:spTgt spid="2428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83">
                                            <p:txEl>
                                              <p:pRg st="0" end="0"/>
                                            </p:txEl>
                                          </p:spTgt>
                                        </p:tgtEl>
                                        <p:attrNameLst>
                                          <p:attrName>style.visibility</p:attrName>
                                        </p:attrNameLst>
                                      </p:cBhvr>
                                      <p:to>
                                        <p:strVal val="visible"/>
                                      </p:to>
                                    </p:set>
                                    <p:animEffect transition="in" filter="fade">
                                      <p:cBhvr>
                                        <p:cTn id="20" dur="500"/>
                                        <p:tgtEl>
                                          <p:spTgt spid="2428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284">
                                            <p:bg/>
                                          </p:spTgt>
                                        </p:tgtEl>
                                        <p:attrNameLst>
                                          <p:attrName>style.visibility</p:attrName>
                                        </p:attrNameLst>
                                      </p:cBhvr>
                                      <p:to>
                                        <p:strVal val="visible"/>
                                      </p:to>
                                    </p:set>
                                    <p:animEffect transition="in" filter="fade">
                                      <p:cBhvr>
                                        <p:cTn id="23" dur="500"/>
                                        <p:tgtEl>
                                          <p:spTgt spid="2428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284">
                                            <p:txEl>
                                              <p:pRg st="0" end="0"/>
                                            </p:txEl>
                                          </p:spTgt>
                                        </p:tgtEl>
                                        <p:attrNameLst>
                                          <p:attrName>style.visibility</p:attrName>
                                        </p:attrNameLst>
                                      </p:cBhvr>
                                      <p:to>
                                        <p:strVal val="visible"/>
                                      </p:to>
                                    </p:set>
                                    <p:animEffect transition="in" filter="fade">
                                      <p:cBhvr>
                                        <p:cTn id="26" dur="500"/>
                                        <p:tgtEl>
                                          <p:spTgt spid="2428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4283"/>
                                        </p:tgtEl>
                                        <p:attrNameLst>
                                          <p:attrName>fillcolor</p:attrName>
                                        </p:attrNameLst>
                                      </p:cBhvr>
                                      <p:to>
                                        <a:srgbClr val="92D050"/>
                                      </p:to>
                                    </p:animClr>
                                    <p:set>
                                      <p:cBhvr>
                                        <p:cTn id="34" dur="500" fill="hold"/>
                                        <p:tgtEl>
                                          <p:spTgt spid="24283"/>
                                        </p:tgtEl>
                                        <p:attrNameLst>
                                          <p:attrName>fill.type</p:attrName>
                                        </p:attrNameLst>
                                      </p:cBhvr>
                                      <p:to>
                                        <p:strVal val="solid"/>
                                      </p:to>
                                    </p:set>
                                    <p:set>
                                      <p:cBhvr>
                                        <p:cTn id="35" dur="500" fill="hold"/>
                                        <p:tgtEl>
                                          <p:spTgt spid="24283"/>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84"/>
                                        </p:tgtEl>
                                        <p:attrNameLst>
                                          <p:attrName>fillcolor</p:attrName>
                                        </p:attrNameLst>
                                      </p:cBhvr>
                                      <p:to>
                                        <a:srgbClr val="92D050"/>
                                      </p:to>
                                    </p:animClr>
                                    <p:set>
                                      <p:cBhvr>
                                        <p:cTn id="38" dur="500" fill="hold"/>
                                        <p:tgtEl>
                                          <p:spTgt spid="24284"/>
                                        </p:tgtEl>
                                        <p:attrNameLst>
                                          <p:attrName>fill.type</p:attrName>
                                        </p:attrNameLst>
                                      </p:cBhvr>
                                      <p:to>
                                        <p:strVal val="solid"/>
                                      </p:to>
                                    </p:set>
                                    <p:set>
                                      <p:cBhvr>
                                        <p:cTn id="39" dur="500" fill="hold"/>
                                        <p:tgtEl>
                                          <p:spTgt spid="24284"/>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63"/>
                                        </p:tgtEl>
                                        <p:attrNameLst>
                                          <p:attrName>fillcolor</p:attrName>
                                        </p:attrNameLst>
                                      </p:cBhvr>
                                      <p:to>
                                        <a:srgbClr val="92D050"/>
                                      </p:to>
                                    </p:animClr>
                                    <p:set>
                                      <p:cBhvr>
                                        <p:cTn id="42" dur="500" fill="hold"/>
                                        <p:tgtEl>
                                          <p:spTgt spid="63"/>
                                        </p:tgtEl>
                                        <p:attrNameLst>
                                          <p:attrName>fill.type</p:attrName>
                                        </p:attrNameLst>
                                      </p:cBhvr>
                                      <p:to>
                                        <p:strVal val="solid"/>
                                      </p:to>
                                    </p:set>
                                    <p:set>
                                      <p:cBhvr>
                                        <p:cTn id="43" dur="500" fill="hold"/>
                                        <p:tgtEl>
                                          <p:spTgt spid="63"/>
                                        </p:tgtEl>
                                        <p:attrNameLst>
                                          <p:attrName>fill.on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24283"/>
                                        </p:tgtEl>
                                        <p:attrNameLst>
                                          <p:attrName>stroke.color</p:attrName>
                                        </p:attrNameLst>
                                      </p:cBhvr>
                                      <p:to>
                                        <a:srgbClr val="00B050"/>
                                      </p:to>
                                    </p:animClr>
                                    <p:set>
                                      <p:cBhvr>
                                        <p:cTn id="46" dur="500" fill="hold"/>
                                        <p:tgtEl>
                                          <p:spTgt spid="24283"/>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500" fill="hold"/>
                                        <p:tgtEl>
                                          <p:spTgt spid="24284"/>
                                        </p:tgtEl>
                                        <p:attrNameLst>
                                          <p:attrName>stroke.color</p:attrName>
                                        </p:attrNameLst>
                                      </p:cBhvr>
                                      <p:to>
                                        <a:srgbClr val="00B050"/>
                                      </p:to>
                                    </p:animClr>
                                    <p:set>
                                      <p:cBhvr>
                                        <p:cTn id="49" dur="500" fill="hold"/>
                                        <p:tgtEl>
                                          <p:spTgt spid="24284"/>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63"/>
                                        </p:tgtEl>
                                        <p:attrNameLst>
                                          <p:attrName>stroke.color</p:attrName>
                                        </p:attrNameLst>
                                      </p:cBhvr>
                                      <p:to>
                                        <a:srgbClr val="00B050"/>
                                      </p:to>
                                    </p:animClr>
                                    <p:set>
                                      <p:cBhvr>
                                        <p:cTn id="52" dur="5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build="p" animBg="1"/>
      <p:bldP spid="24284" grpId="0" uiExpand="1" build="p" animBg="1"/>
      <p:bldP spid="5" grpId="0"/>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1263803" y="1514122"/>
            <a:ext cx="6884019" cy="537341"/>
          </a:xfrm>
          <a:prstGeom prst="rect">
            <a:avLst/>
          </a:prstGeom>
        </p:spPr>
        <p:txBody>
          <a:bodyPr spcFirstLastPara="1" wrap="square" lIns="91425" tIns="91425" rIns="91425" bIns="91425" anchor="t" anchorCtr="0">
            <a:noAutofit/>
          </a:bodyPr>
          <a:lstStyle/>
          <a:p>
            <a:r>
              <a:rPr lang="vi-VN" sz="2000">
                <a:latin typeface="+mn-lt"/>
              </a:rPr>
              <a:t>a) Vi khu nhà bắc Lợi ở không có mưa. </a:t>
            </a:r>
            <a:endParaRPr lang="en-US" sz="2000">
              <a:effectLst/>
              <a:latin typeface="+mn-lt"/>
            </a:endParaRPr>
          </a:p>
        </p:txBody>
      </p:sp>
      <p:sp>
        <p:nvSpPr>
          <p:cNvPr id="24283" name="Google Shape;24283;p39"/>
          <p:cNvSpPr txBox="1">
            <a:spLocks noGrp="1"/>
          </p:cNvSpPr>
          <p:nvPr>
            <p:ph type="subTitle" idx="3"/>
          </p:nvPr>
        </p:nvSpPr>
        <p:spPr>
          <a:xfrm>
            <a:off x="1263804" y="2280269"/>
            <a:ext cx="6884019" cy="537341"/>
          </a:xfrm>
          <a:prstGeom prst="rect">
            <a:avLst/>
          </a:prstGeom>
        </p:spPr>
        <p:txBody>
          <a:bodyPr spcFirstLastPara="1" wrap="square" lIns="91425" tIns="91425" rIns="91425" bIns="91425" anchor="t" anchorCtr="0">
            <a:noAutofit/>
          </a:bodyPr>
          <a:lstStyle/>
          <a:p>
            <a:r>
              <a:rPr lang="vi-VN" sz="2000">
                <a:latin typeface="+mn-lt"/>
              </a:rPr>
              <a:t>b) Vì bác Lợi đã kịp thời thu chăn dạ và áo len. </a:t>
            </a:r>
            <a:endParaRPr lang="en-US" sz="2000">
              <a:effectLst/>
              <a:latin typeface="+mn-lt"/>
            </a:endParaRPr>
          </a:p>
        </p:txBody>
      </p:sp>
      <p:sp>
        <p:nvSpPr>
          <p:cNvPr id="24284" name="Google Shape;24284;p39"/>
          <p:cNvSpPr txBox="1">
            <a:spLocks noGrp="1"/>
          </p:cNvSpPr>
          <p:nvPr>
            <p:ph type="subTitle" idx="5"/>
          </p:nvPr>
        </p:nvSpPr>
        <p:spPr>
          <a:xfrm>
            <a:off x="1263803" y="3046416"/>
            <a:ext cx="6884019" cy="537018"/>
          </a:xfrm>
          <a:prstGeom prst="rect">
            <a:avLst/>
          </a:prstGeom>
        </p:spPr>
        <p:txBody>
          <a:bodyPr spcFirstLastPara="1" wrap="square" lIns="91425" tIns="91425" rIns="91425" bIns="91425" anchor="t" anchorCtr="0">
            <a:noAutofit/>
          </a:bodyPr>
          <a:lstStyle/>
          <a:p>
            <a:r>
              <a:rPr lang="vi-VN" sz="2000">
                <a:latin typeface="+mn-lt"/>
              </a:rPr>
              <a:t>c) Vi Tuần đã thu chăn dạ và áo len giúp bác.</a:t>
            </a:r>
          </a:p>
        </p:txBody>
      </p:sp>
      <p:sp>
        <p:nvSpPr>
          <p:cNvPr id="5" name="Rectangle 4"/>
          <p:cNvSpPr/>
          <p:nvPr/>
        </p:nvSpPr>
        <p:spPr>
          <a:xfrm>
            <a:off x="689241" y="354496"/>
            <a:ext cx="7458581" cy="1045223"/>
          </a:xfrm>
          <a:prstGeom prst="rect">
            <a:avLst/>
          </a:prstGeom>
        </p:spPr>
        <p:txBody>
          <a:bodyPr wrap="square">
            <a:spAutoFit/>
          </a:bodyPr>
          <a:lstStyle/>
          <a:p>
            <a:pPr algn="just">
              <a:lnSpc>
                <a:spcPct val="150000"/>
              </a:lnSpc>
            </a:pPr>
            <a:r>
              <a:rPr lang="vi-VN" sz="2000" b="1" i="1">
                <a:latin typeface="+mn-lt"/>
              </a:rPr>
              <a:t>Câu 2. </a:t>
            </a:r>
            <a:r>
              <a:rPr lang="vi-VN" sz="2200" i="1">
                <a:latin typeface="+mn-lt"/>
              </a:rPr>
              <a:t>Vì sao chăn dạ và áo len của bác Lợi không bị ướt? Tìm ý đúng:</a:t>
            </a:r>
            <a:endParaRPr lang="en-US" sz="2200">
              <a:effectLst/>
              <a:latin typeface="+mn-lt"/>
            </a:endParaRPr>
          </a:p>
        </p:txBody>
      </p:sp>
      <p:sp>
        <p:nvSpPr>
          <p:cNvPr id="63" name="Google Shape;24284;p39"/>
          <p:cNvSpPr txBox="1">
            <a:spLocks/>
          </p:cNvSpPr>
          <p:nvPr/>
        </p:nvSpPr>
        <p:spPr>
          <a:xfrm>
            <a:off x="1263803" y="3812240"/>
            <a:ext cx="6884020"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r>
              <a:rPr lang="vi-VN" sz="2000">
                <a:latin typeface="+mn-lt"/>
              </a:rPr>
              <a:t>d) Vì Tuấn đã cất chăn dạ và áo len vào nhà bác Lợi.</a:t>
            </a:r>
            <a:endParaRPr lang="en-US" sz="2000">
              <a:latin typeface="+mn-lt"/>
            </a:endParaRPr>
          </a:p>
        </p:txBody>
      </p:sp>
    </p:spTree>
    <p:extLst>
      <p:ext uri="{BB962C8B-B14F-4D97-AF65-F5344CB8AC3E}">
        <p14:creationId xmlns:p14="http://schemas.microsoft.com/office/powerpoint/2010/main" val="31597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82">
                                            <p:bg/>
                                          </p:spTgt>
                                        </p:tgtEl>
                                        <p:attrNameLst>
                                          <p:attrName>style.visibility</p:attrName>
                                        </p:attrNameLst>
                                      </p:cBhvr>
                                      <p:to>
                                        <p:strVal val="visible"/>
                                      </p:to>
                                    </p:set>
                                    <p:animEffect transition="in" filter="fade">
                                      <p:cBhvr>
                                        <p:cTn id="12" dur="500"/>
                                        <p:tgtEl>
                                          <p:spTgt spid="24282">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282">
                                            <p:txEl>
                                              <p:pRg st="0" end="0"/>
                                            </p:txEl>
                                          </p:spTgt>
                                        </p:tgtEl>
                                        <p:attrNameLst>
                                          <p:attrName>style.visibility</p:attrName>
                                        </p:attrNameLst>
                                      </p:cBhvr>
                                      <p:to>
                                        <p:strVal val="visible"/>
                                      </p:to>
                                    </p:set>
                                    <p:animEffect transition="in" filter="fade">
                                      <p:cBhvr>
                                        <p:cTn id="15" dur="500"/>
                                        <p:tgtEl>
                                          <p:spTgt spid="2428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283">
                                            <p:bg/>
                                          </p:spTgt>
                                        </p:tgtEl>
                                        <p:attrNameLst>
                                          <p:attrName>style.visibility</p:attrName>
                                        </p:attrNameLst>
                                      </p:cBhvr>
                                      <p:to>
                                        <p:strVal val="visible"/>
                                      </p:to>
                                    </p:set>
                                    <p:animEffect transition="in" filter="fade">
                                      <p:cBhvr>
                                        <p:cTn id="18" dur="500"/>
                                        <p:tgtEl>
                                          <p:spTgt spid="2428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283">
                                            <p:txEl>
                                              <p:pRg st="0" end="0"/>
                                            </p:txEl>
                                          </p:spTgt>
                                        </p:tgtEl>
                                        <p:attrNameLst>
                                          <p:attrName>style.visibility</p:attrName>
                                        </p:attrNameLst>
                                      </p:cBhvr>
                                      <p:to>
                                        <p:strVal val="visible"/>
                                      </p:to>
                                    </p:set>
                                    <p:animEffect transition="in" filter="fade">
                                      <p:cBhvr>
                                        <p:cTn id="21" dur="500"/>
                                        <p:tgtEl>
                                          <p:spTgt spid="2428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284">
                                            <p:bg/>
                                          </p:spTgt>
                                        </p:tgtEl>
                                        <p:attrNameLst>
                                          <p:attrName>style.visibility</p:attrName>
                                        </p:attrNameLst>
                                      </p:cBhvr>
                                      <p:to>
                                        <p:strVal val="visible"/>
                                      </p:to>
                                    </p:set>
                                    <p:animEffect transition="in" filter="fade">
                                      <p:cBhvr>
                                        <p:cTn id="27" dur="500"/>
                                        <p:tgtEl>
                                          <p:spTgt spid="24284">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284">
                                            <p:txEl>
                                              <p:pRg st="0" end="0"/>
                                            </p:txEl>
                                          </p:spTgt>
                                        </p:tgtEl>
                                        <p:attrNameLst>
                                          <p:attrName>style.visibility</p:attrName>
                                        </p:attrNameLst>
                                      </p:cBhvr>
                                      <p:to>
                                        <p:strVal val="visible"/>
                                      </p:to>
                                    </p:set>
                                    <p:animEffect transition="in" filter="fade">
                                      <p:cBhvr>
                                        <p:cTn id="30" dur="500"/>
                                        <p:tgtEl>
                                          <p:spTgt spid="242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500" fill="hold"/>
                                        <p:tgtEl>
                                          <p:spTgt spid="24284"/>
                                        </p:tgtEl>
                                        <p:attrNameLst>
                                          <p:attrName>stroke.color</p:attrName>
                                        </p:attrNameLst>
                                      </p:cBhvr>
                                      <p:to>
                                        <a:srgbClr val="00B050"/>
                                      </p:to>
                                    </p:animClr>
                                    <p:set>
                                      <p:cBhvr>
                                        <p:cTn id="35" dur="500" fill="hold"/>
                                        <p:tgtEl>
                                          <p:spTgt spid="24284"/>
                                        </p:tgtEl>
                                        <p:attrNameLst>
                                          <p:attrName>stroke.on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84"/>
                                        </p:tgtEl>
                                        <p:attrNameLst>
                                          <p:attrName>fillcolor</p:attrName>
                                        </p:attrNameLst>
                                      </p:cBhvr>
                                      <p:to>
                                        <a:srgbClr val="92D050"/>
                                      </p:to>
                                    </p:animClr>
                                    <p:set>
                                      <p:cBhvr>
                                        <p:cTn id="38" dur="500" fill="hold"/>
                                        <p:tgtEl>
                                          <p:spTgt spid="24284"/>
                                        </p:tgtEl>
                                        <p:attrNameLst>
                                          <p:attrName>fill.type</p:attrName>
                                        </p:attrNameLst>
                                      </p:cBhvr>
                                      <p:to>
                                        <p:strVal val="solid"/>
                                      </p:to>
                                    </p:set>
                                    <p:set>
                                      <p:cBhvr>
                                        <p:cTn id="39" dur="500" fill="hold"/>
                                        <p:tgtEl>
                                          <p:spTgt spid="242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uiExpand="1" build="p" animBg="1"/>
      <p:bldP spid="24284" grpId="0" uiExpand="1" build="p" animBg="1"/>
      <p:bldP spid="5" grpId="0"/>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881235" y="1622407"/>
            <a:ext cx="7266586" cy="537341"/>
          </a:xfrm>
          <a:prstGeom prst="rect">
            <a:avLst/>
          </a:prstGeom>
        </p:spPr>
        <p:txBody>
          <a:bodyPr spcFirstLastPara="1" wrap="square" lIns="91425" tIns="91425" rIns="91425" bIns="91425" anchor="t" anchorCtr="0">
            <a:noAutofit/>
          </a:bodyPr>
          <a:lstStyle/>
          <a:p>
            <a:r>
              <a:rPr lang="vi-VN" sz="2000">
                <a:latin typeface="+mn-lt"/>
              </a:rPr>
              <a:t>a) Bạn cất chăn dạ và ảo len vào nhà bác Lợi.</a:t>
            </a:r>
          </a:p>
        </p:txBody>
      </p:sp>
      <p:sp>
        <p:nvSpPr>
          <p:cNvPr id="24283" name="Google Shape;24283;p39"/>
          <p:cNvSpPr txBox="1">
            <a:spLocks noGrp="1"/>
          </p:cNvSpPr>
          <p:nvPr>
            <p:ph type="subTitle" idx="3"/>
          </p:nvPr>
        </p:nvSpPr>
        <p:spPr>
          <a:xfrm>
            <a:off x="881236" y="2388554"/>
            <a:ext cx="7266586" cy="537341"/>
          </a:xfrm>
          <a:prstGeom prst="rect">
            <a:avLst/>
          </a:prstGeom>
        </p:spPr>
        <p:txBody>
          <a:bodyPr spcFirstLastPara="1" wrap="square" lIns="91425" tIns="91425" rIns="91425" bIns="91425" anchor="t" anchorCtr="0">
            <a:noAutofit/>
          </a:bodyPr>
          <a:lstStyle/>
          <a:p>
            <a:r>
              <a:rPr lang="en-US" sz="2000" smtClean="0">
                <a:latin typeface="+mn-lt"/>
              </a:rPr>
              <a:t>b) </a:t>
            </a:r>
            <a:r>
              <a:rPr lang="vi-VN" sz="2000" smtClean="0">
                <a:latin typeface="+mn-lt"/>
              </a:rPr>
              <a:t>Bạn </a:t>
            </a:r>
            <a:r>
              <a:rPr lang="vi-VN" sz="2000">
                <a:latin typeface="+mn-lt"/>
              </a:rPr>
              <a:t>cất chăn dạ và áo len vào nhà mình.</a:t>
            </a:r>
            <a:endParaRPr lang="en-US" sz="2000">
              <a:effectLst/>
              <a:latin typeface="+mn-lt"/>
            </a:endParaRPr>
          </a:p>
        </p:txBody>
      </p:sp>
      <p:sp>
        <p:nvSpPr>
          <p:cNvPr id="24284" name="Google Shape;24284;p39"/>
          <p:cNvSpPr txBox="1">
            <a:spLocks noGrp="1"/>
          </p:cNvSpPr>
          <p:nvPr>
            <p:ph type="subTitle" idx="5"/>
          </p:nvPr>
        </p:nvSpPr>
        <p:spPr>
          <a:xfrm>
            <a:off x="881235" y="3154701"/>
            <a:ext cx="7266586" cy="537018"/>
          </a:xfrm>
          <a:prstGeom prst="rect">
            <a:avLst/>
          </a:prstGeom>
        </p:spPr>
        <p:txBody>
          <a:bodyPr spcFirstLastPara="1" wrap="square" lIns="91425" tIns="91425" rIns="91425" bIns="91425" anchor="t" anchorCtr="0">
            <a:noAutofit/>
          </a:bodyPr>
          <a:lstStyle/>
          <a:p>
            <a:r>
              <a:rPr lang="en-US" sz="2000" smtClean="0">
                <a:latin typeface="+mn-lt"/>
              </a:rPr>
              <a:t>c) </a:t>
            </a:r>
            <a:r>
              <a:rPr lang="vi-VN" sz="2000" smtClean="0">
                <a:latin typeface="+mn-lt"/>
              </a:rPr>
              <a:t>Bạn </a:t>
            </a:r>
            <a:r>
              <a:rPr lang="vi-VN" sz="2000">
                <a:latin typeface="+mn-lt"/>
              </a:rPr>
              <a:t>không cảm thấy khó khăn vì chăn dạ rất nặng. </a:t>
            </a:r>
          </a:p>
        </p:txBody>
      </p:sp>
      <p:sp>
        <p:nvSpPr>
          <p:cNvPr id="5" name="Rectangle 4"/>
          <p:cNvSpPr/>
          <p:nvPr/>
        </p:nvSpPr>
        <p:spPr>
          <a:xfrm>
            <a:off x="689240" y="310422"/>
            <a:ext cx="7458581" cy="958660"/>
          </a:xfrm>
          <a:prstGeom prst="rect">
            <a:avLst/>
          </a:prstGeom>
        </p:spPr>
        <p:txBody>
          <a:bodyPr wrap="square">
            <a:spAutoFit/>
          </a:bodyPr>
          <a:lstStyle/>
          <a:p>
            <a:pPr algn="just">
              <a:lnSpc>
                <a:spcPct val="150000"/>
              </a:lnSpc>
            </a:pPr>
            <a:r>
              <a:rPr lang="vi-VN" sz="2000" b="1" i="1">
                <a:latin typeface="+mn-lt"/>
              </a:rPr>
              <a:t>Câu 3. </a:t>
            </a:r>
            <a:r>
              <a:rPr lang="vi-VN" sz="2000" i="1">
                <a:latin typeface="+mn-lt"/>
              </a:rPr>
              <a:t>Những chi tiết nào trong bài cho thấy Tuấn rất nhanh trí? Tìm các ý đúng</a:t>
            </a:r>
            <a:r>
              <a:rPr lang="vi-VN" sz="2000" i="1" smtClean="0">
                <a:latin typeface="+mn-lt"/>
              </a:rPr>
              <a:t>:</a:t>
            </a:r>
            <a:endParaRPr lang="vi-VN" sz="2000" i="1">
              <a:latin typeface="+mn-lt"/>
            </a:endParaRPr>
          </a:p>
        </p:txBody>
      </p:sp>
      <p:sp>
        <p:nvSpPr>
          <p:cNvPr id="63" name="Google Shape;24284;p39"/>
          <p:cNvSpPr txBox="1">
            <a:spLocks/>
          </p:cNvSpPr>
          <p:nvPr/>
        </p:nvSpPr>
        <p:spPr>
          <a:xfrm>
            <a:off x="881234" y="3920525"/>
            <a:ext cx="7266587"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r>
              <a:rPr lang="vi-VN" sz="2000">
                <a:latin typeface="+mn-lt"/>
              </a:rPr>
              <a:t>d) Bạn bắc ghế để lấy chăn dạ và áo len từ dây phơi xuống.</a:t>
            </a:r>
            <a:endParaRPr lang="en-US" sz="2000">
              <a:latin typeface="+mn-lt"/>
            </a:endParaRPr>
          </a:p>
        </p:txBody>
      </p:sp>
    </p:spTree>
    <p:extLst>
      <p:ext uri="{BB962C8B-B14F-4D97-AF65-F5344CB8AC3E}">
        <p14:creationId xmlns:p14="http://schemas.microsoft.com/office/powerpoint/2010/main" val="30093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82">
                                            <p:bg/>
                                          </p:spTgt>
                                        </p:tgtEl>
                                        <p:attrNameLst>
                                          <p:attrName>style.visibility</p:attrName>
                                        </p:attrNameLst>
                                      </p:cBhvr>
                                      <p:to>
                                        <p:strVal val="visible"/>
                                      </p:to>
                                    </p:set>
                                    <p:animEffect transition="in" filter="fade">
                                      <p:cBhvr>
                                        <p:cTn id="10" dur="500"/>
                                        <p:tgtEl>
                                          <p:spTgt spid="2428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82">
                                            <p:txEl>
                                              <p:pRg st="0" end="0"/>
                                            </p:txEl>
                                          </p:spTgt>
                                        </p:tgtEl>
                                        <p:attrNameLst>
                                          <p:attrName>style.visibility</p:attrName>
                                        </p:attrNameLst>
                                      </p:cBhvr>
                                      <p:to>
                                        <p:strVal val="visible"/>
                                      </p:to>
                                    </p:set>
                                    <p:animEffect transition="in" filter="fade">
                                      <p:cBhvr>
                                        <p:cTn id="13" dur="500"/>
                                        <p:tgtEl>
                                          <p:spTgt spid="2428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84">
                                            <p:bg/>
                                          </p:spTgt>
                                        </p:tgtEl>
                                        <p:attrNameLst>
                                          <p:attrName>style.visibility</p:attrName>
                                        </p:attrNameLst>
                                      </p:cBhvr>
                                      <p:to>
                                        <p:strVal val="visible"/>
                                      </p:to>
                                    </p:set>
                                    <p:animEffect transition="in" filter="fade">
                                      <p:cBhvr>
                                        <p:cTn id="16" dur="500"/>
                                        <p:tgtEl>
                                          <p:spTgt spid="2428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84">
                                            <p:txEl>
                                              <p:pRg st="0" end="0"/>
                                            </p:txEl>
                                          </p:spTgt>
                                        </p:tgtEl>
                                        <p:attrNameLst>
                                          <p:attrName>style.visibility</p:attrName>
                                        </p:attrNameLst>
                                      </p:cBhvr>
                                      <p:to>
                                        <p:strVal val="visible"/>
                                      </p:to>
                                    </p:set>
                                    <p:animEffect transition="in" filter="fade">
                                      <p:cBhvr>
                                        <p:cTn id="19" dur="500"/>
                                        <p:tgtEl>
                                          <p:spTgt spid="2428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83">
                                            <p:bg/>
                                          </p:spTgt>
                                        </p:tgtEl>
                                        <p:attrNameLst>
                                          <p:attrName>style.visibility</p:attrName>
                                        </p:attrNameLst>
                                      </p:cBhvr>
                                      <p:to>
                                        <p:strVal val="visible"/>
                                      </p:to>
                                    </p:set>
                                    <p:animEffect transition="in" filter="fade">
                                      <p:cBhvr>
                                        <p:cTn id="22" dur="500"/>
                                        <p:tgtEl>
                                          <p:spTgt spid="2428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83">
                                            <p:txEl>
                                              <p:pRg st="0" end="0"/>
                                            </p:txEl>
                                          </p:spTgt>
                                        </p:tgtEl>
                                        <p:attrNameLst>
                                          <p:attrName>style.visibility</p:attrName>
                                        </p:attrNameLst>
                                      </p:cBhvr>
                                      <p:to>
                                        <p:strVal val="visible"/>
                                      </p:to>
                                    </p:set>
                                    <p:animEffect transition="in" filter="fade">
                                      <p:cBhvr>
                                        <p:cTn id="25" dur="500"/>
                                        <p:tgtEl>
                                          <p:spTgt spid="2428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4283"/>
                                        </p:tgtEl>
                                        <p:attrNameLst>
                                          <p:attrName>fillcolor</p:attrName>
                                        </p:attrNameLst>
                                      </p:cBhvr>
                                      <p:to>
                                        <a:srgbClr val="92D050"/>
                                      </p:to>
                                    </p:animClr>
                                    <p:set>
                                      <p:cBhvr>
                                        <p:cTn id="33" dur="500" fill="hold"/>
                                        <p:tgtEl>
                                          <p:spTgt spid="24283"/>
                                        </p:tgtEl>
                                        <p:attrNameLst>
                                          <p:attrName>fill.type</p:attrName>
                                        </p:attrNameLst>
                                      </p:cBhvr>
                                      <p:to>
                                        <p:strVal val="solid"/>
                                      </p:to>
                                    </p:set>
                                    <p:set>
                                      <p:cBhvr>
                                        <p:cTn id="34" dur="500" fill="hold"/>
                                        <p:tgtEl>
                                          <p:spTgt spid="24283"/>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63"/>
                                        </p:tgtEl>
                                        <p:attrNameLst>
                                          <p:attrName>fillcolor</p:attrName>
                                        </p:attrNameLst>
                                      </p:cBhvr>
                                      <p:to>
                                        <a:srgbClr val="92D050"/>
                                      </p:to>
                                    </p:animClr>
                                    <p:set>
                                      <p:cBhvr>
                                        <p:cTn id="37" dur="500" fill="hold"/>
                                        <p:tgtEl>
                                          <p:spTgt spid="63"/>
                                        </p:tgtEl>
                                        <p:attrNameLst>
                                          <p:attrName>fill.type</p:attrName>
                                        </p:attrNameLst>
                                      </p:cBhvr>
                                      <p:to>
                                        <p:strVal val="solid"/>
                                      </p:to>
                                    </p:set>
                                    <p:set>
                                      <p:cBhvr>
                                        <p:cTn id="38" dur="500" fill="hold"/>
                                        <p:tgtEl>
                                          <p:spTgt spid="63"/>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24283"/>
                                        </p:tgtEl>
                                        <p:attrNameLst>
                                          <p:attrName>stroke.color</p:attrName>
                                        </p:attrNameLst>
                                      </p:cBhvr>
                                      <p:to>
                                        <a:srgbClr val="00B050"/>
                                      </p:to>
                                    </p:animClr>
                                    <p:set>
                                      <p:cBhvr>
                                        <p:cTn id="41" dur="500" fill="hold"/>
                                        <p:tgtEl>
                                          <p:spTgt spid="24283"/>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63"/>
                                        </p:tgtEl>
                                        <p:attrNameLst>
                                          <p:attrName>stroke.color</p:attrName>
                                        </p:attrNameLst>
                                      </p:cBhvr>
                                      <p:to>
                                        <a:srgbClr val="00B050"/>
                                      </p:to>
                                    </p:animClr>
                                    <p:set>
                                      <p:cBhvr>
                                        <p:cTn id="44" dur="5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build="p" animBg="1"/>
      <p:bldP spid="24283" grpId="0" uiExpand="1" build="p" animBg="1"/>
      <p:bldP spid="24284" grpId="0" build="p" animBg="1"/>
      <p:bldP spid="5" grpId="0"/>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798922" y="1987102"/>
            <a:ext cx="3776215" cy="2156981"/>
          </a:xfrm>
          <a:prstGeom prst="rect">
            <a:avLst/>
          </a:prstGeom>
        </p:spPr>
        <p:txBody>
          <a:bodyPr spcFirstLastPara="1" wrap="square" lIns="91425" tIns="182880" rIns="365760" bIns="365760" anchor="t" anchorCtr="0">
            <a:noAutofit/>
          </a:bodyPr>
          <a:lstStyle/>
          <a:p>
            <a:pPr algn="just">
              <a:lnSpc>
                <a:spcPct val="150000"/>
              </a:lnSpc>
            </a:pPr>
            <a:r>
              <a:rPr lang="vi-VN" sz="2000" b="1" smtClean="0">
                <a:latin typeface="+mn-lt"/>
              </a:rPr>
              <a:t>a</a:t>
            </a:r>
            <a:r>
              <a:rPr lang="vi-VN" sz="2000" b="1">
                <a:latin typeface="+mn-lt"/>
              </a:rPr>
              <a:t>) </a:t>
            </a:r>
            <a:r>
              <a:rPr lang="vi-VN" sz="2000">
                <a:latin typeface="+mn-lt"/>
              </a:rPr>
              <a:t>Viết đoạn văn ngắn kể về một người họ hàng (anh họ hoặc chị, em họ,...) cùng lúa tuổi với em.</a:t>
            </a:r>
          </a:p>
        </p:txBody>
      </p:sp>
      <p:sp>
        <p:nvSpPr>
          <p:cNvPr id="24283" name="Google Shape;24283;p39"/>
          <p:cNvSpPr txBox="1">
            <a:spLocks noGrp="1"/>
          </p:cNvSpPr>
          <p:nvPr>
            <p:ph type="subTitle" idx="3"/>
          </p:nvPr>
        </p:nvSpPr>
        <p:spPr>
          <a:xfrm>
            <a:off x="4957910" y="1987101"/>
            <a:ext cx="3607148" cy="2156981"/>
          </a:xfrm>
          <a:prstGeom prst="rect">
            <a:avLst/>
          </a:prstGeom>
        </p:spPr>
        <p:txBody>
          <a:bodyPr spcFirstLastPara="1" wrap="square" lIns="91425" tIns="182880" rIns="365760" bIns="365760" anchor="t" anchorCtr="0">
            <a:noAutofit/>
          </a:bodyPr>
          <a:lstStyle/>
          <a:p>
            <a:pPr algn="just">
              <a:lnSpc>
                <a:spcPct val="150000"/>
              </a:lnSpc>
            </a:pPr>
            <a:r>
              <a:rPr lang="en-US" sz="2000" b="1" smtClean="0">
                <a:latin typeface="+mn-lt"/>
              </a:rPr>
              <a:t>b)</a:t>
            </a:r>
            <a:r>
              <a:rPr lang="vi-VN" sz="2000" b="1" smtClean="0">
                <a:latin typeface="+mn-lt"/>
              </a:rPr>
              <a:t> </a:t>
            </a:r>
            <a:r>
              <a:rPr lang="vi-VN" sz="2000">
                <a:latin typeface="+mn-lt"/>
              </a:rPr>
              <a:t>Viết đoạn văn ngắn kể về một người họ hàng lớn tuổi của em.</a:t>
            </a:r>
            <a:endParaRPr lang="en-US" sz="2000">
              <a:effectLst/>
              <a:latin typeface="+mn-lt"/>
            </a:endParaRPr>
          </a:p>
        </p:txBody>
      </p:sp>
      <p:sp>
        <p:nvSpPr>
          <p:cNvPr id="5" name="Rectangle 4"/>
          <p:cNvSpPr/>
          <p:nvPr/>
        </p:nvSpPr>
        <p:spPr>
          <a:xfrm>
            <a:off x="734210" y="1007464"/>
            <a:ext cx="7458581" cy="577850"/>
          </a:xfrm>
          <a:prstGeom prst="rect">
            <a:avLst/>
          </a:prstGeom>
        </p:spPr>
        <p:txBody>
          <a:bodyPr wrap="square">
            <a:spAutoFit/>
          </a:bodyPr>
          <a:lstStyle/>
          <a:p>
            <a:pPr algn="ctr">
              <a:lnSpc>
                <a:spcPct val="150000"/>
              </a:lnSpc>
            </a:pPr>
            <a:r>
              <a:rPr lang="vi-VN" sz="2400" b="1" i="1">
                <a:latin typeface="+mn-lt"/>
              </a:rPr>
              <a:t>Câu </a:t>
            </a:r>
            <a:r>
              <a:rPr lang="en-US" sz="2400" b="1" i="1">
                <a:latin typeface="+mn-lt"/>
              </a:rPr>
              <a:t>4</a:t>
            </a:r>
            <a:r>
              <a:rPr lang="vi-VN" sz="2400" b="1" i="1" smtClean="0">
                <a:latin typeface="+mn-lt"/>
              </a:rPr>
              <a:t>. </a:t>
            </a:r>
            <a:r>
              <a:rPr lang="vi-VN" sz="2400" i="1">
                <a:latin typeface="+mn-lt"/>
              </a:rPr>
              <a:t>Chọn 1 trong 2 đề sau:</a:t>
            </a:r>
          </a:p>
        </p:txBody>
      </p:sp>
    </p:spTree>
    <p:extLst>
      <p:ext uri="{BB962C8B-B14F-4D97-AF65-F5344CB8AC3E}">
        <p14:creationId xmlns:p14="http://schemas.microsoft.com/office/powerpoint/2010/main" val="179948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282">
                                            <p:bg/>
                                          </p:spTgt>
                                        </p:tgtEl>
                                        <p:attrNameLst>
                                          <p:attrName>style.visibility</p:attrName>
                                        </p:attrNameLst>
                                      </p:cBhvr>
                                      <p:to>
                                        <p:strVal val="visible"/>
                                      </p:to>
                                    </p:set>
                                    <p:animEffect transition="in" filter="fade">
                                      <p:cBhvr>
                                        <p:cTn id="14" dur="500"/>
                                        <p:tgtEl>
                                          <p:spTgt spid="24282">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82">
                                            <p:txEl>
                                              <p:pRg st="0" end="0"/>
                                            </p:txEl>
                                          </p:spTgt>
                                        </p:tgtEl>
                                        <p:attrNameLst>
                                          <p:attrName>style.visibility</p:attrName>
                                        </p:attrNameLst>
                                      </p:cBhvr>
                                      <p:to>
                                        <p:strVal val="visible"/>
                                      </p:to>
                                    </p:set>
                                    <p:animEffect transition="in" filter="fade">
                                      <p:cBhvr>
                                        <p:cTn id="17" dur="500"/>
                                        <p:tgtEl>
                                          <p:spTgt spid="242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283">
                                            <p:bg/>
                                          </p:spTgt>
                                        </p:tgtEl>
                                        <p:attrNameLst>
                                          <p:attrName>style.visibility</p:attrName>
                                        </p:attrNameLst>
                                      </p:cBhvr>
                                      <p:to>
                                        <p:strVal val="visible"/>
                                      </p:to>
                                    </p:set>
                                    <p:animEffect transition="in" filter="fade">
                                      <p:cBhvr>
                                        <p:cTn id="22" dur="500"/>
                                        <p:tgtEl>
                                          <p:spTgt spid="2428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83">
                                            <p:txEl>
                                              <p:pRg st="0" end="0"/>
                                            </p:txEl>
                                          </p:spTgt>
                                        </p:tgtEl>
                                        <p:attrNameLst>
                                          <p:attrName>style.visibility</p:attrName>
                                        </p:attrNameLst>
                                      </p:cBhvr>
                                      <p:to>
                                        <p:strVal val="visible"/>
                                      </p:to>
                                    </p:set>
                                    <p:animEffect transition="in" filter="fade">
                                      <p:cBhvr>
                                        <p:cTn id="25" dur="500"/>
                                        <p:tgtEl>
                                          <p:spTgt spid="24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uiExpand="1" build="p"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604047" y="788877"/>
            <a:ext cx="7961009" cy="1093376"/>
          </a:xfrm>
          <a:prstGeom prst="rect">
            <a:avLst/>
          </a:prstGeom>
        </p:spPr>
        <p:txBody>
          <a:bodyPr spcFirstLastPara="1" wrap="square" lIns="91425" tIns="91440" rIns="182880" bIns="91440" anchor="t" anchorCtr="0">
            <a:noAutofit/>
          </a:bodyPr>
          <a:lstStyle/>
          <a:p>
            <a:pPr algn="just">
              <a:lnSpc>
                <a:spcPct val="150000"/>
              </a:lnSpc>
            </a:pPr>
            <a:r>
              <a:rPr lang="vi-VN" sz="2000" smtClean="0">
                <a:latin typeface="+mn-lt"/>
              </a:rPr>
              <a:t>a</a:t>
            </a:r>
            <a:r>
              <a:rPr lang="vi-VN" sz="2000">
                <a:latin typeface="+mn-lt"/>
              </a:rPr>
              <a:t>) Viết đoạn văn ngắn kể về một người họ hàng (anh họ hoặc chị, em họ,...) cùng lúa tuổi với em.</a:t>
            </a:r>
          </a:p>
        </p:txBody>
      </p:sp>
      <p:sp>
        <p:nvSpPr>
          <p:cNvPr id="5" name="Rectangle 4"/>
          <p:cNvSpPr/>
          <p:nvPr/>
        </p:nvSpPr>
        <p:spPr>
          <a:xfrm>
            <a:off x="508568" y="257957"/>
            <a:ext cx="7458581" cy="496996"/>
          </a:xfrm>
          <a:prstGeom prst="rect">
            <a:avLst/>
          </a:prstGeom>
        </p:spPr>
        <p:txBody>
          <a:bodyPr wrap="square">
            <a:spAutoFit/>
          </a:bodyPr>
          <a:lstStyle/>
          <a:p>
            <a:pPr>
              <a:lnSpc>
                <a:spcPct val="150000"/>
              </a:lnSpc>
            </a:pPr>
            <a:r>
              <a:rPr lang="vi-VN" sz="2000" b="1" i="1">
                <a:latin typeface="+mn-lt"/>
              </a:rPr>
              <a:t>Câu </a:t>
            </a:r>
            <a:r>
              <a:rPr lang="en-US" sz="2000" b="1" i="1">
                <a:latin typeface="+mn-lt"/>
              </a:rPr>
              <a:t>4</a:t>
            </a:r>
            <a:r>
              <a:rPr lang="vi-VN" sz="2000" b="1" i="1" smtClean="0">
                <a:latin typeface="+mn-lt"/>
              </a:rPr>
              <a:t>. </a:t>
            </a:r>
            <a:r>
              <a:rPr lang="vi-VN" sz="2000" i="1">
                <a:latin typeface="+mn-lt"/>
              </a:rPr>
              <a:t>Chọn 1 trong 2 đề sau:</a:t>
            </a:r>
          </a:p>
        </p:txBody>
      </p:sp>
      <p:sp>
        <p:nvSpPr>
          <p:cNvPr id="8" name="Rectangle 7"/>
          <p:cNvSpPr/>
          <p:nvPr/>
        </p:nvSpPr>
        <p:spPr>
          <a:xfrm>
            <a:off x="604046" y="2415277"/>
            <a:ext cx="7961009" cy="2400657"/>
          </a:xfrm>
          <a:prstGeom prst="rect">
            <a:avLst/>
          </a:prstGeom>
        </p:spPr>
        <p:txBody>
          <a:bodyPr wrap="square">
            <a:spAutoFit/>
          </a:bodyPr>
          <a:lstStyle/>
          <a:p>
            <a:pPr algn="just">
              <a:lnSpc>
                <a:spcPct val="150000"/>
              </a:lnSpc>
            </a:pPr>
            <a:r>
              <a:rPr lang="vi-VN" sz="2000" i="1">
                <a:solidFill>
                  <a:schemeClr val="tx1"/>
                </a:solidFill>
                <a:latin typeface="+mn-lt"/>
                <a:ea typeface="Calibri" panose="020F0502020204030204" pitchFamily="34" charset="0"/>
                <a:cs typeface="Times New Roman" panose="02020603050405020304" pitchFamily="18" charset="0"/>
              </a:rPr>
              <a:t>Anh Thế là anh họ lớn tuổi nhất của em. Năm nay anh ấy đang học đại học năm cuối ở Hà Nội. Anh thế rất thích chơi thể thao nên có dáng người cao ráo và khỏe mạnh. Chính anh Thế là người dạy em chơi bóng đá, giúp em giỏi môn thể thao này như vậy. Em rất yêu quý và xem anh Thế như thần tượng của mình.</a:t>
            </a:r>
            <a:endParaRPr lang="en-US" sz="2000">
              <a:solidFill>
                <a:schemeClr val="tx1"/>
              </a:solidFill>
              <a:effectLst/>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961201" y="1788621"/>
            <a:ext cx="5246700" cy="720288"/>
          </a:xfrm>
          <a:prstGeom prst="rect">
            <a:avLst/>
          </a:prstGeom>
        </p:spPr>
        <p:txBody>
          <a:bodyPr spcFirstLastPara="1" wrap="square" lIns="91425" tIns="91425" rIns="91425" bIns="91425" anchor="ctr" anchorCtr="0">
            <a:noAutofit/>
          </a:bodyPr>
          <a:lstStyle/>
          <a:p>
            <a:pPr lvl="0"/>
            <a:r>
              <a:rPr lang="en-US" sz="2000" b="1" u="sng" smtClean="0">
                <a:latin typeface="+mj-lt"/>
              </a:rPr>
              <a:t>Đoạn văn mẫu:</a:t>
            </a:r>
            <a:endParaRPr lang="en-US" sz="2000" b="1" u="sng">
              <a:latin typeface="+mj-lt"/>
            </a:endParaRPr>
          </a:p>
        </p:txBody>
      </p:sp>
    </p:spTree>
    <p:extLst>
      <p:ext uri="{BB962C8B-B14F-4D97-AF65-F5344CB8AC3E}">
        <p14:creationId xmlns:p14="http://schemas.microsoft.com/office/powerpoint/2010/main" val="378682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82"/>
                                        </p:tgtEl>
                                        <p:attrNameLst>
                                          <p:attrName>style.visibility</p:attrName>
                                        </p:attrNameLst>
                                      </p:cBhvr>
                                      <p:to>
                                        <p:strVal val="visible"/>
                                      </p:to>
                                    </p:set>
                                    <p:animEffect transition="in" filter="fade">
                                      <p:cBhvr>
                                        <p:cTn id="7" dur="500"/>
                                        <p:tgtEl>
                                          <p:spTgt spid="24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5" name="Rectangle 4"/>
          <p:cNvSpPr/>
          <p:nvPr/>
        </p:nvSpPr>
        <p:spPr>
          <a:xfrm>
            <a:off x="508568" y="257957"/>
            <a:ext cx="7458581" cy="456535"/>
          </a:xfrm>
          <a:prstGeom prst="rect">
            <a:avLst/>
          </a:prstGeom>
        </p:spPr>
        <p:txBody>
          <a:bodyPr wrap="square">
            <a:spAutoFit/>
          </a:bodyPr>
          <a:lstStyle/>
          <a:p>
            <a:pPr>
              <a:lnSpc>
                <a:spcPct val="150000"/>
              </a:lnSpc>
            </a:pPr>
            <a:r>
              <a:rPr lang="vi-VN" sz="1800" b="1" i="1">
                <a:latin typeface="+mn-lt"/>
              </a:rPr>
              <a:t>Câu </a:t>
            </a:r>
            <a:r>
              <a:rPr lang="en-US" sz="1800" b="1" i="1">
                <a:latin typeface="+mn-lt"/>
              </a:rPr>
              <a:t>4</a:t>
            </a:r>
            <a:r>
              <a:rPr lang="vi-VN" sz="1800" b="1" i="1" smtClean="0">
                <a:latin typeface="+mn-lt"/>
              </a:rPr>
              <a:t>. </a:t>
            </a:r>
            <a:r>
              <a:rPr lang="vi-VN" sz="1800" i="1">
                <a:latin typeface="+mn-lt"/>
              </a:rPr>
              <a:t>Chọn 1 trong 2 đề sau:</a:t>
            </a:r>
          </a:p>
        </p:txBody>
      </p:sp>
      <p:sp>
        <p:nvSpPr>
          <p:cNvPr id="6" name="Rectangle 5"/>
          <p:cNvSpPr/>
          <p:nvPr/>
        </p:nvSpPr>
        <p:spPr>
          <a:xfrm>
            <a:off x="604048" y="1527340"/>
            <a:ext cx="7961009" cy="507831"/>
          </a:xfrm>
          <a:prstGeom prst="rect">
            <a:avLst/>
          </a:prstGeom>
        </p:spPr>
        <p:txBody>
          <a:bodyPr wrap="square">
            <a:spAutoFit/>
          </a:bodyPr>
          <a:lstStyle/>
          <a:p>
            <a:pPr algn="ctr">
              <a:lnSpc>
                <a:spcPct val="150000"/>
              </a:lnSpc>
            </a:pPr>
            <a:r>
              <a:rPr lang="en-US" sz="1800" b="1" u="sng" smtClean="0">
                <a:latin typeface="+mn-lt"/>
              </a:rPr>
              <a:t>Đoạn văn mẫu:</a:t>
            </a:r>
            <a:endParaRPr lang="vi-VN" sz="1800" u="sng">
              <a:latin typeface="+mn-lt"/>
            </a:endParaRPr>
          </a:p>
        </p:txBody>
      </p:sp>
      <p:sp>
        <p:nvSpPr>
          <p:cNvPr id="8" name="Google Shape;24283;p39"/>
          <p:cNvSpPr txBox="1">
            <a:spLocks noGrp="1"/>
          </p:cNvSpPr>
          <p:nvPr>
            <p:ph type="subTitle" idx="3"/>
          </p:nvPr>
        </p:nvSpPr>
        <p:spPr>
          <a:xfrm>
            <a:off x="508568" y="795280"/>
            <a:ext cx="8215707" cy="651272"/>
          </a:xfrm>
          <a:prstGeom prst="rect">
            <a:avLst/>
          </a:prstGeom>
          <a:noFill/>
          <a:ln w="28575" cap="flat" cmpd="sng">
            <a:solidFill>
              <a:schemeClr val="dk2"/>
            </a:solidFill>
            <a:prstDash val="solid"/>
            <a:round/>
            <a:headEnd type="none" w="sm" len="sm"/>
            <a:tailEnd type="none" w="sm" len="sm"/>
          </a:ln>
        </p:spPr>
        <p:txBody>
          <a:bodyPr spcFirstLastPara="1" wrap="square" lIns="91425" tIns="91440" rIns="182880" bIns="91440" anchor="t" anchorCtr="0">
            <a:noAutofit/>
          </a:bodyPr>
          <a:lstStyle/>
          <a:p>
            <a:pPr algn="just">
              <a:lnSpc>
                <a:spcPct val="150000"/>
              </a:lnSpc>
            </a:pPr>
            <a:r>
              <a:rPr lang="en-US" sz="2000">
                <a:latin typeface="+mn-lt"/>
              </a:rPr>
              <a:t>b)</a:t>
            </a:r>
            <a:r>
              <a:rPr lang="vi-VN" sz="2000">
                <a:latin typeface="+mn-lt"/>
              </a:rPr>
              <a:t> Viết đoạn văn ngắn kể về một người họ hàng lớn tuổi của em.</a:t>
            </a:r>
            <a:endParaRPr lang="en-US" sz="2000">
              <a:latin typeface="+mn-lt"/>
            </a:endParaRPr>
          </a:p>
        </p:txBody>
      </p:sp>
      <p:sp>
        <p:nvSpPr>
          <p:cNvPr id="4" name="Rectangle 3"/>
          <p:cNvSpPr/>
          <p:nvPr/>
        </p:nvSpPr>
        <p:spPr>
          <a:xfrm>
            <a:off x="508568" y="2035171"/>
            <a:ext cx="8215707" cy="2400657"/>
          </a:xfrm>
          <a:prstGeom prst="rect">
            <a:avLst/>
          </a:prstGeom>
        </p:spPr>
        <p:txBody>
          <a:bodyPr wrap="square">
            <a:spAutoFit/>
          </a:bodyPr>
          <a:lstStyle/>
          <a:p>
            <a:pPr algn="just">
              <a:lnSpc>
                <a:spcPct val="150000"/>
              </a:lnSpc>
            </a:pPr>
            <a:r>
              <a:rPr lang="vi-VN" sz="2000" i="1">
                <a:latin typeface="+mn-lt"/>
                <a:ea typeface="Calibri" panose="020F0502020204030204" pitchFamily="34" charset="0"/>
                <a:cs typeface="Times New Roman" panose="02020603050405020304" pitchFamily="18" charset="0"/>
              </a:rPr>
              <a:t>Bác Lâm là anh trai của bố em. Bác ấy có dáng người cao lớn, vạm vỡ vì làm công việc đồng áng vất vả. Điều em ấn tượng nhất ở bác là nụ cười rạng ngời, tràn ngập sức sống. Lúc nào bác cũng truyền nguồn năng lượng tích cực cho mọi người xung quanh mình. Em rất thích tính cách lạc quan và vui vẻ ấy của bác Lâm.</a:t>
            </a:r>
            <a:endParaRPr lang="en-US" sz="2000" i="1">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09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42"/>
        <p:cNvGrpSpPr/>
        <p:nvPr/>
      </p:nvGrpSpPr>
      <p:grpSpPr>
        <a:xfrm>
          <a:off x="0" y="0"/>
          <a:ext cx="0" cy="0"/>
          <a:chOff x="0" y="0"/>
          <a:chExt cx="0" cy="0"/>
        </a:xfrm>
      </p:grpSpPr>
      <p:sp>
        <p:nvSpPr>
          <p:cNvPr id="61" name="Google Shape;24045;p31"/>
          <p:cNvSpPr txBox="1">
            <a:spLocks noGrp="1"/>
          </p:cNvSpPr>
          <p:nvPr>
            <p:ph type="title" idx="2"/>
          </p:nvPr>
        </p:nvSpPr>
        <p:spPr>
          <a:xfrm>
            <a:off x="1005900" y="1063824"/>
            <a:ext cx="7142983" cy="447600"/>
          </a:xfrm>
          <a:prstGeom prst="rect">
            <a:avLst/>
          </a:prstGeom>
        </p:spPr>
        <p:txBody>
          <a:bodyPr spcFirstLastPara="1" wrap="square" lIns="91425" tIns="91425" rIns="91425" bIns="91425" anchor="ctr" anchorCtr="0">
            <a:noAutofit/>
          </a:bodyPr>
          <a:lstStyle/>
          <a:p>
            <a:pPr lvl="0"/>
            <a:r>
              <a:rPr lang="en-US" sz="2400" b="1" smtClean="0">
                <a:latin typeface="+mn-lt"/>
              </a:rPr>
              <a:t>C</a:t>
            </a:r>
            <a:r>
              <a:rPr lang="vi-VN" sz="2400" b="1" smtClean="0">
                <a:latin typeface="+mn-lt"/>
              </a:rPr>
              <a:t>a dao, tục ngữ về họ hàng, làng xóm</a:t>
            </a:r>
            <a:endParaRPr sz="2400" b="1">
              <a:latin typeface="+mn-lt"/>
            </a:endParaRPr>
          </a:p>
        </p:txBody>
      </p:sp>
      <p:sp>
        <p:nvSpPr>
          <p:cNvPr id="62" name="TextBox 35">
            <a:extLst>
              <a:ext uri="{FF2B5EF4-FFF2-40B4-BE49-F238E27FC236}">
                <a16:creationId xmlns:a16="http://schemas.microsoft.com/office/drawing/2014/main" id="{B030F64E-D154-7332-C853-4354A2B66AA6}"/>
              </a:ext>
            </a:extLst>
          </p:cNvPr>
          <p:cNvSpPr txBox="1"/>
          <p:nvPr/>
        </p:nvSpPr>
        <p:spPr>
          <a:xfrm>
            <a:off x="3128360" y="296508"/>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bg2"/>
                </a:solidFill>
              </a:rPr>
              <a:t>KHỞI ĐỘNG</a:t>
            </a:r>
          </a:p>
        </p:txBody>
      </p:sp>
      <p:sp>
        <p:nvSpPr>
          <p:cNvPr id="63" name="Rounded Rectangle 62"/>
          <p:cNvSpPr/>
          <p:nvPr/>
        </p:nvSpPr>
        <p:spPr>
          <a:xfrm>
            <a:off x="4653686" y="1780136"/>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Buôn có bạn, bán có phường</a:t>
            </a:r>
            <a:endParaRPr lang="en-US" sz="1800">
              <a:solidFill>
                <a:schemeClr val="tx1"/>
              </a:solidFill>
            </a:endParaRPr>
          </a:p>
        </p:txBody>
      </p:sp>
      <p:sp>
        <p:nvSpPr>
          <p:cNvPr id="64" name="Rounded Rectangle 63"/>
          <p:cNvSpPr/>
          <p:nvPr/>
        </p:nvSpPr>
        <p:spPr>
          <a:xfrm>
            <a:off x="683941" y="3906825"/>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chemeClr val="tx1"/>
                </a:solidFill>
              </a:rPr>
              <a:t>Cháy </a:t>
            </a:r>
            <a:r>
              <a:rPr lang="vi-VN" sz="1800">
                <a:solidFill>
                  <a:schemeClr val="tx1"/>
                </a:solidFill>
              </a:rPr>
              <a:t>nhà hàng xóm, </a:t>
            </a:r>
            <a:endParaRPr lang="en-US" sz="1800" smtClean="0">
              <a:solidFill>
                <a:schemeClr val="tx1"/>
              </a:solidFill>
            </a:endParaRPr>
          </a:p>
          <a:p>
            <a:pPr algn="ctr">
              <a:lnSpc>
                <a:spcPct val="150000"/>
              </a:lnSpc>
            </a:pPr>
            <a:r>
              <a:rPr lang="vi-VN" sz="1800" smtClean="0">
                <a:solidFill>
                  <a:schemeClr val="tx1"/>
                </a:solidFill>
              </a:rPr>
              <a:t>bình </a:t>
            </a:r>
            <a:r>
              <a:rPr lang="vi-VN" sz="1800">
                <a:solidFill>
                  <a:schemeClr val="tx1"/>
                </a:solidFill>
              </a:rPr>
              <a:t>chân như vại.</a:t>
            </a:r>
            <a:endParaRPr lang="en-US" sz="1800">
              <a:solidFill>
                <a:schemeClr val="tx1"/>
              </a:solidFill>
            </a:endParaRPr>
          </a:p>
        </p:txBody>
      </p:sp>
      <p:sp>
        <p:nvSpPr>
          <p:cNvPr id="65" name="Rounded Rectangle 64"/>
          <p:cNvSpPr/>
          <p:nvPr/>
        </p:nvSpPr>
        <p:spPr>
          <a:xfrm>
            <a:off x="688226" y="2840531"/>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chemeClr val="tx1"/>
                </a:solidFill>
              </a:rPr>
              <a:t>Thương </a:t>
            </a:r>
            <a:r>
              <a:rPr lang="vi-VN" sz="1800">
                <a:solidFill>
                  <a:schemeClr val="tx1"/>
                </a:solidFill>
              </a:rPr>
              <a:t>người như thể </a:t>
            </a:r>
            <a:endParaRPr lang="en-US" sz="1800" smtClean="0">
              <a:solidFill>
                <a:schemeClr val="tx1"/>
              </a:solidFill>
            </a:endParaRPr>
          </a:p>
          <a:p>
            <a:pPr algn="ctr">
              <a:lnSpc>
                <a:spcPct val="150000"/>
              </a:lnSpc>
            </a:pPr>
            <a:r>
              <a:rPr lang="vi-VN" sz="1800" smtClean="0">
                <a:solidFill>
                  <a:schemeClr val="tx1"/>
                </a:solidFill>
              </a:rPr>
              <a:t>thương </a:t>
            </a:r>
            <a:r>
              <a:rPr lang="vi-VN" sz="1800">
                <a:solidFill>
                  <a:schemeClr val="tx1"/>
                </a:solidFill>
              </a:rPr>
              <a:t>thân. </a:t>
            </a:r>
            <a:endParaRPr lang="en-US" sz="1800">
              <a:solidFill>
                <a:schemeClr val="tx1"/>
              </a:solidFill>
            </a:endParaRPr>
          </a:p>
        </p:txBody>
      </p:sp>
      <p:sp>
        <p:nvSpPr>
          <p:cNvPr id="66" name="Rounded Rectangle 65"/>
          <p:cNvSpPr/>
          <p:nvPr/>
        </p:nvSpPr>
        <p:spPr>
          <a:xfrm>
            <a:off x="683941" y="1785571"/>
            <a:ext cx="3755433" cy="780815"/>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solidFill>
              </a:rPr>
              <a:t>Hàng </a:t>
            </a:r>
            <a:r>
              <a:rPr lang="en-US" sz="1800">
                <a:solidFill>
                  <a:schemeClr val="tx1"/>
                </a:solidFill>
              </a:rPr>
              <a:t>xóm, láng giềng </a:t>
            </a:r>
            <a:endParaRPr lang="en-US" sz="1800" smtClean="0">
              <a:solidFill>
                <a:schemeClr val="tx1"/>
              </a:solidFill>
            </a:endParaRPr>
          </a:p>
          <a:p>
            <a:pPr algn="ctr">
              <a:lnSpc>
                <a:spcPct val="150000"/>
              </a:lnSpc>
            </a:pPr>
            <a:r>
              <a:rPr lang="en-US" sz="1800" smtClean="0">
                <a:solidFill>
                  <a:schemeClr val="tx1"/>
                </a:solidFill>
              </a:rPr>
              <a:t>tối </a:t>
            </a:r>
            <a:r>
              <a:rPr lang="en-US" sz="1800">
                <a:solidFill>
                  <a:schemeClr val="tx1"/>
                </a:solidFill>
              </a:rPr>
              <a:t>lửa tắt đèn có nhau. </a:t>
            </a:r>
          </a:p>
        </p:txBody>
      </p:sp>
      <p:sp>
        <p:nvSpPr>
          <p:cNvPr id="67" name="Rounded Rectangle 66"/>
          <p:cNvSpPr/>
          <p:nvPr/>
        </p:nvSpPr>
        <p:spPr>
          <a:xfrm>
            <a:off x="4657971" y="2840531"/>
            <a:ext cx="3755433" cy="78181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1800" smtClean="0">
                <a:solidFill>
                  <a:schemeClr val="tx1"/>
                </a:solidFill>
              </a:rPr>
              <a:t>Đèn </a:t>
            </a:r>
            <a:r>
              <a:rPr lang="it-IT" sz="1800">
                <a:solidFill>
                  <a:schemeClr val="tx1"/>
                </a:solidFill>
              </a:rPr>
              <a:t>nhà ai, nhà nấy rạng.</a:t>
            </a:r>
            <a:endParaRPr lang="en-US" sz="1800">
              <a:solidFill>
                <a:schemeClr val="tx1"/>
              </a:solidFill>
            </a:endParaRPr>
          </a:p>
        </p:txBody>
      </p:sp>
      <p:sp>
        <p:nvSpPr>
          <p:cNvPr id="68" name="Rounded Rectangle 67"/>
          <p:cNvSpPr/>
          <p:nvPr/>
        </p:nvSpPr>
        <p:spPr>
          <a:xfrm>
            <a:off x="4649401" y="3900926"/>
            <a:ext cx="3755433" cy="78181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Nước xa không cứu được lửa gần</a:t>
            </a:r>
            <a:endParaRPr 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5" name="Rectangle 4"/>
          <p:cNvSpPr/>
          <p:nvPr/>
        </p:nvSpPr>
        <p:spPr>
          <a:xfrm>
            <a:off x="508567" y="406989"/>
            <a:ext cx="8035825" cy="537391"/>
          </a:xfrm>
          <a:prstGeom prst="rect">
            <a:avLst/>
          </a:prstGeom>
        </p:spPr>
        <p:txBody>
          <a:bodyPr wrap="square">
            <a:spAutoFit/>
          </a:bodyPr>
          <a:lstStyle/>
          <a:p>
            <a:pPr algn="ctr">
              <a:lnSpc>
                <a:spcPct val="150000"/>
              </a:lnSpc>
            </a:pPr>
            <a:r>
              <a:rPr lang="vi-VN" sz="2200" b="1" i="1">
                <a:latin typeface="+mn-lt"/>
              </a:rPr>
              <a:t>Câu </a:t>
            </a:r>
            <a:r>
              <a:rPr lang="en-US" sz="2200" b="1" i="1" smtClean="0">
                <a:latin typeface="+mn-lt"/>
              </a:rPr>
              <a:t>5</a:t>
            </a:r>
            <a:r>
              <a:rPr lang="vi-VN" sz="2200" b="1" i="1" smtClean="0">
                <a:latin typeface="+mn-lt"/>
              </a:rPr>
              <a:t>. </a:t>
            </a:r>
            <a:r>
              <a:rPr lang="vi-VN" sz="2200" i="1">
                <a:latin typeface="+mn-lt"/>
              </a:rPr>
              <a:t>Chép lại các tính từ trong đoạn văn mà em vừa viết.</a:t>
            </a:r>
          </a:p>
        </p:txBody>
      </p:sp>
      <p:sp>
        <p:nvSpPr>
          <p:cNvPr id="8" name="Rectangle 7"/>
          <p:cNvSpPr/>
          <p:nvPr/>
        </p:nvSpPr>
        <p:spPr>
          <a:xfrm>
            <a:off x="508567" y="1412119"/>
            <a:ext cx="8035825" cy="3139321"/>
          </a:xfrm>
          <a:prstGeom prst="rect">
            <a:avLst/>
          </a:prstGeom>
        </p:spPr>
        <p:txBody>
          <a:bodyPr wrap="square">
            <a:spAutoFit/>
          </a:bodyPr>
          <a:lstStyle/>
          <a:p>
            <a:pPr algn="just">
              <a:lnSpc>
                <a:spcPct val="150000"/>
              </a:lnSpc>
            </a:pPr>
            <a:r>
              <a:rPr lang="vi-VN" sz="2200" i="1">
                <a:latin typeface="+mn-lt"/>
                <a:ea typeface="Calibri" panose="020F0502020204030204" pitchFamily="34" charset="0"/>
                <a:cs typeface="Times New Roman" panose="02020603050405020304" pitchFamily="18" charset="0"/>
              </a:rPr>
              <a:t>Anh Thế là anh họ </a:t>
            </a:r>
            <a:r>
              <a:rPr lang="vi-VN" sz="2200" b="1" i="1">
                <a:solidFill>
                  <a:srgbClr val="FF0000"/>
                </a:solidFill>
                <a:latin typeface="+mn-lt"/>
                <a:ea typeface="Calibri" panose="020F0502020204030204" pitchFamily="34" charset="0"/>
                <a:cs typeface="Times New Roman" panose="02020603050405020304" pitchFamily="18" charset="0"/>
              </a:rPr>
              <a:t>lớn</a:t>
            </a:r>
            <a:r>
              <a:rPr lang="vi-VN" sz="2200" i="1">
                <a:latin typeface="+mn-lt"/>
                <a:ea typeface="Calibri" panose="020F0502020204030204" pitchFamily="34" charset="0"/>
                <a:cs typeface="Times New Roman" panose="02020603050405020304" pitchFamily="18" charset="0"/>
              </a:rPr>
              <a:t> tuổi </a:t>
            </a:r>
            <a:r>
              <a:rPr lang="vi-VN" sz="2200" b="1" i="1">
                <a:solidFill>
                  <a:srgbClr val="FF0000"/>
                </a:solidFill>
                <a:latin typeface="+mn-lt"/>
                <a:ea typeface="Calibri" panose="020F0502020204030204" pitchFamily="34" charset="0"/>
                <a:cs typeface="Times New Roman" panose="02020603050405020304" pitchFamily="18" charset="0"/>
              </a:rPr>
              <a:t>nhất</a:t>
            </a:r>
            <a:r>
              <a:rPr lang="vi-VN" sz="2200" i="1">
                <a:latin typeface="+mn-lt"/>
                <a:ea typeface="Calibri" panose="020F0502020204030204" pitchFamily="34" charset="0"/>
                <a:cs typeface="Times New Roman" panose="02020603050405020304" pitchFamily="18" charset="0"/>
              </a:rPr>
              <a:t> của em. Năm nay anh ấy đang học đại học năm cuối ở Hà Nội. Anh thế rất thích chơi thể thao nên có dáng người </a:t>
            </a:r>
            <a:r>
              <a:rPr lang="vi-VN" sz="2200" b="1" i="1">
                <a:solidFill>
                  <a:srgbClr val="FF0000"/>
                </a:solidFill>
                <a:latin typeface="+mn-lt"/>
                <a:ea typeface="Calibri" panose="020F0502020204030204" pitchFamily="34" charset="0"/>
                <a:cs typeface="Times New Roman" panose="02020603050405020304" pitchFamily="18" charset="0"/>
              </a:rPr>
              <a:t>cao ráo </a:t>
            </a:r>
            <a:r>
              <a:rPr lang="vi-VN" sz="2200" i="1">
                <a:latin typeface="+mn-lt"/>
                <a:ea typeface="Calibri" panose="020F0502020204030204" pitchFamily="34" charset="0"/>
                <a:cs typeface="Times New Roman" panose="02020603050405020304" pitchFamily="18" charset="0"/>
              </a:rPr>
              <a:t>và </a:t>
            </a:r>
            <a:r>
              <a:rPr lang="vi-VN" sz="2200" b="1" i="1">
                <a:solidFill>
                  <a:srgbClr val="FF0000"/>
                </a:solidFill>
                <a:latin typeface="+mn-lt"/>
                <a:ea typeface="Calibri" panose="020F0502020204030204" pitchFamily="34" charset="0"/>
                <a:cs typeface="Times New Roman" panose="02020603050405020304" pitchFamily="18" charset="0"/>
              </a:rPr>
              <a:t>khỏe mạnh</a:t>
            </a:r>
            <a:r>
              <a:rPr lang="vi-VN" sz="2200" i="1">
                <a:latin typeface="+mn-lt"/>
                <a:ea typeface="Calibri" panose="020F0502020204030204" pitchFamily="34" charset="0"/>
                <a:cs typeface="Times New Roman" panose="02020603050405020304" pitchFamily="18" charset="0"/>
              </a:rPr>
              <a:t>. Chính anh Thế là người dạy em chơi bóng đá, giúp em </a:t>
            </a:r>
            <a:r>
              <a:rPr lang="vi-VN" sz="2200" b="1" i="1">
                <a:solidFill>
                  <a:srgbClr val="FF0000"/>
                </a:solidFill>
                <a:latin typeface="+mn-lt"/>
                <a:ea typeface="Calibri" panose="020F0502020204030204" pitchFamily="34" charset="0"/>
                <a:cs typeface="Times New Roman" panose="02020603050405020304" pitchFamily="18" charset="0"/>
              </a:rPr>
              <a:t>giỏi</a:t>
            </a:r>
            <a:r>
              <a:rPr lang="vi-VN" sz="2200" i="1">
                <a:solidFill>
                  <a:srgbClr val="FF0000"/>
                </a:solidFill>
                <a:latin typeface="+mn-lt"/>
                <a:ea typeface="Calibri" panose="020F0502020204030204" pitchFamily="34" charset="0"/>
                <a:cs typeface="Times New Roman" panose="02020603050405020304" pitchFamily="18" charset="0"/>
              </a:rPr>
              <a:t> </a:t>
            </a:r>
            <a:r>
              <a:rPr lang="vi-VN" sz="2200" i="1">
                <a:latin typeface="+mn-lt"/>
                <a:ea typeface="Calibri" panose="020F0502020204030204" pitchFamily="34" charset="0"/>
                <a:cs typeface="Times New Roman" panose="02020603050405020304" pitchFamily="18" charset="0"/>
              </a:rPr>
              <a:t>môn thể thao này như vậy. Em rất </a:t>
            </a:r>
            <a:r>
              <a:rPr lang="vi-VN" sz="2200" b="1" i="1">
                <a:solidFill>
                  <a:srgbClr val="FF0000"/>
                </a:solidFill>
                <a:latin typeface="+mn-lt"/>
                <a:ea typeface="Calibri" panose="020F0502020204030204" pitchFamily="34" charset="0"/>
                <a:cs typeface="Times New Roman" panose="02020603050405020304" pitchFamily="18" charset="0"/>
              </a:rPr>
              <a:t>yêu quý </a:t>
            </a:r>
            <a:r>
              <a:rPr lang="vi-VN" sz="2200" i="1">
                <a:latin typeface="+mn-lt"/>
                <a:ea typeface="Calibri" panose="020F0502020204030204" pitchFamily="34" charset="0"/>
                <a:cs typeface="Times New Roman" panose="02020603050405020304" pitchFamily="18" charset="0"/>
              </a:rPr>
              <a:t>và xem anh Thế như thần tượng của mình.</a:t>
            </a:r>
            <a:endParaRPr lang="en-US" sz="2200">
              <a:effectLst/>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903129" y="944380"/>
            <a:ext cx="5246700" cy="550590"/>
          </a:xfrm>
          <a:prstGeom prst="rect">
            <a:avLst/>
          </a:prstGeom>
        </p:spPr>
        <p:txBody>
          <a:bodyPr spcFirstLastPara="1" wrap="square" lIns="91425" tIns="91425" rIns="91425" bIns="91425" anchor="ctr" anchorCtr="0">
            <a:noAutofit/>
          </a:bodyPr>
          <a:lstStyle/>
          <a:p>
            <a:pPr lvl="0"/>
            <a:r>
              <a:rPr lang="en-US" sz="2200" b="1" u="sng" smtClean="0">
                <a:solidFill>
                  <a:schemeClr val="bg2"/>
                </a:solidFill>
                <a:latin typeface="+mj-lt"/>
              </a:rPr>
              <a:t>Đề 1:</a:t>
            </a:r>
            <a:endParaRPr lang="en-US" sz="2200" b="1" u="sng">
              <a:solidFill>
                <a:schemeClr val="bg2"/>
              </a:solidFill>
              <a:latin typeface="+mj-lt"/>
            </a:endParaRPr>
          </a:p>
        </p:txBody>
      </p:sp>
    </p:spTree>
    <p:extLst>
      <p:ext uri="{BB962C8B-B14F-4D97-AF65-F5344CB8AC3E}">
        <p14:creationId xmlns:p14="http://schemas.microsoft.com/office/powerpoint/2010/main" val="57572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4" name="Rectangle 3"/>
          <p:cNvSpPr/>
          <p:nvPr/>
        </p:nvSpPr>
        <p:spPr>
          <a:xfrm>
            <a:off x="601309" y="1442100"/>
            <a:ext cx="7850340" cy="3076548"/>
          </a:xfrm>
          <a:prstGeom prst="rect">
            <a:avLst/>
          </a:prstGeom>
        </p:spPr>
        <p:txBody>
          <a:bodyPr wrap="square">
            <a:spAutoFit/>
          </a:bodyPr>
          <a:lstStyle/>
          <a:p>
            <a:pPr algn="just">
              <a:lnSpc>
                <a:spcPct val="150000"/>
              </a:lnSpc>
            </a:pPr>
            <a:r>
              <a:rPr lang="vi-VN" sz="2200" i="1">
                <a:latin typeface="+mn-lt"/>
                <a:ea typeface="Calibri" panose="020F0502020204030204" pitchFamily="34" charset="0"/>
                <a:cs typeface="Times New Roman" panose="02020603050405020304" pitchFamily="18" charset="0"/>
              </a:rPr>
              <a:t>Bác Lâm là anh trai của bố em. Bác ấy có dáng người </a:t>
            </a:r>
            <a:r>
              <a:rPr lang="vi-VN" sz="2200" b="1" i="1">
                <a:solidFill>
                  <a:srgbClr val="FF0000"/>
                </a:solidFill>
                <a:latin typeface="+mn-lt"/>
                <a:ea typeface="Calibri" panose="020F0502020204030204" pitchFamily="34" charset="0"/>
                <a:cs typeface="Times New Roman" panose="02020603050405020304" pitchFamily="18" charset="0"/>
              </a:rPr>
              <a:t>cao lớn, vạm vỡ </a:t>
            </a:r>
            <a:r>
              <a:rPr lang="vi-VN" sz="2200" i="1">
                <a:latin typeface="+mn-lt"/>
                <a:ea typeface="Calibri" panose="020F0502020204030204" pitchFamily="34" charset="0"/>
                <a:cs typeface="Times New Roman" panose="02020603050405020304" pitchFamily="18" charset="0"/>
              </a:rPr>
              <a:t>vì làm công việc đồng áng vất vả. Điều em ấn tượng nhất ở bác là nụ cười </a:t>
            </a:r>
            <a:r>
              <a:rPr lang="vi-VN" sz="2200" b="1" i="1">
                <a:solidFill>
                  <a:srgbClr val="FF0000"/>
                </a:solidFill>
                <a:latin typeface="+mn-lt"/>
                <a:ea typeface="Calibri" panose="020F0502020204030204" pitchFamily="34" charset="0"/>
                <a:cs typeface="Times New Roman" panose="02020603050405020304" pitchFamily="18" charset="0"/>
              </a:rPr>
              <a:t>rạng ngời</a:t>
            </a:r>
            <a:r>
              <a:rPr lang="vi-VN" sz="2200" i="1">
                <a:latin typeface="+mn-lt"/>
                <a:ea typeface="Calibri" panose="020F0502020204030204" pitchFamily="34" charset="0"/>
                <a:cs typeface="Times New Roman" panose="02020603050405020304" pitchFamily="18" charset="0"/>
              </a:rPr>
              <a:t>, tràn ngập sức sống. Lúc nào bác cũng truyền nguồn năng lượng </a:t>
            </a:r>
            <a:r>
              <a:rPr lang="vi-VN" sz="2200" b="1" i="1">
                <a:solidFill>
                  <a:srgbClr val="FF0000"/>
                </a:solidFill>
                <a:latin typeface="+mn-lt"/>
                <a:ea typeface="Calibri" panose="020F0502020204030204" pitchFamily="34" charset="0"/>
                <a:cs typeface="Times New Roman" panose="02020603050405020304" pitchFamily="18" charset="0"/>
              </a:rPr>
              <a:t>tích cực </a:t>
            </a:r>
            <a:r>
              <a:rPr lang="vi-VN" sz="2200" i="1">
                <a:latin typeface="+mn-lt"/>
                <a:ea typeface="Calibri" panose="020F0502020204030204" pitchFamily="34" charset="0"/>
                <a:cs typeface="Times New Roman" panose="02020603050405020304" pitchFamily="18" charset="0"/>
              </a:rPr>
              <a:t>cho mọi người xung quanh mình. Em rất thích tính cách </a:t>
            </a:r>
            <a:r>
              <a:rPr lang="vi-VN" sz="2200" b="1" i="1">
                <a:solidFill>
                  <a:srgbClr val="FF0000"/>
                </a:solidFill>
                <a:latin typeface="+mn-lt"/>
                <a:ea typeface="Calibri" panose="020F0502020204030204" pitchFamily="34" charset="0"/>
                <a:cs typeface="Times New Roman" panose="02020603050405020304" pitchFamily="18" charset="0"/>
              </a:rPr>
              <a:t>lạc quan </a:t>
            </a:r>
            <a:r>
              <a:rPr lang="vi-VN" sz="2200" i="1">
                <a:latin typeface="+mn-lt"/>
                <a:ea typeface="Calibri" panose="020F0502020204030204" pitchFamily="34" charset="0"/>
                <a:cs typeface="Times New Roman" panose="02020603050405020304" pitchFamily="18" charset="0"/>
              </a:rPr>
              <a:t>và </a:t>
            </a:r>
            <a:r>
              <a:rPr lang="vi-VN" sz="2200" b="1" i="1">
                <a:solidFill>
                  <a:srgbClr val="FF0000"/>
                </a:solidFill>
                <a:latin typeface="+mn-lt"/>
                <a:ea typeface="Calibri" panose="020F0502020204030204" pitchFamily="34" charset="0"/>
                <a:cs typeface="Times New Roman" panose="02020603050405020304" pitchFamily="18" charset="0"/>
              </a:rPr>
              <a:t>vui vẻ </a:t>
            </a:r>
            <a:r>
              <a:rPr lang="vi-VN" sz="2200" i="1">
                <a:latin typeface="+mn-lt"/>
                <a:ea typeface="Calibri" panose="020F0502020204030204" pitchFamily="34" charset="0"/>
                <a:cs typeface="Times New Roman" panose="02020603050405020304" pitchFamily="18" charset="0"/>
              </a:rPr>
              <a:t>ấy của bác Lâm.</a:t>
            </a:r>
            <a:endParaRPr lang="en-US" sz="2200" i="1">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296614" y="770959"/>
            <a:ext cx="6576000" cy="922200"/>
          </a:xfrm>
          <a:prstGeom prst="rect">
            <a:avLst/>
          </a:prstGeom>
        </p:spPr>
        <p:txBody>
          <a:bodyPr spcFirstLastPara="1" wrap="square" lIns="91425" tIns="91425" rIns="91425" bIns="91425" anchor="ctr" anchorCtr="0">
            <a:noAutofit/>
          </a:bodyPr>
          <a:lstStyle/>
          <a:p>
            <a:pPr lvl="0"/>
            <a:r>
              <a:rPr lang="en-US" sz="2200" b="1" u="sng" smtClean="0">
                <a:latin typeface="+mj-lt"/>
              </a:rPr>
              <a:t>Đề 2:</a:t>
            </a:r>
            <a:endParaRPr lang="en-US" sz="2200" b="1" u="sng">
              <a:latin typeface="+mj-lt"/>
            </a:endParaRPr>
          </a:p>
        </p:txBody>
      </p:sp>
      <p:sp>
        <p:nvSpPr>
          <p:cNvPr id="23" name="Rectangle 22"/>
          <p:cNvSpPr/>
          <p:nvPr/>
        </p:nvSpPr>
        <p:spPr>
          <a:xfrm>
            <a:off x="508567" y="406989"/>
            <a:ext cx="8035825" cy="537391"/>
          </a:xfrm>
          <a:prstGeom prst="rect">
            <a:avLst/>
          </a:prstGeom>
        </p:spPr>
        <p:txBody>
          <a:bodyPr wrap="square">
            <a:spAutoFit/>
          </a:bodyPr>
          <a:lstStyle/>
          <a:p>
            <a:pPr algn="ctr">
              <a:lnSpc>
                <a:spcPct val="150000"/>
              </a:lnSpc>
            </a:pPr>
            <a:r>
              <a:rPr lang="vi-VN" sz="2200" b="1" i="1">
                <a:latin typeface="+mn-lt"/>
              </a:rPr>
              <a:t>Câu </a:t>
            </a:r>
            <a:r>
              <a:rPr lang="en-US" sz="2200" b="1" i="1" smtClean="0">
                <a:latin typeface="+mn-lt"/>
              </a:rPr>
              <a:t>5</a:t>
            </a:r>
            <a:r>
              <a:rPr lang="vi-VN" sz="2200" b="1" i="1" smtClean="0">
                <a:latin typeface="+mn-lt"/>
              </a:rPr>
              <a:t>. </a:t>
            </a:r>
            <a:r>
              <a:rPr lang="vi-VN" sz="2200" i="1">
                <a:latin typeface="+mn-lt"/>
              </a:rPr>
              <a:t>Chép lại các tính từ trong đoạn văn mà em vừa viết.</a:t>
            </a:r>
          </a:p>
        </p:txBody>
      </p:sp>
    </p:spTree>
    <p:extLst>
      <p:ext uri="{BB962C8B-B14F-4D97-AF65-F5344CB8AC3E}">
        <p14:creationId xmlns:p14="http://schemas.microsoft.com/office/powerpoint/2010/main" val="5138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a:extLst>
              <a:ext uri="{FF2B5EF4-FFF2-40B4-BE49-F238E27FC236}">
                <a16:creationId xmlns:a16="http://schemas.microsoft.com/office/drawing/2014/main" id="{B030F64E-D154-7332-C853-4354A2B66AA6}"/>
              </a:ext>
            </a:extLst>
          </p:cNvPr>
          <p:cNvSpPr txBox="1"/>
          <p:nvPr/>
        </p:nvSpPr>
        <p:spPr>
          <a:xfrm>
            <a:off x="3588896" y="220967"/>
            <a:ext cx="2286203" cy="57785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400" smtClean="0">
                <a:solidFill>
                  <a:schemeClr val="tx1"/>
                </a:solidFill>
              </a:rPr>
              <a:t>TỰ NHẬN XÉT</a:t>
            </a:r>
            <a:endParaRPr lang="en-US" sz="2400">
              <a:solidFill>
                <a:schemeClr val="tx1"/>
              </a:solidFill>
            </a:endParaRPr>
          </a:p>
        </p:txBody>
      </p:sp>
      <p:sp>
        <p:nvSpPr>
          <p:cNvPr id="8" name="Rectangle 7"/>
          <p:cNvSpPr/>
          <p:nvPr/>
        </p:nvSpPr>
        <p:spPr>
          <a:xfrm>
            <a:off x="508448" y="948719"/>
            <a:ext cx="6036341" cy="2214773"/>
          </a:xfrm>
          <a:prstGeom prst="rect">
            <a:avLst/>
          </a:prstGeom>
        </p:spPr>
        <p:txBody>
          <a:bodyPr wrap="square">
            <a:spAutoFit/>
          </a:bodyPr>
          <a:lstStyle/>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a. Giỏi: </a:t>
            </a:r>
            <a:r>
              <a:rPr lang="vi-VN" sz="2200">
                <a:latin typeface="+mn-lt"/>
                <a:ea typeface="Calibri" panose="020F0502020204030204" pitchFamily="34" charset="0"/>
                <a:cs typeface="Times New Roman" panose="02020603050405020304" pitchFamily="18" charset="0"/>
              </a:rPr>
              <a:t>từ 9 đến 10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b. Khá: </a:t>
            </a:r>
            <a:r>
              <a:rPr lang="vi-VN" sz="2200">
                <a:latin typeface="+mn-lt"/>
                <a:ea typeface="Calibri" panose="020F0502020204030204" pitchFamily="34" charset="0"/>
                <a:cs typeface="Times New Roman" panose="02020603050405020304" pitchFamily="18" charset="0"/>
              </a:rPr>
              <a:t>từ 7 đến 8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c. Trung bình: </a:t>
            </a:r>
            <a:r>
              <a:rPr lang="vi-VN" sz="2200">
                <a:latin typeface="+mn-lt"/>
                <a:ea typeface="Calibri" panose="020F0502020204030204" pitchFamily="34" charset="0"/>
                <a:cs typeface="Times New Roman" panose="02020603050405020304" pitchFamily="18" charset="0"/>
              </a:rPr>
              <a:t>từ 5 đến 6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d. Chưa đạt: </a:t>
            </a:r>
            <a:r>
              <a:rPr lang="vi-VN" sz="2200">
                <a:latin typeface="+mn-lt"/>
                <a:ea typeface="Calibri" panose="020F0502020204030204" pitchFamily="34" charset="0"/>
                <a:cs typeface="Times New Roman" panose="02020603050405020304" pitchFamily="18" charset="0"/>
              </a:rPr>
              <a:t>dưới 5 điểm.</a:t>
            </a:r>
          </a:p>
        </p:txBody>
      </p:sp>
      <p:sp>
        <p:nvSpPr>
          <p:cNvPr id="9" name="Rectangle 8"/>
          <p:cNvSpPr/>
          <p:nvPr/>
        </p:nvSpPr>
        <p:spPr>
          <a:xfrm>
            <a:off x="703145" y="3469440"/>
            <a:ext cx="7634140" cy="1159292"/>
          </a:xfrm>
          <a:prstGeom prst="rect">
            <a:avLst/>
          </a:prstGeom>
          <a:solidFill>
            <a:schemeClr val="accent2"/>
          </a:solidFill>
          <a:ln w="28575">
            <a:solidFill>
              <a:schemeClr val="tx1"/>
            </a:solidFill>
          </a:ln>
        </p:spPr>
        <p:txBody>
          <a:bodyPr wrap="square">
            <a:spAutoFit/>
          </a:bodyPr>
          <a:lstStyle/>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cố gắng thêm về mặt nào?</a:t>
            </a:r>
            <a:endParaRPr lang="en-US" sz="2200">
              <a:solidFill>
                <a:schemeClr val="tx1"/>
              </a:solidFill>
              <a:latin typeface="+mn-lt"/>
              <a:ea typeface="Calibri" panose="020F0502020204030204" pitchFamily="34" charset="0"/>
              <a:cs typeface="Times New Roman" panose="02020603050405020304" pitchFamily="18" charset="0"/>
            </a:endParaRPr>
          </a:p>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phải làm gì để có kiến thức, kĩ năng tốt hơn?</a:t>
            </a:r>
            <a:endParaRPr lang="en-US" sz="2200">
              <a:solidFill>
                <a:schemeClr val="tx1"/>
              </a:solidFill>
              <a:effectLst/>
              <a:latin typeface="+mn-lt"/>
              <a:ea typeface="Calibri" panose="020F0502020204030204" pitchFamily="34" charset="0"/>
              <a:cs typeface="Times New Roman" panose="02020603050405020304" pitchFamily="18" charset="0"/>
            </a:endParaRPr>
          </a:p>
        </p:txBody>
      </p:sp>
      <p:sp>
        <p:nvSpPr>
          <p:cNvPr id="10" name="Google Shape;23999;p29"/>
          <p:cNvSpPr/>
          <p:nvPr/>
        </p:nvSpPr>
        <p:spPr>
          <a:xfrm>
            <a:off x="7295347" y="1777717"/>
            <a:ext cx="1243035" cy="136125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11" name="Google Shape;24026;p29"/>
          <p:cNvSpPr/>
          <p:nvPr/>
        </p:nvSpPr>
        <p:spPr>
          <a:xfrm>
            <a:off x="6026305" y="889675"/>
            <a:ext cx="801236" cy="87746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12" name="Google Shape;24003;p29"/>
          <p:cNvGrpSpPr/>
          <p:nvPr/>
        </p:nvGrpSpPr>
        <p:grpSpPr>
          <a:xfrm>
            <a:off x="6348334" y="1187516"/>
            <a:ext cx="1315694" cy="1608150"/>
            <a:chOff x="1978263" y="2502500"/>
            <a:chExt cx="515225" cy="644950"/>
          </a:xfrm>
        </p:grpSpPr>
        <p:sp>
          <p:nvSpPr>
            <p:cNvPr id="13"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4005;p29"/>
            <p:cNvGrpSpPr/>
            <p:nvPr/>
          </p:nvGrpSpPr>
          <p:grpSpPr>
            <a:xfrm>
              <a:off x="2009413" y="2538225"/>
              <a:ext cx="387575" cy="588175"/>
              <a:chOff x="2009413" y="2538225"/>
              <a:chExt cx="387575" cy="588175"/>
            </a:xfrm>
          </p:grpSpPr>
          <p:sp>
            <p:nvSpPr>
              <p:cNvPr id="19"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40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a:extLst>
              <a:ext uri="{FF2B5EF4-FFF2-40B4-BE49-F238E27FC236}">
                <a16:creationId xmlns:a16="http://schemas.microsoft.com/office/drawing/2014/main" id="{B030F64E-D154-7332-C853-4354A2B66AA6}"/>
              </a:ext>
            </a:extLst>
          </p:cNvPr>
          <p:cNvSpPr txBox="1"/>
          <p:nvPr/>
        </p:nvSpPr>
        <p:spPr>
          <a:xfrm>
            <a:off x="2445913" y="168107"/>
            <a:ext cx="396935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accent2">
                    <a:lumMod val="25000"/>
                  </a:schemeClr>
                </a:solidFill>
              </a:rPr>
              <a:t>CỦNG CỐ, </a:t>
            </a:r>
            <a:r>
              <a:rPr lang="en-US" smtClean="0">
                <a:solidFill>
                  <a:schemeClr val="accent2">
                    <a:lumMod val="25000"/>
                  </a:schemeClr>
                </a:solidFill>
              </a:rPr>
              <a:t>DẶN </a:t>
            </a:r>
            <a:r>
              <a:rPr lang="en-US" smtClean="0">
                <a:solidFill>
                  <a:schemeClr val="accent2">
                    <a:lumMod val="25000"/>
                  </a:schemeClr>
                </a:solidFill>
              </a:rPr>
              <a:t>DÒ</a:t>
            </a:r>
            <a:endParaRPr lang="en-US" dirty="0">
              <a:solidFill>
                <a:schemeClr val="accent2">
                  <a:lumMod val="25000"/>
                </a:schemeClr>
              </a:solidFill>
            </a:endParaRPr>
          </a:p>
        </p:txBody>
      </p:sp>
      <p:sp>
        <p:nvSpPr>
          <p:cNvPr id="8" name="Rectangle 7"/>
          <p:cNvSpPr/>
          <p:nvPr/>
        </p:nvSpPr>
        <p:spPr>
          <a:xfrm>
            <a:off x="826638" y="685426"/>
            <a:ext cx="7207897" cy="1200329"/>
          </a:xfrm>
          <a:prstGeom prst="rect">
            <a:avLst/>
          </a:prstGeom>
        </p:spPr>
        <p:txBody>
          <a:bodyPr wrap="square">
            <a:spAutoFit/>
          </a:bodyPr>
          <a:lstStyle/>
          <a:p>
            <a:pPr algn="ctr">
              <a:lnSpc>
                <a:spcPct val="150000"/>
              </a:lnSpc>
              <a:buSzPts val="3000"/>
              <a:buFont typeface="Pompiere"/>
              <a:buNone/>
            </a:pPr>
            <a:r>
              <a:rPr lang="en-US" sz="2400">
                <a:solidFill>
                  <a:schemeClr val="tx1"/>
                </a:solidFill>
                <a:latin typeface="+mn-lt"/>
                <a:ea typeface="Pompiere"/>
                <a:cs typeface="Pompiere"/>
                <a:sym typeface="Pompiere"/>
              </a:rPr>
              <a:t>C</a:t>
            </a:r>
            <a:r>
              <a:rPr lang="vi-VN" sz="2400">
                <a:solidFill>
                  <a:schemeClr val="tx1"/>
                </a:solidFill>
                <a:latin typeface="+mn-lt"/>
                <a:ea typeface="Pompiere"/>
                <a:cs typeface="Pompiere"/>
                <a:sym typeface="Pompiere"/>
              </a:rPr>
              <a:t>huẩn </a:t>
            </a:r>
            <a:r>
              <a:rPr lang="vi-VN" sz="2400" smtClean="0">
                <a:solidFill>
                  <a:schemeClr val="tx1"/>
                </a:solidFill>
                <a:latin typeface="+mn-lt"/>
                <a:ea typeface="Pompiere"/>
                <a:cs typeface="Pompiere"/>
                <a:sym typeface="Pompiere"/>
              </a:rPr>
              <a:t>bị</a:t>
            </a:r>
            <a:endParaRPr lang="en-US" sz="2400" smtClean="0">
              <a:solidFill>
                <a:schemeClr val="tx1"/>
              </a:solidFill>
              <a:latin typeface="+mn-lt"/>
              <a:ea typeface="Pompiere"/>
              <a:cs typeface="Pompiere"/>
              <a:sym typeface="Pompiere"/>
            </a:endParaRPr>
          </a:p>
          <a:p>
            <a:pPr algn="ctr">
              <a:lnSpc>
                <a:spcPct val="150000"/>
              </a:lnSpc>
              <a:buSzPts val="3000"/>
              <a:buFont typeface="Pompiere"/>
              <a:buNone/>
            </a:pPr>
            <a:r>
              <a:rPr lang="vi-VN" sz="2400" b="1" smtClean="0">
                <a:solidFill>
                  <a:schemeClr val="tx1"/>
                </a:solidFill>
                <a:latin typeface="+mn-lt"/>
                <a:ea typeface="Pompiere"/>
                <a:cs typeface="Pompiere"/>
                <a:sym typeface="Pompiere"/>
              </a:rPr>
              <a:t>BÀI 8</a:t>
            </a:r>
            <a:r>
              <a:rPr lang="en-US" sz="2400" b="1" smtClean="0">
                <a:solidFill>
                  <a:schemeClr val="tx1"/>
                </a:solidFill>
                <a:latin typeface="+mn-lt"/>
                <a:ea typeface="Pompiere"/>
                <a:cs typeface="Pompiere"/>
                <a:sym typeface="Pompiere"/>
              </a:rPr>
              <a:t>: NGƯỜ</a:t>
            </a:r>
            <a:r>
              <a:rPr lang="vi-VN" sz="2400" b="1" smtClean="0">
                <a:solidFill>
                  <a:schemeClr val="tx1"/>
                </a:solidFill>
                <a:ea typeface="Pompiere"/>
                <a:cs typeface="Pompiere"/>
                <a:sym typeface="Pompiere"/>
              </a:rPr>
              <a:t>I</a:t>
            </a:r>
            <a:r>
              <a:rPr lang="en-US" sz="2400" b="1" smtClean="0">
                <a:solidFill>
                  <a:schemeClr val="tx1"/>
                </a:solidFill>
                <a:ea typeface="Pompiere"/>
                <a:cs typeface="Pompiere"/>
                <a:sym typeface="Pompiere"/>
              </a:rPr>
              <a:t> TA LÀ HOA ĐẤT</a:t>
            </a:r>
            <a:endParaRPr lang="vi-VN" sz="2400" b="1">
              <a:solidFill>
                <a:schemeClr val="tx1"/>
              </a:solidFill>
              <a:latin typeface="+mn-lt"/>
              <a:ea typeface="Pompiere"/>
              <a:cs typeface="Pompiere"/>
              <a:sym typeface="Pompiere"/>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875" t="21858" r="18174" b="45355"/>
          <a:stretch/>
        </p:blipFill>
        <p:spPr>
          <a:xfrm>
            <a:off x="2414409" y="1953211"/>
            <a:ext cx="4032356" cy="2783070"/>
          </a:xfrm>
          <a:prstGeom prst="rect">
            <a:avLst/>
          </a:prstGeom>
        </p:spPr>
      </p:pic>
    </p:spTree>
    <p:extLst>
      <p:ext uri="{BB962C8B-B14F-4D97-AF65-F5344CB8AC3E}">
        <p14:creationId xmlns:p14="http://schemas.microsoft.com/office/powerpoint/2010/main" val="5817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98"/>
        <p:cNvGrpSpPr/>
        <p:nvPr/>
      </p:nvGrpSpPr>
      <p:grpSpPr>
        <a:xfrm>
          <a:off x="0" y="0"/>
          <a:ext cx="0" cy="0"/>
          <a:chOff x="0" y="0"/>
          <a:chExt cx="0" cy="0"/>
        </a:xfrm>
      </p:grpSpPr>
      <p:sp>
        <p:nvSpPr>
          <p:cNvPr id="23999" name="Google Shape;23999;p29"/>
          <p:cNvSpPr/>
          <p:nvPr/>
        </p:nvSpPr>
        <p:spPr>
          <a:xfrm>
            <a:off x="1137587" y="730136"/>
            <a:ext cx="760952" cy="85696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0" name="Google Shape;24000;p29"/>
          <p:cNvSpPr/>
          <p:nvPr/>
        </p:nvSpPr>
        <p:spPr>
          <a:xfrm>
            <a:off x="7705726" y="3946935"/>
            <a:ext cx="813604" cy="90197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1" name="Google Shape;24001;p29"/>
          <p:cNvSpPr txBox="1">
            <a:spLocks noGrp="1"/>
          </p:cNvSpPr>
          <p:nvPr>
            <p:ph type="ctrTitle"/>
          </p:nvPr>
        </p:nvSpPr>
        <p:spPr>
          <a:xfrm>
            <a:off x="620701" y="2326818"/>
            <a:ext cx="7855631" cy="2166600"/>
          </a:xfrm>
          <a:prstGeom prst="rect">
            <a:avLst/>
          </a:prstGeom>
        </p:spPr>
        <p:txBody>
          <a:bodyPr spcFirstLastPara="1" wrap="square" lIns="91425" tIns="91425" rIns="91425" bIns="91425" anchor="b" anchorCtr="0">
            <a:noAutofit/>
          </a:bodyPr>
          <a:lstStyle/>
          <a:p>
            <a:pPr lvl="0" algn="ctr">
              <a:lnSpc>
                <a:spcPct val="150000"/>
              </a:lnSpc>
            </a:pPr>
            <a:r>
              <a:rPr lang="vi-VN" sz="4800" b="1" smtClean="0">
                <a:solidFill>
                  <a:schemeClr val="bg2"/>
                </a:solidFill>
                <a:latin typeface="+mn-lt"/>
              </a:rPr>
              <a:t>BÀI HỌC KẾT THÚC, </a:t>
            </a:r>
            <a:r>
              <a:rPr lang="en-US" sz="4800" b="1" smtClean="0">
                <a:solidFill>
                  <a:schemeClr val="bg2"/>
                </a:solidFill>
                <a:latin typeface="+mn-lt"/>
              </a:rPr>
              <a:t/>
            </a:r>
            <a:br>
              <a:rPr lang="en-US" sz="4800" b="1" smtClean="0">
                <a:solidFill>
                  <a:schemeClr val="bg2"/>
                </a:solidFill>
                <a:latin typeface="+mn-lt"/>
              </a:rPr>
            </a:br>
            <a:r>
              <a:rPr lang="vi-VN" sz="4800" b="1" smtClean="0">
                <a:solidFill>
                  <a:schemeClr val="tx1"/>
                </a:solidFill>
                <a:latin typeface="+mn-lt"/>
              </a:rPr>
              <a:t>CẢM ƠN CÁC EM </a:t>
            </a:r>
            <a:r>
              <a:rPr lang="en-US" sz="4800" b="1" smtClean="0">
                <a:solidFill>
                  <a:schemeClr val="tx1"/>
                </a:solidFill>
                <a:latin typeface="+mn-lt"/>
              </a:rPr>
              <a:t/>
            </a:r>
            <a:br>
              <a:rPr lang="en-US" sz="4800" b="1" smtClean="0">
                <a:solidFill>
                  <a:schemeClr val="tx1"/>
                </a:solidFill>
                <a:latin typeface="+mn-lt"/>
              </a:rPr>
            </a:br>
            <a:r>
              <a:rPr lang="vi-VN" sz="4800" b="1" smtClean="0">
                <a:solidFill>
                  <a:schemeClr val="tx1"/>
                </a:solidFill>
                <a:latin typeface="+mn-lt"/>
              </a:rPr>
              <a:t>ĐÃ LẮNG NGHE</a:t>
            </a:r>
            <a:endParaRPr lang="vi-VN" sz="4800" b="1">
              <a:solidFill>
                <a:schemeClr val="tx1"/>
              </a:solidFill>
              <a:latin typeface="+mn-lt"/>
            </a:endParaRPr>
          </a:p>
        </p:txBody>
      </p:sp>
      <p:grpSp>
        <p:nvGrpSpPr>
          <p:cNvPr id="24013" name="Google Shape;24013;p29"/>
          <p:cNvGrpSpPr/>
          <p:nvPr/>
        </p:nvGrpSpPr>
        <p:grpSpPr>
          <a:xfrm rot="9245245">
            <a:off x="7829611" y="3655133"/>
            <a:ext cx="983205" cy="712128"/>
            <a:chOff x="746408" y="2941956"/>
            <a:chExt cx="1020840" cy="656220"/>
          </a:xfrm>
        </p:grpSpPr>
        <p:sp>
          <p:nvSpPr>
            <p:cNvPr id="24014" name="Google Shape;24014;p29"/>
            <p:cNvSpPr/>
            <p:nvPr/>
          </p:nvSpPr>
          <p:spPr>
            <a:xfrm>
              <a:off x="746408" y="3428637"/>
              <a:ext cx="134002" cy="169538"/>
            </a:xfrm>
            <a:custGeom>
              <a:avLst/>
              <a:gdLst/>
              <a:ahLst/>
              <a:cxnLst/>
              <a:rect l="l" t="t" r="r" b="b"/>
              <a:pathLst>
                <a:path w="2402" h="3039" extrusionOk="0">
                  <a:moveTo>
                    <a:pt x="912" y="0"/>
                  </a:moveTo>
                  <a:lnTo>
                    <a:pt x="213" y="426"/>
                  </a:lnTo>
                  <a:cubicBezTo>
                    <a:pt x="61" y="517"/>
                    <a:pt x="0" y="669"/>
                    <a:pt x="91" y="821"/>
                  </a:cubicBezTo>
                  <a:lnTo>
                    <a:pt x="1277" y="2888"/>
                  </a:lnTo>
                  <a:cubicBezTo>
                    <a:pt x="1339" y="2992"/>
                    <a:pt x="1430" y="3039"/>
                    <a:pt x="1529" y="3039"/>
                  </a:cubicBezTo>
                  <a:cubicBezTo>
                    <a:pt x="1576" y="3039"/>
                    <a:pt x="1624" y="3029"/>
                    <a:pt x="1672" y="3010"/>
                  </a:cubicBezTo>
                  <a:lnTo>
                    <a:pt x="2401" y="2584"/>
                  </a:lnTo>
                  <a:lnTo>
                    <a:pt x="912"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5" name="Google Shape;24015;p29"/>
            <p:cNvSpPr/>
            <p:nvPr/>
          </p:nvSpPr>
          <p:spPr>
            <a:xfrm>
              <a:off x="873546" y="3279408"/>
              <a:ext cx="234084" cy="262871"/>
            </a:xfrm>
            <a:custGeom>
              <a:avLst/>
              <a:gdLst/>
              <a:ahLst/>
              <a:cxnLst/>
              <a:rect l="l" t="t" r="r" b="b"/>
              <a:pathLst>
                <a:path w="4196" h="4712" extrusionOk="0">
                  <a:moveTo>
                    <a:pt x="2189" y="1"/>
                  </a:moveTo>
                  <a:lnTo>
                    <a:pt x="1" y="1399"/>
                  </a:lnTo>
                  <a:lnTo>
                    <a:pt x="1916" y="4712"/>
                  </a:lnTo>
                  <a:lnTo>
                    <a:pt x="4195" y="3557"/>
                  </a:lnTo>
                  <a:lnTo>
                    <a:pt x="218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6" name="Google Shape;24016;p29"/>
            <p:cNvSpPr/>
            <p:nvPr/>
          </p:nvSpPr>
          <p:spPr>
            <a:xfrm>
              <a:off x="1568813" y="2968343"/>
              <a:ext cx="134002" cy="158548"/>
            </a:xfrm>
            <a:custGeom>
              <a:avLst/>
              <a:gdLst/>
              <a:ahLst/>
              <a:cxnLst/>
              <a:rect l="l" t="t" r="r" b="b"/>
              <a:pathLst>
                <a:path w="2402" h="2842" extrusionOk="0">
                  <a:moveTo>
                    <a:pt x="1108" y="1"/>
                  </a:moveTo>
                  <a:cubicBezTo>
                    <a:pt x="1060" y="1"/>
                    <a:pt x="1013" y="14"/>
                    <a:pt x="973" y="45"/>
                  </a:cubicBezTo>
                  <a:lnTo>
                    <a:pt x="0" y="501"/>
                  </a:lnTo>
                  <a:lnTo>
                    <a:pt x="1337" y="2841"/>
                  </a:lnTo>
                  <a:lnTo>
                    <a:pt x="2219" y="2233"/>
                  </a:lnTo>
                  <a:cubicBezTo>
                    <a:pt x="2371" y="2172"/>
                    <a:pt x="2401" y="1990"/>
                    <a:pt x="2340" y="1868"/>
                  </a:cubicBezTo>
                  <a:lnTo>
                    <a:pt x="2280" y="1777"/>
                  </a:lnTo>
                  <a:lnTo>
                    <a:pt x="1429" y="318"/>
                  </a:lnTo>
                  <a:lnTo>
                    <a:pt x="1337" y="136"/>
                  </a:lnTo>
                  <a:cubicBezTo>
                    <a:pt x="1297" y="55"/>
                    <a:pt x="1202" y="1"/>
                    <a:pt x="1108"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7" name="Google Shape;24017;p29"/>
            <p:cNvSpPr/>
            <p:nvPr/>
          </p:nvSpPr>
          <p:spPr>
            <a:xfrm>
              <a:off x="1461982" y="2996236"/>
              <a:ext cx="181477" cy="213722"/>
            </a:xfrm>
            <a:custGeom>
              <a:avLst/>
              <a:gdLst/>
              <a:ahLst/>
              <a:cxnLst/>
              <a:rect l="l" t="t" r="r" b="b"/>
              <a:pathLst>
                <a:path w="3253" h="3831" extrusionOk="0">
                  <a:moveTo>
                    <a:pt x="1915" y="1"/>
                  </a:moveTo>
                  <a:lnTo>
                    <a:pt x="0" y="274"/>
                  </a:lnTo>
                  <a:lnTo>
                    <a:pt x="2037" y="3830"/>
                  </a:lnTo>
                  <a:lnTo>
                    <a:pt x="3252" y="2341"/>
                  </a:lnTo>
                  <a:lnTo>
                    <a:pt x="1915"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8" name="Google Shape;24018;p29"/>
            <p:cNvSpPr/>
            <p:nvPr/>
          </p:nvSpPr>
          <p:spPr>
            <a:xfrm>
              <a:off x="995663" y="3011522"/>
              <a:ext cx="579967" cy="466328"/>
            </a:xfrm>
            <a:custGeom>
              <a:avLst/>
              <a:gdLst/>
              <a:ahLst/>
              <a:cxnLst/>
              <a:rect l="l" t="t" r="r" b="b"/>
              <a:pathLst>
                <a:path w="10396" h="8359" extrusionOk="0">
                  <a:moveTo>
                    <a:pt x="8359" y="0"/>
                  </a:moveTo>
                  <a:lnTo>
                    <a:pt x="7538" y="487"/>
                  </a:lnTo>
                  <a:lnTo>
                    <a:pt x="6870" y="851"/>
                  </a:lnTo>
                  <a:lnTo>
                    <a:pt x="6323" y="1186"/>
                  </a:lnTo>
                  <a:lnTo>
                    <a:pt x="5563" y="1611"/>
                  </a:lnTo>
                  <a:lnTo>
                    <a:pt x="5471" y="1672"/>
                  </a:lnTo>
                  <a:lnTo>
                    <a:pt x="0" y="4803"/>
                  </a:lnTo>
                  <a:lnTo>
                    <a:pt x="1611" y="7660"/>
                  </a:lnTo>
                  <a:lnTo>
                    <a:pt x="1854" y="8085"/>
                  </a:lnTo>
                  <a:lnTo>
                    <a:pt x="2006" y="8359"/>
                  </a:lnTo>
                  <a:lnTo>
                    <a:pt x="2067" y="8329"/>
                  </a:lnTo>
                  <a:lnTo>
                    <a:pt x="2189" y="8268"/>
                  </a:lnTo>
                  <a:lnTo>
                    <a:pt x="3678" y="7417"/>
                  </a:lnTo>
                  <a:lnTo>
                    <a:pt x="10396" y="3556"/>
                  </a:lnTo>
                  <a:lnTo>
                    <a:pt x="8815" y="790"/>
                  </a:lnTo>
                  <a:lnTo>
                    <a:pt x="8572" y="365"/>
                  </a:lnTo>
                  <a:lnTo>
                    <a:pt x="8389" y="61"/>
                  </a:lnTo>
                  <a:lnTo>
                    <a:pt x="8359"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9" name="Google Shape;24019;p29"/>
            <p:cNvSpPr/>
            <p:nvPr/>
          </p:nvSpPr>
          <p:spPr>
            <a:xfrm>
              <a:off x="793883" y="3357398"/>
              <a:ext cx="186553" cy="222202"/>
            </a:xfrm>
            <a:custGeom>
              <a:avLst/>
              <a:gdLst/>
              <a:ahLst/>
              <a:cxnLst/>
              <a:rect l="l" t="t" r="r" b="b"/>
              <a:pathLst>
                <a:path w="3344" h="3983" extrusionOk="0">
                  <a:moveTo>
                    <a:pt x="1429" y="1"/>
                  </a:moveTo>
                  <a:lnTo>
                    <a:pt x="0" y="1156"/>
                  </a:lnTo>
                  <a:lnTo>
                    <a:pt x="1611" y="3983"/>
                  </a:lnTo>
                  <a:lnTo>
                    <a:pt x="3344" y="3314"/>
                  </a:lnTo>
                  <a:lnTo>
                    <a:pt x="142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0" name="Google Shape;24020;p29"/>
            <p:cNvSpPr/>
            <p:nvPr/>
          </p:nvSpPr>
          <p:spPr>
            <a:xfrm>
              <a:off x="1426335" y="3292965"/>
              <a:ext cx="1785" cy="1785"/>
            </a:xfrm>
            <a:custGeom>
              <a:avLst/>
              <a:gdLst/>
              <a:ahLst/>
              <a:cxnLst/>
              <a:rect l="l" t="t" r="r" b="b"/>
              <a:pathLst>
                <a:path w="32" h="32" extrusionOk="0">
                  <a:moveTo>
                    <a:pt x="31" y="31"/>
                  </a:moveTo>
                  <a:cubicBezTo>
                    <a:pt x="31" y="31"/>
                    <a:pt x="31" y="31"/>
                    <a:pt x="1" y="1"/>
                  </a:cubicBezTo>
                  <a:cubicBezTo>
                    <a:pt x="31" y="31"/>
                    <a:pt x="31" y="31"/>
                    <a:pt x="31" y="31"/>
                  </a:cubicBez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1" name="Google Shape;24021;p29"/>
            <p:cNvSpPr/>
            <p:nvPr/>
          </p:nvSpPr>
          <p:spPr>
            <a:xfrm>
              <a:off x="1092285" y="3220052"/>
              <a:ext cx="335841" cy="83179"/>
            </a:xfrm>
            <a:custGeom>
              <a:avLst/>
              <a:gdLst/>
              <a:ahLst/>
              <a:cxnLst/>
              <a:rect l="l" t="t" r="r" b="b"/>
              <a:pathLst>
                <a:path w="6020" h="1491" extrusionOk="0">
                  <a:moveTo>
                    <a:pt x="2098" y="366"/>
                  </a:moveTo>
                  <a:lnTo>
                    <a:pt x="2098" y="366"/>
                  </a:lnTo>
                  <a:cubicBezTo>
                    <a:pt x="2113" y="373"/>
                    <a:pt x="2187" y="393"/>
                    <a:pt x="2293" y="418"/>
                  </a:cubicBezTo>
                  <a:lnTo>
                    <a:pt x="2293" y="418"/>
                  </a:lnTo>
                  <a:cubicBezTo>
                    <a:pt x="2183" y="387"/>
                    <a:pt x="2107" y="366"/>
                    <a:pt x="2098" y="366"/>
                  </a:cubicBezTo>
                  <a:close/>
                  <a:moveTo>
                    <a:pt x="5035" y="1293"/>
                  </a:moveTo>
                  <a:lnTo>
                    <a:pt x="5035" y="1293"/>
                  </a:lnTo>
                  <a:cubicBezTo>
                    <a:pt x="5057" y="1297"/>
                    <a:pt x="5083" y="1302"/>
                    <a:pt x="5111" y="1308"/>
                  </a:cubicBezTo>
                  <a:lnTo>
                    <a:pt x="5111" y="1308"/>
                  </a:lnTo>
                  <a:cubicBezTo>
                    <a:pt x="5078" y="1307"/>
                    <a:pt x="5056" y="1305"/>
                    <a:pt x="5035" y="1293"/>
                  </a:cubicBezTo>
                  <a:close/>
                  <a:moveTo>
                    <a:pt x="153" y="1"/>
                  </a:moveTo>
                  <a:lnTo>
                    <a:pt x="1" y="92"/>
                  </a:lnTo>
                  <a:cubicBezTo>
                    <a:pt x="62" y="92"/>
                    <a:pt x="153" y="122"/>
                    <a:pt x="214" y="153"/>
                  </a:cubicBezTo>
                  <a:cubicBezTo>
                    <a:pt x="366" y="183"/>
                    <a:pt x="1247" y="366"/>
                    <a:pt x="1429" y="426"/>
                  </a:cubicBezTo>
                  <a:cubicBezTo>
                    <a:pt x="1612" y="457"/>
                    <a:pt x="2372" y="670"/>
                    <a:pt x="2524" y="700"/>
                  </a:cubicBezTo>
                  <a:cubicBezTo>
                    <a:pt x="2615" y="730"/>
                    <a:pt x="3466" y="973"/>
                    <a:pt x="3588" y="1004"/>
                  </a:cubicBezTo>
                  <a:cubicBezTo>
                    <a:pt x="3891" y="1065"/>
                    <a:pt x="4560" y="1217"/>
                    <a:pt x="4803" y="1277"/>
                  </a:cubicBezTo>
                  <a:cubicBezTo>
                    <a:pt x="5016" y="1338"/>
                    <a:pt x="5442" y="1429"/>
                    <a:pt x="5746" y="1490"/>
                  </a:cubicBezTo>
                  <a:cubicBezTo>
                    <a:pt x="5685" y="1460"/>
                    <a:pt x="5594" y="1460"/>
                    <a:pt x="5533" y="1429"/>
                  </a:cubicBezTo>
                  <a:cubicBezTo>
                    <a:pt x="5406" y="1404"/>
                    <a:pt x="5300" y="1357"/>
                    <a:pt x="5198" y="1325"/>
                  </a:cubicBezTo>
                  <a:lnTo>
                    <a:pt x="5198" y="1325"/>
                  </a:lnTo>
                  <a:cubicBezTo>
                    <a:pt x="5371" y="1360"/>
                    <a:pt x="5607" y="1410"/>
                    <a:pt x="5806" y="1460"/>
                  </a:cubicBezTo>
                  <a:lnTo>
                    <a:pt x="6019" y="1338"/>
                  </a:lnTo>
                  <a:lnTo>
                    <a:pt x="5989" y="1338"/>
                  </a:lnTo>
                  <a:cubicBezTo>
                    <a:pt x="5958" y="1308"/>
                    <a:pt x="5898" y="1308"/>
                    <a:pt x="5867" y="1308"/>
                  </a:cubicBezTo>
                  <a:cubicBezTo>
                    <a:pt x="5837" y="1277"/>
                    <a:pt x="5837" y="1277"/>
                    <a:pt x="5806" y="1277"/>
                  </a:cubicBezTo>
                  <a:cubicBezTo>
                    <a:pt x="5776" y="1277"/>
                    <a:pt x="5746" y="1247"/>
                    <a:pt x="5715" y="1247"/>
                  </a:cubicBezTo>
                  <a:lnTo>
                    <a:pt x="5685" y="1247"/>
                  </a:lnTo>
                  <a:cubicBezTo>
                    <a:pt x="5654" y="1247"/>
                    <a:pt x="5624" y="1217"/>
                    <a:pt x="5624" y="1217"/>
                  </a:cubicBezTo>
                  <a:cubicBezTo>
                    <a:pt x="5381" y="1156"/>
                    <a:pt x="4621" y="943"/>
                    <a:pt x="4560" y="943"/>
                  </a:cubicBezTo>
                  <a:cubicBezTo>
                    <a:pt x="4530" y="943"/>
                    <a:pt x="4469" y="913"/>
                    <a:pt x="4347" y="882"/>
                  </a:cubicBezTo>
                  <a:cubicBezTo>
                    <a:pt x="4256" y="852"/>
                    <a:pt x="4104" y="822"/>
                    <a:pt x="3952" y="791"/>
                  </a:cubicBezTo>
                  <a:cubicBezTo>
                    <a:pt x="3648" y="730"/>
                    <a:pt x="3375" y="639"/>
                    <a:pt x="3314" y="639"/>
                  </a:cubicBezTo>
                  <a:cubicBezTo>
                    <a:pt x="3268" y="639"/>
                    <a:pt x="2626" y="499"/>
                    <a:pt x="2293" y="418"/>
                  </a:cubicBezTo>
                  <a:lnTo>
                    <a:pt x="2293" y="418"/>
                  </a:lnTo>
                  <a:cubicBezTo>
                    <a:pt x="2575" y="499"/>
                    <a:pt x="3074" y="648"/>
                    <a:pt x="3162" y="670"/>
                  </a:cubicBezTo>
                  <a:lnTo>
                    <a:pt x="3739" y="822"/>
                  </a:lnTo>
                  <a:cubicBezTo>
                    <a:pt x="3496" y="761"/>
                    <a:pt x="3253" y="730"/>
                    <a:pt x="3132" y="700"/>
                  </a:cubicBezTo>
                  <a:cubicBezTo>
                    <a:pt x="2797" y="609"/>
                    <a:pt x="2311" y="487"/>
                    <a:pt x="2037" y="426"/>
                  </a:cubicBezTo>
                  <a:cubicBezTo>
                    <a:pt x="1855" y="396"/>
                    <a:pt x="1156" y="214"/>
                    <a:pt x="943" y="153"/>
                  </a:cubicBezTo>
                  <a:cubicBezTo>
                    <a:pt x="821" y="122"/>
                    <a:pt x="457" y="62"/>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2" name="Google Shape;24022;p29"/>
            <p:cNvSpPr/>
            <p:nvPr/>
          </p:nvSpPr>
          <p:spPr>
            <a:xfrm>
              <a:off x="1053290" y="3243817"/>
              <a:ext cx="340917" cy="86526"/>
            </a:xfrm>
            <a:custGeom>
              <a:avLst/>
              <a:gdLst/>
              <a:ahLst/>
              <a:cxnLst/>
              <a:rect l="l" t="t" r="r" b="b"/>
              <a:pathLst>
                <a:path w="6111" h="1551" extrusionOk="0">
                  <a:moveTo>
                    <a:pt x="61" y="0"/>
                  </a:moveTo>
                  <a:lnTo>
                    <a:pt x="1" y="31"/>
                  </a:lnTo>
                  <a:cubicBezTo>
                    <a:pt x="244" y="92"/>
                    <a:pt x="913" y="274"/>
                    <a:pt x="1186" y="335"/>
                  </a:cubicBezTo>
                  <a:cubicBezTo>
                    <a:pt x="1338" y="365"/>
                    <a:pt x="2128" y="578"/>
                    <a:pt x="2250" y="639"/>
                  </a:cubicBezTo>
                  <a:lnTo>
                    <a:pt x="3283" y="912"/>
                  </a:lnTo>
                  <a:cubicBezTo>
                    <a:pt x="3648" y="1034"/>
                    <a:pt x="4013" y="1125"/>
                    <a:pt x="4347" y="1216"/>
                  </a:cubicBezTo>
                  <a:cubicBezTo>
                    <a:pt x="4469" y="1247"/>
                    <a:pt x="5077" y="1429"/>
                    <a:pt x="5320" y="1490"/>
                  </a:cubicBezTo>
                  <a:cubicBezTo>
                    <a:pt x="5411" y="1520"/>
                    <a:pt x="5502" y="1551"/>
                    <a:pt x="5594" y="1551"/>
                  </a:cubicBezTo>
                  <a:lnTo>
                    <a:pt x="6110" y="1247"/>
                  </a:lnTo>
                  <a:cubicBezTo>
                    <a:pt x="5806" y="1186"/>
                    <a:pt x="5411" y="1125"/>
                    <a:pt x="5168" y="1064"/>
                  </a:cubicBezTo>
                  <a:cubicBezTo>
                    <a:pt x="4773" y="973"/>
                    <a:pt x="4317" y="882"/>
                    <a:pt x="3891" y="821"/>
                  </a:cubicBezTo>
                  <a:cubicBezTo>
                    <a:pt x="3770" y="791"/>
                    <a:pt x="2949" y="578"/>
                    <a:pt x="2767" y="547"/>
                  </a:cubicBezTo>
                  <a:cubicBezTo>
                    <a:pt x="2554" y="487"/>
                    <a:pt x="1703" y="335"/>
                    <a:pt x="1520" y="304"/>
                  </a:cubicBezTo>
                  <a:cubicBezTo>
                    <a:pt x="1065" y="213"/>
                    <a:pt x="669" y="122"/>
                    <a:pt x="244" y="31"/>
                  </a:cubicBezTo>
                  <a:cubicBezTo>
                    <a:pt x="244" y="31"/>
                    <a:pt x="183" y="3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3" name="Google Shape;24023;p29"/>
            <p:cNvSpPr/>
            <p:nvPr/>
          </p:nvSpPr>
          <p:spPr>
            <a:xfrm>
              <a:off x="1155045" y="3181057"/>
              <a:ext cx="342591" cy="88256"/>
            </a:xfrm>
            <a:custGeom>
              <a:avLst/>
              <a:gdLst/>
              <a:ahLst/>
              <a:cxnLst/>
              <a:rect l="l" t="t" r="r" b="b"/>
              <a:pathLst>
                <a:path w="6141" h="1582" extrusionOk="0">
                  <a:moveTo>
                    <a:pt x="183" y="1"/>
                  </a:moveTo>
                  <a:lnTo>
                    <a:pt x="0" y="122"/>
                  </a:lnTo>
                  <a:cubicBezTo>
                    <a:pt x="274" y="183"/>
                    <a:pt x="548" y="274"/>
                    <a:pt x="821" y="335"/>
                  </a:cubicBezTo>
                  <a:cubicBezTo>
                    <a:pt x="1216" y="426"/>
                    <a:pt x="1642" y="548"/>
                    <a:pt x="2037" y="639"/>
                  </a:cubicBezTo>
                  <a:cubicBezTo>
                    <a:pt x="2402" y="730"/>
                    <a:pt x="2736" y="821"/>
                    <a:pt x="3101" y="943"/>
                  </a:cubicBezTo>
                  <a:cubicBezTo>
                    <a:pt x="3466" y="1034"/>
                    <a:pt x="3921" y="1125"/>
                    <a:pt x="4317" y="1217"/>
                  </a:cubicBezTo>
                  <a:cubicBezTo>
                    <a:pt x="4681" y="1338"/>
                    <a:pt x="4985" y="1429"/>
                    <a:pt x="5380" y="1521"/>
                  </a:cubicBezTo>
                  <a:cubicBezTo>
                    <a:pt x="5472" y="1551"/>
                    <a:pt x="5563" y="1581"/>
                    <a:pt x="5654" y="1581"/>
                  </a:cubicBezTo>
                  <a:lnTo>
                    <a:pt x="6140" y="1308"/>
                  </a:lnTo>
                  <a:cubicBezTo>
                    <a:pt x="6110" y="1308"/>
                    <a:pt x="6049" y="1277"/>
                    <a:pt x="6019" y="1277"/>
                  </a:cubicBezTo>
                  <a:cubicBezTo>
                    <a:pt x="5867" y="1247"/>
                    <a:pt x="5107" y="1065"/>
                    <a:pt x="4894" y="1004"/>
                  </a:cubicBezTo>
                  <a:cubicBezTo>
                    <a:pt x="4681" y="973"/>
                    <a:pt x="3800" y="791"/>
                    <a:pt x="3618" y="761"/>
                  </a:cubicBezTo>
                  <a:cubicBezTo>
                    <a:pt x="3314" y="700"/>
                    <a:pt x="2736" y="609"/>
                    <a:pt x="2341" y="517"/>
                  </a:cubicBezTo>
                  <a:cubicBezTo>
                    <a:pt x="2128" y="457"/>
                    <a:pt x="1490" y="305"/>
                    <a:pt x="1247" y="244"/>
                  </a:cubicBezTo>
                  <a:cubicBezTo>
                    <a:pt x="882" y="183"/>
                    <a:pt x="548" y="92"/>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4" name="Google Shape;24024;p29"/>
            <p:cNvSpPr/>
            <p:nvPr/>
          </p:nvSpPr>
          <p:spPr>
            <a:xfrm>
              <a:off x="1127932" y="3199745"/>
              <a:ext cx="337459" cy="84797"/>
            </a:xfrm>
            <a:custGeom>
              <a:avLst/>
              <a:gdLst/>
              <a:ahLst/>
              <a:cxnLst/>
              <a:rect l="l" t="t" r="r" b="b"/>
              <a:pathLst>
                <a:path w="6049" h="1520" extrusionOk="0">
                  <a:moveTo>
                    <a:pt x="122" y="0"/>
                  </a:moveTo>
                  <a:lnTo>
                    <a:pt x="0" y="61"/>
                  </a:lnTo>
                  <a:cubicBezTo>
                    <a:pt x="182" y="122"/>
                    <a:pt x="973" y="304"/>
                    <a:pt x="1216" y="365"/>
                  </a:cubicBezTo>
                  <a:cubicBezTo>
                    <a:pt x="1277" y="365"/>
                    <a:pt x="2280" y="638"/>
                    <a:pt x="2280" y="638"/>
                  </a:cubicBezTo>
                  <a:cubicBezTo>
                    <a:pt x="2280" y="638"/>
                    <a:pt x="1094" y="365"/>
                    <a:pt x="1064" y="365"/>
                  </a:cubicBezTo>
                  <a:lnTo>
                    <a:pt x="1064" y="365"/>
                  </a:lnTo>
                  <a:cubicBezTo>
                    <a:pt x="1246" y="426"/>
                    <a:pt x="1885" y="608"/>
                    <a:pt x="2128" y="669"/>
                  </a:cubicBezTo>
                  <a:cubicBezTo>
                    <a:pt x="2432" y="730"/>
                    <a:pt x="3040" y="882"/>
                    <a:pt x="3344" y="942"/>
                  </a:cubicBezTo>
                  <a:cubicBezTo>
                    <a:pt x="3739" y="1034"/>
                    <a:pt x="4012" y="1125"/>
                    <a:pt x="4407" y="1246"/>
                  </a:cubicBezTo>
                  <a:cubicBezTo>
                    <a:pt x="4772" y="1337"/>
                    <a:pt x="5259" y="1429"/>
                    <a:pt x="5623" y="1520"/>
                  </a:cubicBezTo>
                  <a:lnTo>
                    <a:pt x="5684" y="1520"/>
                  </a:lnTo>
                  <a:lnTo>
                    <a:pt x="6049" y="1307"/>
                  </a:lnTo>
                  <a:cubicBezTo>
                    <a:pt x="5775" y="1277"/>
                    <a:pt x="5471" y="1216"/>
                    <a:pt x="5259" y="1155"/>
                  </a:cubicBezTo>
                  <a:cubicBezTo>
                    <a:pt x="4924" y="1094"/>
                    <a:pt x="4499" y="973"/>
                    <a:pt x="4164" y="912"/>
                  </a:cubicBezTo>
                  <a:cubicBezTo>
                    <a:pt x="3860" y="851"/>
                    <a:pt x="3131" y="699"/>
                    <a:pt x="2918" y="638"/>
                  </a:cubicBezTo>
                  <a:cubicBezTo>
                    <a:pt x="2736" y="608"/>
                    <a:pt x="1854" y="426"/>
                    <a:pt x="1641" y="395"/>
                  </a:cubicBezTo>
                  <a:cubicBezTo>
                    <a:pt x="1429" y="334"/>
                    <a:pt x="730" y="152"/>
                    <a:pt x="547" y="122"/>
                  </a:cubicBezTo>
                  <a:cubicBezTo>
                    <a:pt x="486" y="91"/>
                    <a:pt x="304" y="6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5" name="Google Shape;24025;p29"/>
            <p:cNvSpPr/>
            <p:nvPr/>
          </p:nvSpPr>
          <p:spPr>
            <a:xfrm>
              <a:off x="1648477" y="2941956"/>
              <a:ext cx="118772" cy="125578"/>
            </a:xfrm>
            <a:custGeom>
              <a:avLst/>
              <a:gdLst/>
              <a:ahLst/>
              <a:cxnLst/>
              <a:rect l="l" t="t" r="r" b="b"/>
              <a:pathLst>
                <a:path w="2129" h="2251" extrusionOk="0">
                  <a:moveTo>
                    <a:pt x="1710" y="1"/>
                  </a:moveTo>
                  <a:cubicBezTo>
                    <a:pt x="1676" y="1"/>
                    <a:pt x="1642" y="11"/>
                    <a:pt x="1612" y="31"/>
                  </a:cubicBezTo>
                  <a:lnTo>
                    <a:pt x="1" y="791"/>
                  </a:lnTo>
                  <a:lnTo>
                    <a:pt x="852" y="2250"/>
                  </a:lnTo>
                  <a:lnTo>
                    <a:pt x="2007" y="1399"/>
                  </a:lnTo>
                  <a:cubicBezTo>
                    <a:pt x="2098" y="1338"/>
                    <a:pt x="2128" y="1217"/>
                    <a:pt x="2068" y="1095"/>
                  </a:cubicBezTo>
                  <a:lnTo>
                    <a:pt x="1885" y="123"/>
                  </a:lnTo>
                  <a:cubicBezTo>
                    <a:pt x="1845" y="41"/>
                    <a:pt x="1777"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26" name="Google Shape;24026;p29"/>
          <p:cNvSpPr/>
          <p:nvPr/>
        </p:nvSpPr>
        <p:spPr>
          <a:xfrm>
            <a:off x="332071" y="345781"/>
            <a:ext cx="490495" cy="55239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7" name="Google Shape;24027;p29"/>
          <p:cNvSpPr/>
          <p:nvPr/>
        </p:nvSpPr>
        <p:spPr>
          <a:xfrm>
            <a:off x="7796427" y="364136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8" name="Google Shape;24028;p29"/>
          <p:cNvSpPr/>
          <p:nvPr/>
        </p:nvSpPr>
        <p:spPr>
          <a:xfrm>
            <a:off x="8568953" y="460818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003" name="Google Shape;24003;p29"/>
          <p:cNvGrpSpPr/>
          <p:nvPr/>
        </p:nvGrpSpPr>
        <p:grpSpPr>
          <a:xfrm>
            <a:off x="419850" y="584578"/>
            <a:ext cx="805432" cy="1012396"/>
            <a:chOff x="1978263" y="2502500"/>
            <a:chExt cx="515225" cy="644950"/>
          </a:xfrm>
        </p:grpSpPr>
        <p:sp>
          <p:nvSpPr>
            <p:cNvPr id="24004"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5" name="Google Shape;24005;p29"/>
            <p:cNvGrpSpPr/>
            <p:nvPr/>
          </p:nvGrpSpPr>
          <p:grpSpPr>
            <a:xfrm>
              <a:off x="2009413" y="2538225"/>
              <a:ext cx="387575" cy="588175"/>
              <a:chOff x="2009413" y="2538225"/>
              <a:chExt cx="387575" cy="588175"/>
            </a:xfrm>
          </p:grpSpPr>
          <p:sp>
            <p:nvSpPr>
              <p:cNvPr id="24006"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7"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8"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9"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0"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1"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2"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64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01"/>
                                        </p:tgtEl>
                                        <p:attrNameLst>
                                          <p:attrName>style.visibility</p:attrName>
                                        </p:attrNameLst>
                                      </p:cBhvr>
                                      <p:to>
                                        <p:strVal val="visible"/>
                                      </p:to>
                                    </p:set>
                                    <p:animEffect transition="in" filter="fade">
                                      <p:cBhvr>
                                        <p:cTn id="7" dur="500"/>
                                        <p:tgtEl>
                                          <p:spTgt spid="24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65"/>
        <p:cNvGrpSpPr/>
        <p:nvPr/>
      </p:nvGrpSpPr>
      <p:grpSpPr>
        <a:xfrm>
          <a:off x="0" y="0"/>
          <a:ext cx="0" cy="0"/>
          <a:chOff x="0" y="0"/>
          <a:chExt cx="0" cy="0"/>
        </a:xfrm>
      </p:grpSpPr>
      <p:sp>
        <p:nvSpPr>
          <p:cNvPr id="27" name="TextBox 26"/>
          <p:cNvSpPr txBox="1"/>
          <p:nvPr/>
        </p:nvSpPr>
        <p:spPr>
          <a:xfrm>
            <a:off x="1032589" y="998240"/>
            <a:ext cx="7281160" cy="707886"/>
          </a:xfrm>
          <a:prstGeom prst="rect">
            <a:avLst/>
          </a:prstGeom>
          <a:noFill/>
        </p:spPr>
        <p:txBody>
          <a:bodyPr wrap="none" rtlCol="0">
            <a:spAutoFit/>
          </a:bodyPr>
          <a:lstStyle/>
          <a:p>
            <a:r>
              <a:rPr lang="en-US" sz="4000" b="1">
                <a:solidFill>
                  <a:schemeClr val="bg2"/>
                </a:solidFill>
              </a:rPr>
              <a:t>BÀI 7: HỌ HÀNG, LÀNG </a:t>
            </a:r>
            <a:r>
              <a:rPr lang="en-US" sz="4000" b="1" smtClean="0">
                <a:solidFill>
                  <a:schemeClr val="bg2"/>
                </a:solidFill>
              </a:rPr>
              <a:t>XÓM</a:t>
            </a:r>
            <a:endParaRPr lang="en-US" sz="4000" b="1">
              <a:solidFill>
                <a:schemeClr val="bg2"/>
              </a:solidFill>
            </a:endParaRPr>
          </a:p>
        </p:txBody>
      </p:sp>
      <p:sp>
        <p:nvSpPr>
          <p:cNvPr id="28" name="TextBox 27"/>
          <p:cNvSpPr txBox="1"/>
          <p:nvPr/>
        </p:nvSpPr>
        <p:spPr>
          <a:xfrm>
            <a:off x="552370" y="1899415"/>
            <a:ext cx="8241598" cy="2171428"/>
          </a:xfrm>
          <a:prstGeom prst="rect">
            <a:avLst/>
          </a:prstGeom>
          <a:noFill/>
        </p:spPr>
        <p:txBody>
          <a:bodyPr wrap="square" rtlCol="0">
            <a:spAutoFit/>
          </a:bodyPr>
          <a:lstStyle/>
          <a:p>
            <a:pPr algn="ctr">
              <a:lnSpc>
                <a:spcPct val="150000"/>
              </a:lnSpc>
            </a:pPr>
            <a:r>
              <a:rPr lang="vi-VN" sz="4800" b="1"/>
              <a:t>GÓC SÁNG TẠO: </a:t>
            </a:r>
            <a:endParaRPr lang="en-US" sz="4800" b="1" smtClean="0"/>
          </a:p>
          <a:p>
            <a:pPr algn="ctr">
              <a:lnSpc>
                <a:spcPct val="150000"/>
              </a:lnSpc>
            </a:pPr>
            <a:r>
              <a:rPr lang="vi-VN" sz="4800" b="1" smtClean="0"/>
              <a:t>TÌNH </a:t>
            </a:r>
            <a:r>
              <a:rPr lang="vi-VN" sz="4800" b="1"/>
              <a:t>LÀNG NGHĨA XÓM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42"/>
        <p:cNvGrpSpPr/>
        <p:nvPr/>
      </p:nvGrpSpPr>
      <p:grpSpPr>
        <a:xfrm>
          <a:off x="0" y="0"/>
          <a:ext cx="0" cy="0"/>
          <a:chOff x="0" y="0"/>
          <a:chExt cx="0" cy="0"/>
        </a:xfrm>
      </p:grpSpPr>
      <p:sp>
        <p:nvSpPr>
          <p:cNvPr id="24043" name="Google Shape;24043;p31"/>
          <p:cNvSpPr/>
          <p:nvPr/>
        </p:nvSpPr>
        <p:spPr>
          <a:xfrm>
            <a:off x="7902162" y="4156773"/>
            <a:ext cx="685931" cy="63717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57" name="Google Shape;24057;p31"/>
          <p:cNvSpPr/>
          <p:nvPr/>
        </p:nvSpPr>
        <p:spPr>
          <a:xfrm>
            <a:off x="312024" y="4108623"/>
            <a:ext cx="786769" cy="73674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58" name="Google Shape;24058;p31"/>
          <p:cNvSpPr/>
          <p:nvPr/>
        </p:nvSpPr>
        <p:spPr>
          <a:xfrm>
            <a:off x="1557551" y="4580794"/>
            <a:ext cx="282541" cy="264591"/>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059" name="Google Shape;24059;p31"/>
          <p:cNvGrpSpPr/>
          <p:nvPr/>
        </p:nvGrpSpPr>
        <p:grpSpPr>
          <a:xfrm rot="1376152">
            <a:off x="497358" y="3946880"/>
            <a:ext cx="1287256" cy="1022059"/>
            <a:chOff x="2103534" y="3494298"/>
            <a:chExt cx="658691" cy="549462"/>
          </a:xfrm>
        </p:grpSpPr>
        <p:sp>
          <p:nvSpPr>
            <p:cNvPr id="24060" name="Google Shape;24060;p31"/>
            <p:cNvSpPr/>
            <p:nvPr/>
          </p:nvSpPr>
          <p:spPr>
            <a:xfrm>
              <a:off x="2637200" y="3499000"/>
              <a:ext cx="118550" cy="102950"/>
            </a:xfrm>
            <a:custGeom>
              <a:avLst/>
              <a:gdLst/>
              <a:ahLst/>
              <a:cxnLst/>
              <a:rect l="l" t="t" r="r" b="b"/>
              <a:pathLst>
                <a:path w="4742" h="4118" extrusionOk="0">
                  <a:moveTo>
                    <a:pt x="4619" y="0"/>
                  </a:moveTo>
                  <a:cubicBezTo>
                    <a:pt x="4610" y="0"/>
                    <a:pt x="4600" y="4"/>
                    <a:pt x="4590" y="14"/>
                  </a:cubicBezTo>
                  <a:cubicBezTo>
                    <a:pt x="3982" y="348"/>
                    <a:pt x="3313" y="348"/>
                    <a:pt x="2918" y="440"/>
                  </a:cubicBezTo>
                  <a:cubicBezTo>
                    <a:pt x="2645" y="470"/>
                    <a:pt x="2432" y="622"/>
                    <a:pt x="2280" y="835"/>
                  </a:cubicBezTo>
                  <a:cubicBezTo>
                    <a:pt x="1520" y="1868"/>
                    <a:pt x="122" y="2902"/>
                    <a:pt x="122" y="2902"/>
                  </a:cubicBezTo>
                  <a:lnTo>
                    <a:pt x="0" y="2902"/>
                  </a:lnTo>
                  <a:lnTo>
                    <a:pt x="1003" y="4117"/>
                  </a:lnTo>
                  <a:lnTo>
                    <a:pt x="1003" y="3996"/>
                  </a:lnTo>
                  <a:cubicBezTo>
                    <a:pt x="1003" y="3996"/>
                    <a:pt x="2310" y="2841"/>
                    <a:pt x="3496" y="2294"/>
                  </a:cubicBezTo>
                  <a:cubicBezTo>
                    <a:pt x="3708" y="2172"/>
                    <a:pt x="3891" y="1990"/>
                    <a:pt x="4012" y="1747"/>
                  </a:cubicBezTo>
                  <a:cubicBezTo>
                    <a:pt x="4134" y="1382"/>
                    <a:pt x="4286" y="713"/>
                    <a:pt x="4742" y="166"/>
                  </a:cubicBezTo>
                  <a:cubicBezTo>
                    <a:pt x="4742" y="166"/>
                    <a:pt x="4742" y="136"/>
                    <a:pt x="4711" y="105"/>
                  </a:cubicBezTo>
                  <a:lnTo>
                    <a:pt x="4711" y="75"/>
                  </a:lnTo>
                  <a:lnTo>
                    <a:pt x="4681" y="44"/>
                  </a:lnTo>
                  <a:lnTo>
                    <a:pt x="4651" y="14"/>
                  </a:lnTo>
                  <a:cubicBezTo>
                    <a:pt x="4651" y="14"/>
                    <a:pt x="4637" y="0"/>
                    <a:pt x="4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1" name="Google Shape;24061;p31"/>
            <p:cNvSpPr/>
            <p:nvPr/>
          </p:nvSpPr>
          <p:spPr>
            <a:xfrm>
              <a:off x="2630750" y="3494298"/>
              <a:ext cx="131475" cy="116575"/>
            </a:xfrm>
            <a:custGeom>
              <a:avLst/>
              <a:gdLst/>
              <a:ahLst/>
              <a:cxnLst/>
              <a:rect l="l" t="t" r="r" b="b"/>
              <a:pathLst>
                <a:path w="5259" h="4663" extrusionOk="0">
                  <a:moveTo>
                    <a:pt x="4894" y="346"/>
                  </a:moveTo>
                  <a:lnTo>
                    <a:pt x="4894" y="346"/>
                  </a:lnTo>
                  <a:cubicBezTo>
                    <a:pt x="4590" y="772"/>
                    <a:pt x="4438" y="1258"/>
                    <a:pt x="4317" y="1593"/>
                  </a:cubicBezTo>
                  <a:cubicBezTo>
                    <a:pt x="4286" y="1684"/>
                    <a:pt x="4256" y="1745"/>
                    <a:pt x="4225" y="1836"/>
                  </a:cubicBezTo>
                  <a:cubicBezTo>
                    <a:pt x="4134" y="2049"/>
                    <a:pt x="3982" y="2200"/>
                    <a:pt x="3769" y="2292"/>
                  </a:cubicBezTo>
                  <a:cubicBezTo>
                    <a:pt x="2736" y="2808"/>
                    <a:pt x="1581" y="3751"/>
                    <a:pt x="1338" y="3994"/>
                  </a:cubicBezTo>
                  <a:lnTo>
                    <a:pt x="639" y="3143"/>
                  </a:lnTo>
                  <a:cubicBezTo>
                    <a:pt x="912" y="2930"/>
                    <a:pt x="2067" y="1988"/>
                    <a:pt x="2766" y="1045"/>
                  </a:cubicBezTo>
                  <a:cubicBezTo>
                    <a:pt x="2888" y="863"/>
                    <a:pt x="3070" y="741"/>
                    <a:pt x="3314" y="711"/>
                  </a:cubicBezTo>
                  <a:cubicBezTo>
                    <a:pt x="3374" y="711"/>
                    <a:pt x="3466" y="681"/>
                    <a:pt x="3557" y="681"/>
                  </a:cubicBezTo>
                  <a:cubicBezTo>
                    <a:pt x="3921" y="650"/>
                    <a:pt x="4408" y="590"/>
                    <a:pt x="4894" y="346"/>
                  </a:cubicBezTo>
                  <a:close/>
                  <a:moveTo>
                    <a:pt x="4954" y="0"/>
                  </a:moveTo>
                  <a:cubicBezTo>
                    <a:pt x="4931" y="0"/>
                    <a:pt x="4910" y="4"/>
                    <a:pt x="4894" y="12"/>
                  </a:cubicBezTo>
                  <a:cubicBezTo>
                    <a:pt x="4408" y="286"/>
                    <a:pt x="3891" y="346"/>
                    <a:pt x="3526" y="377"/>
                  </a:cubicBezTo>
                  <a:cubicBezTo>
                    <a:pt x="3435" y="407"/>
                    <a:pt x="3344" y="407"/>
                    <a:pt x="3253" y="438"/>
                  </a:cubicBezTo>
                  <a:cubicBezTo>
                    <a:pt x="2949" y="468"/>
                    <a:pt x="2706" y="650"/>
                    <a:pt x="2523" y="893"/>
                  </a:cubicBezTo>
                  <a:cubicBezTo>
                    <a:pt x="1855" y="1775"/>
                    <a:pt x="730" y="2687"/>
                    <a:pt x="456" y="2900"/>
                  </a:cubicBezTo>
                  <a:lnTo>
                    <a:pt x="426" y="2869"/>
                  </a:lnTo>
                  <a:lnTo>
                    <a:pt x="426" y="2900"/>
                  </a:lnTo>
                  <a:lnTo>
                    <a:pt x="0" y="2808"/>
                  </a:lnTo>
                  <a:lnTo>
                    <a:pt x="1520" y="4663"/>
                  </a:lnTo>
                  <a:lnTo>
                    <a:pt x="1520" y="4207"/>
                  </a:lnTo>
                  <a:cubicBezTo>
                    <a:pt x="1763" y="3994"/>
                    <a:pt x="2888" y="3052"/>
                    <a:pt x="3891" y="2565"/>
                  </a:cubicBezTo>
                  <a:cubicBezTo>
                    <a:pt x="4165" y="2444"/>
                    <a:pt x="4377" y="2231"/>
                    <a:pt x="4499" y="1927"/>
                  </a:cubicBezTo>
                  <a:cubicBezTo>
                    <a:pt x="4529" y="1866"/>
                    <a:pt x="4560" y="1775"/>
                    <a:pt x="4590" y="1684"/>
                  </a:cubicBezTo>
                  <a:cubicBezTo>
                    <a:pt x="4712" y="1319"/>
                    <a:pt x="4864" y="833"/>
                    <a:pt x="5198" y="407"/>
                  </a:cubicBezTo>
                  <a:cubicBezTo>
                    <a:pt x="5259" y="346"/>
                    <a:pt x="5259" y="225"/>
                    <a:pt x="5198" y="164"/>
                  </a:cubicBezTo>
                  <a:lnTo>
                    <a:pt x="5137" y="73"/>
                  </a:lnTo>
                  <a:cubicBezTo>
                    <a:pt x="5093" y="28"/>
                    <a:pt x="5016" y="0"/>
                    <a:pt x="4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2" name="Google Shape;24062;p31"/>
            <p:cNvSpPr/>
            <p:nvPr/>
          </p:nvSpPr>
          <p:spPr>
            <a:xfrm>
              <a:off x="2149213" y="3564050"/>
              <a:ext cx="522850" cy="445300"/>
            </a:xfrm>
            <a:custGeom>
              <a:avLst/>
              <a:gdLst/>
              <a:ahLst/>
              <a:cxnLst/>
              <a:rect l="l" t="t" r="r" b="b"/>
              <a:pathLst>
                <a:path w="20914" h="17812" extrusionOk="0">
                  <a:moveTo>
                    <a:pt x="19454" y="0"/>
                  </a:moveTo>
                  <a:cubicBezTo>
                    <a:pt x="19454" y="0"/>
                    <a:pt x="14560" y="3891"/>
                    <a:pt x="13800" y="4164"/>
                  </a:cubicBezTo>
                  <a:lnTo>
                    <a:pt x="13740" y="4164"/>
                  </a:lnTo>
                  <a:lnTo>
                    <a:pt x="13740" y="4195"/>
                  </a:lnTo>
                  <a:lnTo>
                    <a:pt x="8177" y="8936"/>
                  </a:lnTo>
                  <a:cubicBezTo>
                    <a:pt x="8116" y="8876"/>
                    <a:pt x="8086" y="8876"/>
                    <a:pt x="8056" y="8876"/>
                  </a:cubicBezTo>
                  <a:lnTo>
                    <a:pt x="1" y="15563"/>
                  </a:lnTo>
                  <a:lnTo>
                    <a:pt x="1825" y="17812"/>
                  </a:lnTo>
                  <a:lnTo>
                    <a:pt x="9971" y="11216"/>
                  </a:lnTo>
                  <a:cubicBezTo>
                    <a:pt x="9971" y="11186"/>
                    <a:pt x="9971" y="11125"/>
                    <a:pt x="9940" y="11064"/>
                  </a:cubicBezTo>
                  <a:lnTo>
                    <a:pt x="15685" y="6535"/>
                  </a:lnTo>
                  <a:cubicBezTo>
                    <a:pt x="15715" y="6505"/>
                    <a:pt x="15715" y="6505"/>
                    <a:pt x="15715" y="6505"/>
                  </a:cubicBezTo>
                  <a:cubicBezTo>
                    <a:pt x="16141" y="5775"/>
                    <a:pt x="20883" y="1733"/>
                    <a:pt x="20883" y="1733"/>
                  </a:cubicBezTo>
                  <a:lnTo>
                    <a:pt x="20913" y="1733"/>
                  </a:lnTo>
                  <a:lnTo>
                    <a:pt x="1945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3" name="Google Shape;24063;p31"/>
            <p:cNvSpPr/>
            <p:nvPr/>
          </p:nvSpPr>
          <p:spPr>
            <a:xfrm>
              <a:off x="2111238" y="3953100"/>
              <a:ext cx="83600" cy="84375"/>
            </a:xfrm>
            <a:custGeom>
              <a:avLst/>
              <a:gdLst/>
              <a:ahLst/>
              <a:cxnLst/>
              <a:rect l="l" t="t" r="r" b="b"/>
              <a:pathLst>
                <a:path w="3344" h="3375" extrusionOk="0">
                  <a:moveTo>
                    <a:pt x="1520" y="1"/>
                  </a:moveTo>
                  <a:lnTo>
                    <a:pt x="0" y="1885"/>
                  </a:lnTo>
                  <a:lnTo>
                    <a:pt x="1216" y="3375"/>
                  </a:lnTo>
                  <a:lnTo>
                    <a:pt x="3344" y="2220"/>
                  </a:ln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4" name="Google Shape;24064;p31"/>
            <p:cNvSpPr/>
            <p:nvPr/>
          </p:nvSpPr>
          <p:spPr>
            <a:xfrm>
              <a:off x="2103534" y="3949510"/>
              <a:ext cx="95000" cy="94250"/>
            </a:xfrm>
            <a:custGeom>
              <a:avLst/>
              <a:gdLst/>
              <a:ahLst/>
              <a:cxnLst/>
              <a:rect l="l" t="t" r="r" b="b"/>
              <a:pathLst>
                <a:path w="3800" h="3770" extrusionOk="0">
                  <a:moveTo>
                    <a:pt x="1733" y="457"/>
                  </a:moveTo>
                  <a:lnTo>
                    <a:pt x="3344" y="2402"/>
                  </a:lnTo>
                  <a:lnTo>
                    <a:pt x="1459" y="3405"/>
                  </a:lnTo>
                  <a:lnTo>
                    <a:pt x="395" y="2098"/>
                  </a:lnTo>
                  <a:lnTo>
                    <a:pt x="1733" y="457"/>
                  </a:lnTo>
                  <a:close/>
                  <a:moveTo>
                    <a:pt x="1733" y="1"/>
                  </a:moveTo>
                  <a:lnTo>
                    <a:pt x="0" y="2098"/>
                  </a:lnTo>
                  <a:lnTo>
                    <a:pt x="1398" y="3770"/>
                  </a:lnTo>
                  <a:lnTo>
                    <a:pt x="3800" y="2493"/>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5" name="Google Shape;24065;p31"/>
            <p:cNvSpPr/>
            <p:nvPr/>
          </p:nvSpPr>
          <p:spPr>
            <a:xfrm>
              <a:off x="2159088" y="3827575"/>
              <a:ext cx="199125" cy="173425"/>
            </a:xfrm>
            <a:custGeom>
              <a:avLst/>
              <a:gdLst/>
              <a:ahLst/>
              <a:cxnLst/>
              <a:rect l="l" t="t" r="r" b="b"/>
              <a:pathLst>
                <a:path w="7965" h="6937" extrusionOk="0">
                  <a:moveTo>
                    <a:pt x="7493" y="0"/>
                  </a:moveTo>
                  <a:cubicBezTo>
                    <a:pt x="7404" y="0"/>
                    <a:pt x="7314" y="32"/>
                    <a:pt x="7235" y="98"/>
                  </a:cubicBezTo>
                  <a:lnTo>
                    <a:pt x="6870" y="402"/>
                  </a:lnTo>
                  <a:cubicBezTo>
                    <a:pt x="6870" y="402"/>
                    <a:pt x="5776" y="1405"/>
                    <a:pt x="4530" y="2438"/>
                  </a:cubicBezTo>
                  <a:cubicBezTo>
                    <a:pt x="3253" y="3472"/>
                    <a:pt x="2068" y="4353"/>
                    <a:pt x="2068" y="4353"/>
                  </a:cubicBezTo>
                  <a:lnTo>
                    <a:pt x="1065" y="5174"/>
                  </a:lnTo>
                  <a:lnTo>
                    <a:pt x="305" y="4444"/>
                  </a:lnTo>
                  <a:lnTo>
                    <a:pt x="1" y="4687"/>
                  </a:lnTo>
                  <a:lnTo>
                    <a:pt x="1855" y="6937"/>
                  </a:lnTo>
                  <a:lnTo>
                    <a:pt x="2129" y="6693"/>
                  </a:lnTo>
                  <a:lnTo>
                    <a:pt x="1582" y="5782"/>
                  </a:lnTo>
                  <a:lnTo>
                    <a:pt x="2585" y="4991"/>
                  </a:lnTo>
                  <a:cubicBezTo>
                    <a:pt x="2585" y="4991"/>
                    <a:pt x="3618" y="4019"/>
                    <a:pt x="4925" y="2924"/>
                  </a:cubicBezTo>
                  <a:cubicBezTo>
                    <a:pt x="6262" y="1861"/>
                    <a:pt x="7387" y="1040"/>
                    <a:pt x="7387" y="1040"/>
                  </a:cubicBezTo>
                  <a:lnTo>
                    <a:pt x="7752" y="736"/>
                  </a:lnTo>
                  <a:cubicBezTo>
                    <a:pt x="7934" y="584"/>
                    <a:pt x="7965" y="341"/>
                    <a:pt x="7813" y="158"/>
                  </a:cubicBezTo>
                  <a:cubicBezTo>
                    <a:pt x="7726" y="55"/>
                    <a:pt x="7611" y="0"/>
                    <a:pt x="7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6" name="Google Shape;24066;p31"/>
          <p:cNvGrpSpPr/>
          <p:nvPr/>
        </p:nvGrpSpPr>
        <p:grpSpPr>
          <a:xfrm>
            <a:off x="7530790" y="3754244"/>
            <a:ext cx="1021517" cy="997148"/>
            <a:chOff x="9900888" y="1746425"/>
            <a:chExt cx="500800" cy="517775"/>
          </a:xfrm>
        </p:grpSpPr>
        <p:sp>
          <p:nvSpPr>
            <p:cNvPr id="24067" name="Google Shape;24067;p31"/>
            <p:cNvSpPr/>
            <p:nvPr/>
          </p:nvSpPr>
          <p:spPr>
            <a:xfrm>
              <a:off x="10056663" y="1748950"/>
              <a:ext cx="268275" cy="84375"/>
            </a:xfrm>
            <a:custGeom>
              <a:avLst/>
              <a:gdLst/>
              <a:ahLst/>
              <a:cxnLst/>
              <a:rect l="l" t="t" r="r" b="b"/>
              <a:pathLst>
                <a:path w="10731" h="3375" extrusionOk="0">
                  <a:moveTo>
                    <a:pt x="92" y="1"/>
                  </a:moveTo>
                  <a:lnTo>
                    <a:pt x="1" y="366"/>
                  </a:lnTo>
                  <a:lnTo>
                    <a:pt x="10639" y="3375"/>
                  </a:lnTo>
                  <a:lnTo>
                    <a:pt x="10730" y="3010"/>
                  </a:lnTo>
                  <a:lnTo>
                    <a:pt x="92" y="1"/>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8" name="Google Shape;24068;p31"/>
            <p:cNvSpPr/>
            <p:nvPr/>
          </p:nvSpPr>
          <p:spPr>
            <a:xfrm>
              <a:off x="9903938" y="1890300"/>
              <a:ext cx="486350" cy="369300"/>
            </a:xfrm>
            <a:custGeom>
              <a:avLst/>
              <a:gdLst/>
              <a:ahLst/>
              <a:cxnLst/>
              <a:rect l="l" t="t" r="r" b="b"/>
              <a:pathLst>
                <a:path w="19454" h="14772" extrusionOk="0">
                  <a:moveTo>
                    <a:pt x="19453" y="0"/>
                  </a:moveTo>
                  <a:lnTo>
                    <a:pt x="17751" y="6019"/>
                  </a:lnTo>
                  <a:lnTo>
                    <a:pt x="2401" y="1703"/>
                  </a:lnTo>
                  <a:lnTo>
                    <a:pt x="274" y="9210"/>
                  </a:lnTo>
                  <a:cubicBezTo>
                    <a:pt x="0" y="10092"/>
                    <a:pt x="547" y="11034"/>
                    <a:pt x="1429" y="11277"/>
                  </a:cubicBezTo>
                  <a:lnTo>
                    <a:pt x="13526" y="14712"/>
                  </a:lnTo>
                  <a:cubicBezTo>
                    <a:pt x="13679" y="14753"/>
                    <a:pt x="13831" y="14772"/>
                    <a:pt x="13981" y="14772"/>
                  </a:cubicBezTo>
                  <a:cubicBezTo>
                    <a:pt x="14725" y="14772"/>
                    <a:pt x="15396" y="14291"/>
                    <a:pt x="15624" y="13557"/>
                  </a:cubicBezTo>
                  <a:lnTo>
                    <a:pt x="19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9" name="Google Shape;24069;p31"/>
            <p:cNvSpPr/>
            <p:nvPr/>
          </p:nvSpPr>
          <p:spPr>
            <a:xfrm>
              <a:off x="9900888" y="1889550"/>
              <a:ext cx="493200" cy="374650"/>
            </a:xfrm>
            <a:custGeom>
              <a:avLst/>
              <a:gdLst/>
              <a:ahLst/>
              <a:cxnLst/>
              <a:rect l="l" t="t" r="r" b="b"/>
              <a:pathLst>
                <a:path w="19728" h="14986" extrusionOk="0">
                  <a:moveTo>
                    <a:pt x="2645" y="1945"/>
                  </a:moveTo>
                  <a:lnTo>
                    <a:pt x="17630" y="6170"/>
                  </a:lnTo>
                  <a:lnTo>
                    <a:pt x="15563" y="13526"/>
                  </a:lnTo>
                  <a:cubicBezTo>
                    <a:pt x="15442" y="13921"/>
                    <a:pt x="15198" y="14225"/>
                    <a:pt x="14864" y="14438"/>
                  </a:cubicBezTo>
                  <a:cubicBezTo>
                    <a:pt x="14629" y="14556"/>
                    <a:pt x="14380" y="14623"/>
                    <a:pt x="14128" y="14623"/>
                  </a:cubicBezTo>
                  <a:cubicBezTo>
                    <a:pt x="13989" y="14623"/>
                    <a:pt x="13849" y="14603"/>
                    <a:pt x="13709" y="14560"/>
                  </a:cubicBezTo>
                  <a:lnTo>
                    <a:pt x="1612" y="11155"/>
                  </a:lnTo>
                  <a:cubicBezTo>
                    <a:pt x="791" y="10912"/>
                    <a:pt x="335" y="10091"/>
                    <a:pt x="578" y="9301"/>
                  </a:cubicBezTo>
                  <a:lnTo>
                    <a:pt x="2645" y="1945"/>
                  </a:lnTo>
                  <a:close/>
                  <a:moveTo>
                    <a:pt x="19393" y="0"/>
                  </a:moveTo>
                  <a:lnTo>
                    <a:pt x="17721" y="5836"/>
                  </a:lnTo>
                  <a:lnTo>
                    <a:pt x="2554" y="1550"/>
                  </a:lnTo>
                  <a:lnTo>
                    <a:pt x="2371" y="1489"/>
                  </a:lnTo>
                  <a:lnTo>
                    <a:pt x="213" y="9210"/>
                  </a:lnTo>
                  <a:cubicBezTo>
                    <a:pt x="1" y="9970"/>
                    <a:pt x="305" y="10791"/>
                    <a:pt x="913" y="11216"/>
                  </a:cubicBezTo>
                  <a:cubicBezTo>
                    <a:pt x="1095" y="11338"/>
                    <a:pt x="1277" y="11429"/>
                    <a:pt x="1490" y="11490"/>
                  </a:cubicBezTo>
                  <a:lnTo>
                    <a:pt x="13618" y="14924"/>
                  </a:lnTo>
                  <a:cubicBezTo>
                    <a:pt x="13780" y="14965"/>
                    <a:pt x="13942" y="14985"/>
                    <a:pt x="14102" y="14985"/>
                  </a:cubicBezTo>
                  <a:cubicBezTo>
                    <a:pt x="14422" y="14985"/>
                    <a:pt x="14732" y="14904"/>
                    <a:pt x="15016" y="14742"/>
                  </a:cubicBezTo>
                  <a:cubicBezTo>
                    <a:pt x="15472" y="14499"/>
                    <a:pt x="15776" y="14104"/>
                    <a:pt x="15928" y="13617"/>
                  </a:cubicBezTo>
                  <a:lnTo>
                    <a:pt x="17995" y="6292"/>
                  </a:lnTo>
                  <a:lnTo>
                    <a:pt x="19727" y="91"/>
                  </a:lnTo>
                  <a:lnTo>
                    <a:pt x="19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0" name="Google Shape;24070;p31"/>
            <p:cNvSpPr/>
            <p:nvPr/>
          </p:nvSpPr>
          <p:spPr>
            <a:xfrm>
              <a:off x="9963963" y="1751200"/>
              <a:ext cx="432400" cy="289575"/>
            </a:xfrm>
            <a:custGeom>
              <a:avLst/>
              <a:gdLst/>
              <a:ahLst/>
              <a:cxnLst/>
              <a:rect l="l" t="t" r="r" b="b"/>
              <a:pathLst>
                <a:path w="17296" h="11583" extrusionOk="0">
                  <a:moveTo>
                    <a:pt x="3691" y="1630"/>
                  </a:moveTo>
                  <a:cubicBezTo>
                    <a:pt x="3728" y="1630"/>
                    <a:pt x="3764" y="1634"/>
                    <a:pt x="3800" y="1643"/>
                  </a:cubicBezTo>
                  <a:lnTo>
                    <a:pt x="14986" y="4805"/>
                  </a:lnTo>
                  <a:cubicBezTo>
                    <a:pt x="15259" y="4896"/>
                    <a:pt x="15411" y="5169"/>
                    <a:pt x="15350" y="5412"/>
                  </a:cubicBezTo>
                  <a:lnTo>
                    <a:pt x="14165" y="9516"/>
                  </a:lnTo>
                  <a:cubicBezTo>
                    <a:pt x="14113" y="9749"/>
                    <a:pt x="13907" y="9894"/>
                    <a:pt x="13696" y="9894"/>
                  </a:cubicBezTo>
                  <a:cubicBezTo>
                    <a:pt x="13660" y="9894"/>
                    <a:pt x="13623" y="9890"/>
                    <a:pt x="13587" y="9881"/>
                  </a:cubicBezTo>
                  <a:lnTo>
                    <a:pt x="2402" y="6720"/>
                  </a:lnTo>
                  <a:cubicBezTo>
                    <a:pt x="2128" y="6628"/>
                    <a:pt x="1976" y="6355"/>
                    <a:pt x="2037" y="6112"/>
                  </a:cubicBezTo>
                  <a:lnTo>
                    <a:pt x="3192" y="2008"/>
                  </a:lnTo>
                  <a:cubicBezTo>
                    <a:pt x="3270" y="1775"/>
                    <a:pt x="3480" y="1630"/>
                    <a:pt x="3691" y="1630"/>
                  </a:cubicBezTo>
                  <a:close/>
                  <a:moveTo>
                    <a:pt x="3216" y="0"/>
                  </a:moveTo>
                  <a:cubicBezTo>
                    <a:pt x="2539" y="0"/>
                    <a:pt x="1909" y="450"/>
                    <a:pt x="1733" y="1127"/>
                  </a:cubicBezTo>
                  <a:lnTo>
                    <a:pt x="0" y="7267"/>
                  </a:lnTo>
                  <a:lnTo>
                    <a:pt x="15350" y="11583"/>
                  </a:lnTo>
                  <a:lnTo>
                    <a:pt x="17052" y="5564"/>
                  </a:lnTo>
                  <a:lnTo>
                    <a:pt x="17083" y="5473"/>
                  </a:lnTo>
                  <a:cubicBezTo>
                    <a:pt x="17296" y="4622"/>
                    <a:pt x="16809" y="3771"/>
                    <a:pt x="15989" y="3528"/>
                  </a:cubicBezTo>
                  <a:lnTo>
                    <a:pt x="14408" y="3072"/>
                  </a:lnTo>
                  <a:lnTo>
                    <a:pt x="3770" y="93"/>
                  </a:lnTo>
                  <a:lnTo>
                    <a:pt x="3648" y="63"/>
                  </a:lnTo>
                  <a:cubicBezTo>
                    <a:pt x="3504" y="20"/>
                    <a:pt x="3359" y="0"/>
                    <a:pt x="3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1" name="Google Shape;24071;p31"/>
            <p:cNvSpPr/>
            <p:nvPr/>
          </p:nvSpPr>
          <p:spPr>
            <a:xfrm>
              <a:off x="9957888" y="1746425"/>
              <a:ext cx="443800" cy="300425"/>
            </a:xfrm>
            <a:custGeom>
              <a:avLst/>
              <a:gdLst/>
              <a:ahLst/>
              <a:cxnLst/>
              <a:rect l="l" t="t" r="r" b="b"/>
              <a:pathLst>
                <a:path w="17752" h="12017" extrusionOk="0">
                  <a:moveTo>
                    <a:pt x="3944" y="2011"/>
                  </a:moveTo>
                  <a:cubicBezTo>
                    <a:pt x="3966" y="2011"/>
                    <a:pt x="3989" y="2013"/>
                    <a:pt x="4013" y="2017"/>
                  </a:cubicBezTo>
                  <a:lnTo>
                    <a:pt x="15198" y="5178"/>
                  </a:lnTo>
                  <a:cubicBezTo>
                    <a:pt x="15229" y="5208"/>
                    <a:pt x="15259" y="5208"/>
                    <a:pt x="15289" y="5239"/>
                  </a:cubicBezTo>
                  <a:cubicBezTo>
                    <a:pt x="15381" y="5300"/>
                    <a:pt x="15441" y="5421"/>
                    <a:pt x="15411" y="5573"/>
                  </a:cubicBezTo>
                  <a:lnTo>
                    <a:pt x="14256" y="9677"/>
                  </a:lnTo>
                  <a:cubicBezTo>
                    <a:pt x="14203" y="9809"/>
                    <a:pt x="14081" y="9895"/>
                    <a:pt x="13930" y="9895"/>
                  </a:cubicBezTo>
                  <a:cubicBezTo>
                    <a:pt x="13907" y="9895"/>
                    <a:pt x="13884" y="9893"/>
                    <a:pt x="13861" y="9889"/>
                  </a:cubicBezTo>
                  <a:lnTo>
                    <a:pt x="2675" y="6728"/>
                  </a:lnTo>
                  <a:cubicBezTo>
                    <a:pt x="2523" y="6667"/>
                    <a:pt x="2432" y="6515"/>
                    <a:pt x="2462" y="6333"/>
                  </a:cubicBezTo>
                  <a:lnTo>
                    <a:pt x="3617" y="2230"/>
                  </a:lnTo>
                  <a:cubicBezTo>
                    <a:pt x="3670" y="2097"/>
                    <a:pt x="3792" y="2011"/>
                    <a:pt x="3944" y="2011"/>
                  </a:cubicBezTo>
                  <a:close/>
                  <a:moveTo>
                    <a:pt x="3896" y="1648"/>
                  </a:moveTo>
                  <a:cubicBezTo>
                    <a:pt x="3609" y="1648"/>
                    <a:pt x="3357" y="1844"/>
                    <a:pt x="3283" y="2138"/>
                  </a:cubicBezTo>
                  <a:lnTo>
                    <a:pt x="2128" y="6242"/>
                  </a:lnTo>
                  <a:cubicBezTo>
                    <a:pt x="2037" y="6515"/>
                    <a:pt x="2158" y="6819"/>
                    <a:pt x="2371" y="6971"/>
                  </a:cubicBezTo>
                  <a:cubicBezTo>
                    <a:pt x="2432" y="7032"/>
                    <a:pt x="2493" y="7062"/>
                    <a:pt x="2584" y="7093"/>
                  </a:cubicBezTo>
                  <a:lnTo>
                    <a:pt x="13770" y="10224"/>
                  </a:lnTo>
                  <a:cubicBezTo>
                    <a:pt x="13840" y="10247"/>
                    <a:pt x="13910" y="10258"/>
                    <a:pt x="13978" y="10258"/>
                  </a:cubicBezTo>
                  <a:cubicBezTo>
                    <a:pt x="14264" y="10258"/>
                    <a:pt x="14517" y="10062"/>
                    <a:pt x="14590" y="9768"/>
                  </a:cubicBezTo>
                  <a:lnTo>
                    <a:pt x="15776" y="5664"/>
                  </a:lnTo>
                  <a:cubicBezTo>
                    <a:pt x="15867" y="5300"/>
                    <a:pt x="15654" y="4935"/>
                    <a:pt x="15289" y="4813"/>
                  </a:cubicBezTo>
                  <a:lnTo>
                    <a:pt x="4104" y="1682"/>
                  </a:lnTo>
                  <a:cubicBezTo>
                    <a:pt x="4034" y="1659"/>
                    <a:pt x="3964" y="1648"/>
                    <a:pt x="3896" y="1648"/>
                  </a:cubicBezTo>
                  <a:close/>
                  <a:moveTo>
                    <a:pt x="3448" y="381"/>
                  </a:moveTo>
                  <a:cubicBezTo>
                    <a:pt x="3574" y="381"/>
                    <a:pt x="3703" y="399"/>
                    <a:pt x="3830" y="436"/>
                  </a:cubicBezTo>
                  <a:lnTo>
                    <a:pt x="16171" y="3901"/>
                  </a:lnTo>
                  <a:cubicBezTo>
                    <a:pt x="16353" y="3962"/>
                    <a:pt x="16475" y="4023"/>
                    <a:pt x="16596" y="4114"/>
                  </a:cubicBezTo>
                  <a:cubicBezTo>
                    <a:pt x="17052" y="4448"/>
                    <a:pt x="17295" y="5026"/>
                    <a:pt x="17143" y="5603"/>
                  </a:cubicBezTo>
                  <a:lnTo>
                    <a:pt x="15441" y="11561"/>
                  </a:lnTo>
                  <a:lnTo>
                    <a:pt x="456" y="7336"/>
                  </a:lnTo>
                  <a:lnTo>
                    <a:pt x="2128" y="1379"/>
                  </a:lnTo>
                  <a:cubicBezTo>
                    <a:pt x="2304" y="776"/>
                    <a:pt x="2852" y="381"/>
                    <a:pt x="3448" y="381"/>
                  </a:cubicBezTo>
                  <a:close/>
                  <a:moveTo>
                    <a:pt x="3441" y="1"/>
                  </a:moveTo>
                  <a:cubicBezTo>
                    <a:pt x="2690" y="1"/>
                    <a:pt x="1989" y="505"/>
                    <a:pt x="1763" y="1257"/>
                  </a:cubicBezTo>
                  <a:lnTo>
                    <a:pt x="0" y="7579"/>
                  </a:lnTo>
                  <a:lnTo>
                    <a:pt x="15533" y="11956"/>
                  </a:lnTo>
                  <a:lnTo>
                    <a:pt x="15715" y="12017"/>
                  </a:lnTo>
                  <a:lnTo>
                    <a:pt x="17447" y="5816"/>
                  </a:lnTo>
                  <a:lnTo>
                    <a:pt x="17478" y="5695"/>
                  </a:lnTo>
                  <a:cubicBezTo>
                    <a:pt x="17751" y="4783"/>
                    <a:pt x="17204" y="3810"/>
                    <a:pt x="16262" y="3537"/>
                  </a:cubicBezTo>
                  <a:lnTo>
                    <a:pt x="3921" y="72"/>
                  </a:lnTo>
                  <a:cubicBezTo>
                    <a:pt x="3762" y="24"/>
                    <a:pt x="3600" y="1"/>
                    <a:pt x="3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2" name="Google Shape;24072;p31"/>
            <p:cNvSpPr/>
            <p:nvPr/>
          </p:nvSpPr>
          <p:spPr>
            <a:xfrm>
              <a:off x="10013363" y="1791950"/>
              <a:ext cx="335900" cy="206600"/>
            </a:xfrm>
            <a:custGeom>
              <a:avLst/>
              <a:gdLst/>
              <a:ahLst/>
              <a:cxnLst/>
              <a:rect l="l" t="t" r="r" b="b"/>
              <a:pathLst>
                <a:path w="13436" h="8264" extrusionOk="0">
                  <a:moveTo>
                    <a:pt x="1734" y="0"/>
                  </a:moveTo>
                  <a:cubicBezTo>
                    <a:pt x="1504" y="0"/>
                    <a:pt x="1294" y="145"/>
                    <a:pt x="1216" y="378"/>
                  </a:cubicBezTo>
                  <a:lnTo>
                    <a:pt x="61" y="4482"/>
                  </a:lnTo>
                  <a:cubicBezTo>
                    <a:pt x="0" y="4725"/>
                    <a:pt x="152" y="4998"/>
                    <a:pt x="426" y="5090"/>
                  </a:cubicBezTo>
                  <a:lnTo>
                    <a:pt x="11611" y="8251"/>
                  </a:lnTo>
                  <a:cubicBezTo>
                    <a:pt x="11647" y="8260"/>
                    <a:pt x="11684" y="8264"/>
                    <a:pt x="11720" y="8264"/>
                  </a:cubicBezTo>
                  <a:cubicBezTo>
                    <a:pt x="11931" y="8264"/>
                    <a:pt x="12142" y="8119"/>
                    <a:pt x="12219" y="7886"/>
                  </a:cubicBezTo>
                  <a:lnTo>
                    <a:pt x="13374" y="3782"/>
                  </a:lnTo>
                  <a:cubicBezTo>
                    <a:pt x="13435" y="3539"/>
                    <a:pt x="13283" y="3266"/>
                    <a:pt x="13040" y="3175"/>
                  </a:cubicBezTo>
                  <a:lnTo>
                    <a:pt x="1854" y="13"/>
                  </a:lnTo>
                  <a:cubicBezTo>
                    <a:pt x="1814" y="4"/>
                    <a:pt x="1774" y="0"/>
                    <a:pt x="1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3" name="Google Shape;24073;p31"/>
            <p:cNvSpPr/>
            <p:nvPr/>
          </p:nvSpPr>
          <p:spPr>
            <a:xfrm>
              <a:off x="10008788" y="1787625"/>
              <a:ext cx="345775" cy="215250"/>
            </a:xfrm>
            <a:custGeom>
              <a:avLst/>
              <a:gdLst/>
              <a:ahLst/>
              <a:cxnLst/>
              <a:rect l="l" t="t" r="r" b="b"/>
              <a:pathLst>
                <a:path w="13831" h="8610" extrusionOk="0">
                  <a:moveTo>
                    <a:pt x="1908" y="363"/>
                  </a:moveTo>
                  <a:cubicBezTo>
                    <a:pt x="1930" y="363"/>
                    <a:pt x="1953" y="365"/>
                    <a:pt x="1977" y="369"/>
                  </a:cubicBezTo>
                  <a:lnTo>
                    <a:pt x="13162" y="3530"/>
                  </a:lnTo>
                  <a:cubicBezTo>
                    <a:pt x="13193" y="3560"/>
                    <a:pt x="13223" y="3560"/>
                    <a:pt x="13253" y="3591"/>
                  </a:cubicBezTo>
                  <a:cubicBezTo>
                    <a:pt x="13345" y="3652"/>
                    <a:pt x="13405" y="3773"/>
                    <a:pt x="13375" y="3925"/>
                  </a:cubicBezTo>
                  <a:lnTo>
                    <a:pt x="12220" y="8029"/>
                  </a:lnTo>
                  <a:cubicBezTo>
                    <a:pt x="12167" y="8161"/>
                    <a:pt x="12045" y="8247"/>
                    <a:pt x="11894" y="8247"/>
                  </a:cubicBezTo>
                  <a:cubicBezTo>
                    <a:pt x="11871" y="8247"/>
                    <a:pt x="11848" y="8245"/>
                    <a:pt x="11825" y="8241"/>
                  </a:cubicBezTo>
                  <a:lnTo>
                    <a:pt x="639" y="5080"/>
                  </a:lnTo>
                  <a:cubicBezTo>
                    <a:pt x="487" y="5019"/>
                    <a:pt x="396" y="4867"/>
                    <a:pt x="426" y="4685"/>
                  </a:cubicBezTo>
                  <a:lnTo>
                    <a:pt x="1581" y="582"/>
                  </a:lnTo>
                  <a:cubicBezTo>
                    <a:pt x="1634" y="449"/>
                    <a:pt x="1756" y="363"/>
                    <a:pt x="1908" y="363"/>
                  </a:cubicBezTo>
                  <a:close/>
                  <a:moveTo>
                    <a:pt x="1860" y="0"/>
                  </a:moveTo>
                  <a:cubicBezTo>
                    <a:pt x="1573" y="0"/>
                    <a:pt x="1321" y="196"/>
                    <a:pt x="1247" y="490"/>
                  </a:cubicBezTo>
                  <a:lnTo>
                    <a:pt x="92" y="4594"/>
                  </a:lnTo>
                  <a:cubicBezTo>
                    <a:pt x="1" y="4867"/>
                    <a:pt x="122" y="5171"/>
                    <a:pt x="335" y="5323"/>
                  </a:cubicBezTo>
                  <a:cubicBezTo>
                    <a:pt x="396" y="5384"/>
                    <a:pt x="457" y="5414"/>
                    <a:pt x="548" y="5445"/>
                  </a:cubicBezTo>
                  <a:lnTo>
                    <a:pt x="11734" y="8576"/>
                  </a:lnTo>
                  <a:cubicBezTo>
                    <a:pt x="11804" y="8599"/>
                    <a:pt x="11874" y="8610"/>
                    <a:pt x="11942" y="8610"/>
                  </a:cubicBezTo>
                  <a:cubicBezTo>
                    <a:pt x="12228" y="8610"/>
                    <a:pt x="12481" y="8414"/>
                    <a:pt x="12554" y="8120"/>
                  </a:cubicBezTo>
                  <a:lnTo>
                    <a:pt x="13740" y="4016"/>
                  </a:lnTo>
                  <a:cubicBezTo>
                    <a:pt x="13831" y="3652"/>
                    <a:pt x="13618" y="3287"/>
                    <a:pt x="13253" y="3165"/>
                  </a:cubicBezTo>
                  <a:lnTo>
                    <a:pt x="2068" y="34"/>
                  </a:lnTo>
                  <a:cubicBezTo>
                    <a:pt x="1998" y="11"/>
                    <a:pt x="1928" y="0"/>
                    <a:pt x="1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4" name="Google Shape;24074;p31"/>
            <p:cNvSpPr/>
            <p:nvPr/>
          </p:nvSpPr>
          <p:spPr>
            <a:xfrm>
              <a:off x="10188138" y="2046450"/>
              <a:ext cx="108675" cy="169450"/>
            </a:xfrm>
            <a:custGeom>
              <a:avLst/>
              <a:gdLst/>
              <a:ahLst/>
              <a:cxnLst/>
              <a:rect l="l" t="t" r="r" b="b"/>
              <a:pathLst>
                <a:path w="4347" h="6778" extrusionOk="0">
                  <a:moveTo>
                    <a:pt x="2034" y="0"/>
                  </a:moveTo>
                  <a:cubicBezTo>
                    <a:pt x="1836" y="0"/>
                    <a:pt x="1656" y="118"/>
                    <a:pt x="1581" y="320"/>
                  </a:cubicBezTo>
                  <a:lnTo>
                    <a:pt x="1520" y="563"/>
                  </a:lnTo>
                  <a:lnTo>
                    <a:pt x="1094" y="2144"/>
                  </a:lnTo>
                  <a:lnTo>
                    <a:pt x="91" y="5700"/>
                  </a:lnTo>
                  <a:cubicBezTo>
                    <a:pt x="0" y="5943"/>
                    <a:pt x="152" y="6186"/>
                    <a:pt x="395" y="6247"/>
                  </a:cubicBezTo>
                  <a:lnTo>
                    <a:pt x="2189" y="6764"/>
                  </a:lnTo>
                  <a:cubicBezTo>
                    <a:pt x="2225" y="6773"/>
                    <a:pt x="2261" y="6777"/>
                    <a:pt x="2297" y="6777"/>
                  </a:cubicBezTo>
                  <a:cubicBezTo>
                    <a:pt x="2501" y="6777"/>
                    <a:pt x="2689" y="6636"/>
                    <a:pt x="2766" y="6429"/>
                  </a:cubicBezTo>
                  <a:lnTo>
                    <a:pt x="3769" y="2873"/>
                  </a:lnTo>
                  <a:lnTo>
                    <a:pt x="4195" y="1323"/>
                  </a:lnTo>
                  <a:lnTo>
                    <a:pt x="4256" y="1080"/>
                  </a:lnTo>
                  <a:cubicBezTo>
                    <a:pt x="4347" y="837"/>
                    <a:pt x="4195" y="593"/>
                    <a:pt x="3952" y="533"/>
                  </a:cubicBezTo>
                  <a:lnTo>
                    <a:pt x="2158" y="16"/>
                  </a:lnTo>
                  <a:cubicBezTo>
                    <a:pt x="2117" y="6"/>
                    <a:pt x="2075" y="0"/>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5" name="Google Shape;24075;p31"/>
            <p:cNvSpPr/>
            <p:nvPr/>
          </p:nvSpPr>
          <p:spPr>
            <a:xfrm>
              <a:off x="9977638" y="1980950"/>
              <a:ext cx="81325" cy="77825"/>
            </a:xfrm>
            <a:custGeom>
              <a:avLst/>
              <a:gdLst/>
              <a:ahLst/>
              <a:cxnLst/>
              <a:rect l="l" t="t" r="r" b="b"/>
              <a:pathLst>
                <a:path w="3253" h="3113" extrusionOk="0">
                  <a:moveTo>
                    <a:pt x="1186" y="1"/>
                  </a:moveTo>
                  <a:cubicBezTo>
                    <a:pt x="858" y="1"/>
                    <a:pt x="564" y="205"/>
                    <a:pt x="487" y="539"/>
                  </a:cubicBezTo>
                  <a:lnTo>
                    <a:pt x="122" y="1815"/>
                  </a:lnTo>
                  <a:cubicBezTo>
                    <a:pt x="1" y="2210"/>
                    <a:pt x="213" y="2606"/>
                    <a:pt x="609" y="2697"/>
                  </a:cubicBezTo>
                  <a:lnTo>
                    <a:pt x="1916" y="3092"/>
                  </a:lnTo>
                  <a:cubicBezTo>
                    <a:pt x="1972" y="3106"/>
                    <a:pt x="2029" y="3113"/>
                    <a:pt x="2086" y="3113"/>
                  </a:cubicBezTo>
                  <a:cubicBezTo>
                    <a:pt x="2396" y="3113"/>
                    <a:pt x="2694" y="2909"/>
                    <a:pt x="2797" y="2575"/>
                  </a:cubicBezTo>
                  <a:lnTo>
                    <a:pt x="3162" y="1299"/>
                  </a:lnTo>
                  <a:cubicBezTo>
                    <a:pt x="3253" y="903"/>
                    <a:pt x="3040" y="508"/>
                    <a:pt x="2675" y="417"/>
                  </a:cubicBezTo>
                  <a:lnTo>
                    <a:pt x="1368" y="22"/>
                  </a:lnTo>
                  <a:cubicBezTo>
                    <a:pt x="1307" y="8"/>
                    <a:pt x="1246"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6" name="Google Shape;24076;p31"/>
            <p:cNvSpPr/>
            <p:nvPr/>
          </p:nvSpPr>
          <p:spPr>
            <a:xfrm>
              <a:off x="9952563" y="2069875"/>
              <a:ext cx="81325" cy="77825"/>
            </a:xfrm>
            <a:custGeom>
              <a:avLst/>
              <a:gdLst/>
              <a:ahLst/>
              <a:cxnLst/>
              <a:rect l="l" t="t" r="r" b="b"/>
              <a:pathLst>
                <a:path w="3253" h="3113" extrusionOk="0">
                  <a:moveTo>
                    <a:pt x="1186" y="0"/>
                  </a:moveTo>
                  <a:cubicBezTo>
                    <a:pt x="858" y="0"/>
                    <a:pt x="564" y="204"/>
                    <a:pt x="487" y="538"/>
                  </a:cubicBezTo>
                  <a:lnTo>
                    <a:pt x="122" y="1815"/>
                  </a:lnTo>
                  <a:cubicBezTo>
                    <a:pt x="1" y="2210"/>
                    <a:pt x="244" y="2605"/>
                    <a:pt x="608" y="2696"/>
                  </a:cubicBezTo>
                  <a:lnTo>
                    <a:pt x="1915" y="3091"/>
                  </a:lnTo>
                  <a:cubicBezTo>
                    <a:pt x="1972" y="3105"/>
                    <a:pt x="2029" y="3112"/>
                    <a:pt x="2086" y="3112"/>
                  </a:cubicBezTo>
                  <a:cubicBezTo>
                    <a:pt x="2396" y="3112"/>
                    <a:pt x="2694" y="2908"/>
                    <a:pt x="2797" y="2574"/>
                  </a:cubicBezTo>
                  <a:lnTo>
                    <a:pt x="3162" y="1267"/>
                  </a:lnTo>
                  <a:cubicBezTo>
                    <a:pt x="3253" y="903"/>
                    <a:pt x="3040" y="508"/>
                    <a:pt x="2675" y="386"/>
                  </a:cubicBezTo>
                  <a:lnTo>
                    <a:pt x="1368" y="21"/>
                  </a:lnTo>
                  <a:cubicBezTo>
                    <a:pt x="1307" y="7"/>
                    <a:pt x="1246" y="0"/>
                    <a:pt x="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7" name="Google Shape;24077;p31"/>
            <p:cNvSpPr/>
            <p:nvPr/>
          </p:nvSpPr>
          <p:spPr>
            <a:xfrm>
              <a:off x="10071113" y="2103300"/>
              <a:ext cx="81325" cy="77400"/>
            </a:xfrm>
            <a:custGeom>
              <a:avLst/>
              <a:gdLst/>
              <a:ahLst/>
              <a:cxnLst/>
              <a:rect l="l" t="t" r="r" b="b"/>
              <a:pathLst>
                <a:path w="3253" h="3096" extrusionOk="0">
                  <a:moveTo>
                    <a:pt x="1167" y="1"/>
                  </a:moveTo>
                  <a:cubicBezTo>
                    <a:pt x="857" y="1"/>
                    <a:pt x="559" y="204"/>
                    <a:pt x="456" y="538"/>
                  </a:cubicBezTo>
                  <a:lnTo>
                    <a:pt x="91" y="1815"/>
                  </a:lnTo>
                  <a:cubicBezTo>
                    <a:pt x="0" y="2210"/>
                    <a:pt x="213" y="2605"/>
                    <a:pt x="578" y="2696"/>
                  </a:cubicBezTo>
                  <a:lnTo>
                    <a:pt x="1885" y="3061"/>
                  </a:lnTo>
                  <a:cubicBezTo>
                    <a:pt x="1960" y="3084"/>
                    <a:pt x="2035" y="3095"/>
                    <a:pt x="2108" y="3095"/>
                  </a:cubicBezTo>
                  <a:cubicBezTo>
                    <a:pt x="2419" y="3095"/>
                    <a:pt x="2692" y="2895"/>
                    <a:pt x="2766" y="2575"/>
                  </a:cubicBezTo>
                  <a:lnTo>
                    <a:pt x="3131" y="1268"/>
                  </a:lnTo>
                  <a:cubicBezTo>
                    <a:pt x="3253" y="903"/>
                    <a:pt x="3040" y="508"/>
                    <a:pt x="2645" y="386"/>
                  </a:cubicBezTo>
                  <a:lnTo>
                    <a:pt x="1338" y="22"/>
                  </a:lnTo>
                  <a:cubicBezTo>
                    <a:pt x="1281" y="8"/>
                    <a:pt x="1224"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8" name="Google Shape;24078;p31"/>
            <p:cNvSpPr/>
            <p:nvPr/>
          </p:nvSpPr>
          <p:spPr>
            <a:xfrm>
              <a:off x="10096188" y="2014400"/>
              <a:ext cx="81325" cy="77825"/>
            </a:xfrm>
            <a:custGeom>
              <a:avLst/>
              <a:gdLst/>
              <a:ahLst/>
              <a:cxnLst/>
              <a:rect l="l" t="t" r="r" b="b"/>
              <a:pathLst>
                <a:path w="3253" h="3113" extrusionOk="0">
                  <a:moveTo>
                    <a:pt x="1167" y="0"/>
                  </a:moveTo>
                  <a:cubicBezTo>
                    <a:pt x="857" y="0"/>
                    <a:pt x="559" y="204"/>
                    <a:pt x="456" y="538"/>
                  </a:cubicBezTo>
                  <a:lnTo>
                    <a:pt x="92" y="1845"/>
                  </a:lnTo>
                  <a:cubicBezTo>
                    <a:pt x="0" y="2210"/>
                    <a:pt x="213" y="2605"/>
                    <a:pt x="608" y="2696"/>
                  </a:cubicBezTo>
                  <a:lnTo>
                    <a:pt x="1885" y="3091"/>
                  </a:lnTo>
                  <a:cubicBezTo>
                    <a:pt x="1946" y="3105"/>
                    <a:pt x="2007" y="3112"/>
                    <a:pt x="2067" y="3112"/>
                  </a:cubicBezTo>
                  <a:cubicBezTo>
                    <a:pt x="2395" y="3112"/>
                    <a:pt x="2689" y="2909"/>
                    <a:pt x="2766" y="2575"/>
                  </a:cubicBezTo>
                  <a:lnTo>
                    <a:pt x="3161" y="1268"/>
                  </a:lnTo>
                  <a:cubicBezTo>
                    <a:pt x="3253" y="903"/>
                    <a:pt x="3040" y="508"/>
                    <a:pt x="2645" y="416"/>
                  </a:cubicBezTo>
                  <a:lnTo>
                    <a:pt x="1338" y="21"/>
                  </a:lnTo>
                  <a:cubicBezTo>
                    <a:pt x="1281" y="7"/>
                    <a:pt x="1224" y="0"/>
                    <a:pt x="1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9" name="Google Shape;24079;p31"/>
            <p:cNvSpPr/>
            <p:nvPr/>
          </p:nvSpPr>
          <p:spPr>
            <a:xfrm>
              <a:off x="10226888" y="2115225"/>
              <a:ext cx="36500" cy="13150"/>
            </a:xfrm>
            <a:custGeom>
              <a:avLst/>
              <a:gdLst/>
              <a:ahLst/>
              <a:cxnLst/>
              <a:rect l="l" t="t" r="r" b="b"/>
              <a:pathLst>
                <a:path w="1460" h="526" extrusionOk="0">
                  <a:moveTo>
                    <a:pt x="122" y="1"/>
                  </a:moveTo>
                  <a:cubicBezTo>
                    <a:pt x="31" y="1"/>
                    <a:pt x="31" y="61"/>
                    <a:pt x="31" y="61"/>
                  </a:cubicBezTo>
                  <a:cubicBezTo>
                    <a:pt x="31" y="92"/>
                    <a:pt x="0" y="153"/>
                    <a:pt x="61" y="153"/>
                  </a:cubicBezTo>
                  <a:lnTo>
                    <a:pt x="1338" y="517"/>
                  </a:lnTo>
                  <a:cubicBezTo>
                    <a:pt x="1349" y="523"/>
                    <a:pt x="1360" y="526"/>
                    <a:pt x="1369" y="526"/>
                  </a:cubicBezTo>
                  <a:cubicBezTo>
                    <a:pt x="1409" y="526"/>
                    <a:pt x="1429" y="481"/>
                    <a:pt x="1429" y="457"/>
                  </a:cubicBezTo>
                  <a:cubicBezTo>
                    <a:pt x="1429" y="457"/>
                    <a:pt x="1459" y="396"/>
                    <a:pt x="1399" y="365"/>
                  </a:cubicBez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0" name="Google Shape;24080;p31"/>
            <p:cNvSpPr/>
            <p:nvPr/>
          </p:nvSpPr>
          <p:spPr>
            <a:xfrm>
              <a:off x="10221563" y="2134000"/>
              <a:ext cx="35750" cy="12400"/>
            </a:xfrm>
            <a:custGeom>
              <a:avLst/>
              <a:gdLst/>
              <a:ahLst/>
              <a:cxnLst/>
              <a:rect l="l" t="t" r="r" b="b"/>
              <a:pathLst>
                <a:path w="1430" h="496" extrusionOk="0">
                  <a:moveTo>
                    <a:pt x="89" y="1"/>
                  </a:moveTo>
                  <a:cubicBezTo>
                    <a:pt x="50" y="1"/>
                    <a:pt x="31" y="40"/>
                    <a:pt x="31" y="40"/>
                  </a:cubicBezTo>
                  <a:cubicBezTo>
                    <a:pt x="31" y="70"/>
                    <a:pt x="1" y="131"/>
                    <a:pt x="61" y="131"/>
                  </a:cubicBezTo>
                  <a:lnTo>
                    <a:pt x="1338" y="496"/>
                  </a:lnTo>
                  <a:lnTo>
                    <a:pt x="1399" y="496"/>
                  </a:lnTo>
                  <a:cubicBezTo>
                    <a:pt x="1399" y="496"/>
                    <a:pt x="1429" y="465"/>
                    <a:pt x="1429" y="435"/>
                  </a:cubicBezTo>
                  <a:cubicBezTo>
                    <a:pt x="1429" y="435"/>
                    <a:pt x="1429" y="405"/>
                    <a:pt x="1429" y="405"/>
                  </a:cubicBezTo>
                  <a:cubicBezTo>
                    <a:pt x="1429" y="374"/>
                    <a:pt x="1429" y="374"/>
                    <a:pt x="1429" y="374"/>
                  </a:cubicBezTo>
                  <a:cubicBezTo>
                    <a:pt x="1399" y="374"/>
                    <a:pt x="1399" y="374"/>
                    <a:pt x="1399" y="344"/>
                  </a:cubicBezTo>
                  <a:lnTo>
                    <a:pt x="122" y="9"/>
                  </a:lnTo>
                  <a:cubicBezTo>
                    <a:pt x="110" y="3"/>
                    <a:pt x="99"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1" name="Google Shape;24081;p31"/>
            <p:cNvSpPr/>
            <p:nvPr/>
          </p:nvSpPr>
          <p:spPr>
            <a:xfrm>
              <a:off x="10000438" y="2002000"/>
              <a:ext cx="35750" cy="35750"/>
            </a:xfrm>
            <a:custGeom>
              <a:avLst/>
              <a:gdLst/>
              <a:ahLst/>
              <a:cxnLst/>
              <a:rect l="l" t="t" r="r" b="b"/>
              <a:pathLst>
                <a:path w="1430" h="1430" extrusionOk="0">
                  <a:moveTo>
                    <a:pt x="882" y="1"/>
                  </a:moveTo>
                  <a:cubicBezTo>
                    <a:pt x="852" y="1"/>
                    <a:pt x="852" y="31"/>
                    <a:pt x="852" y="61"/>
                  </a:cubicBezTo>
                  <a:lnTo>
                    <a:pt x="669" y="609"/>
                  </a:lnTo>
                  <a:lnTo>
                    <a:pt x="122" y="457"/>
                  </a:lnTo>
                  <a:cubicBezTo>
                    <a:pt x="110" y="451"/>
                    <a:pt x="100" y="448"/>
                    <a:pt x="91" y="448"/>
                  </a:cubicBezTo>
                  <a:cubicBezTo>
                    <a:pt x="51" y="448"/>
                    <a:pt x="31" y="493"/>
                    <a:pt x="31" y="517"/>
                  </a:cubicBezTo>
                  <a:cubicBezTo>
                    <a:pt x="31" y="517"/>
                    <a:pt x="0" y="578"/>
                    <a:pt x="61" y="609"/>
                  </a:cubicBezTo>
                  <a:lnTo>
                    <a:pt x="639" y="761"/>
                  </a:lnTo>
                  <a:lnTo>
                    <a:pt x="487" y="1338"/>
                  </a:lnTo>
                  <a:cubicBezTo>
                    <a:pt x="456" y="1368"/>
                    <a:pt x="487" y="1368"/>
                    <a:pt x="487" y="1399"/>
                  </a:cubicBezTo>
                  <a:cubicBezTo>
                    <a:pt x="487" y="1399"/>
                    <a:pt x="517" y="1399"/>
                    <a:pt x="517" y="1429"/>
                  </a:cubicBezTo>
                  <a:cubicBezTo>
                    <a:pt x="548" y="1429"/>
                    <a:pt x="578" y="1429"/>
                    <a:pt x="578" y="1399"/>
                  </a:cubicBezTo>
                  <a:cubicBezTo>
                    <a:pt x="608" y="1399"/>
                    <a:pt x="608" y="1399"/>
                    <a:pt x="608" y="1368"/>
                  </a:cubicBezTo>
                  <a:lnTo>
                    <a:pt x="791" y="791"/>
                  </a:lnTo>
                  <a:lnTo>
                    <a:pt x="1338" y="973"/>
                  </a:lnTo>
                  <a:cubicBezTo>
                    <a:pt x="1399" y="973"/>
                    <a:pt x="1429" y="912"/>
                    <a:pt x="1429" y="912"/>
                  </a:cubicBezTo>
                  <a:cubicBezTo>
                    <a:pt x="1429" y="882"/>
                    <a:pt x="1429" y="852"/>
                    <a:pt x="1429" y="852"/>
                  </a:cubicBezTo>
                  <a:cubicBezTo>
                    <a:pt x="1429" y="821"/>
                    <a:pt x="1399" y="821"/>
                    <a:pt x="1399" y="821"/>
                  </a:cubicBezTo>
                  <a:lnTo>
                    <a:pt x="821" y="669"/>
                  </a:lnTo>
                  <a:lnTo>
                    <a:pt x="973" y="92"/>
                  </a:lnTo>
                  <a:cubicBezTo>
                    <a:pt x="973" y="61"/>
                    <a:pt x="973" y="31"/>
                    <a:pt x="973" y="31"/>
                  </a:cubicBezTo>
                  <a:cubicBezTo>
                    <a:pt x="943" y="1"/>
                    <a:pt x="912"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2" name="Google Shape;24082;p31"/>
            <p:cNvSpPr/>
            <p:nvPr/>
          </p:nvSpPr>
          <p:spPr>
            <a:xfrm>
              <a:off x="9974613" y="2104775"/>
              <a:ext cx="35725" cy="12750"/>
            </a:xfrm>
            <a:custGeom>
              <a:avLst/>
              <a:gdLst/>
              <a:ahLst/>
              <a:cxnLst/>
              <a:rect l="l" t="t" r="r" b="b"/>
              <a:pathLst>
                <a:path w="1429" h="510" extrusionOk="0">
                  <a:moveTo>
                    <a:pt x="61" y="1"/>
                  </a:moveTo>
                  <a:cubicBezTo>
                    <a:pt x="53" y="1"/>
                    <a:pt x="46" y="8"/>
                    <a:pt x="30" y="23"/>
                  </a:cubicBezTo>
                  <a:cubicBezTo>
                    <a:pt x="30" y="54"/>
                    <a:pt x="0" y="84"/>
                    <a:pt x="30" y="115"/>
                  </a:cubicBezTo>
                  <a:cubicBezTo>
                    <a:pt x="30" y="115"/>
                    <a:pt x="30" y="145"/>
                    <a:pt x="61" y="145"/>
                  </a:cubicBezTo>
                  <a:lnTo>
                    <a:pt x="1337" y="510"/>
                  </a:lnTo>
                  <a:lnTo>
                    <a:pt x="1398" y="510"/>
                  </a:lnTo>
                  <a:cubicBezTo>
                    <a:pt x="1429" y="479"/>
                    <a:pt x="1429" y="449"/>
                    <a:pt x="1429" y="419"/>
                  </a:cubicBezTo>
                  <a:cubicBezTo>
                    <a:pt x="1429" y="388"/>
                    <a:pt x="1429" y="388"/>
                    <a:pt x="1398" y="388"/>
                  </a:cubicBezTo>
                  <a:cubicBezTo>
                    <a:pt x="1398" y="388"/>
                    <a:pt x="1398" y="388"/>
                    <a:pt x="1368" y="358"/>
                  </a:cubicBezTo>
                  <a:lnTo>
                    <a:pt x="91" y="23"/>
                  </a:lnTo>
                  <a:cubicBezTo>
                    <a:pt x="76" y="8"/>
                    <a:pt x="68"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3" name="Google Shape;24083;p31"/>
            <p:cNvSpPr/>
            <p:nvPr/>
          </p:nvSpPr>
          <p:spPr>
            <a:xfrm>
              <a:off x="10093913" y="2135525"/>
              <a:ext cx="35725" cy="13150"/>
            </a:xfrm>
            <a:custGeom>
              <a:avLst/>
              <a:gdLst/>
              <a:ahLst/>
              <a:cxnLst/>
              <a:rect l="l" t="t" r="r" b="b"/>
              <a:pathLst>
                <a:path w="1429" h="526" extrusionOk="0">
                  <a:moveTo>
                    <a:pt x="60" y="1"/>
                  </a:moveTo>
                  <a:cubicBezTo>
                    <a:pt x="20" y="1"/>
                    <a:pt x="0" y="45"/>
                    <a:pt x="0" y="70"/>
                  </a:cubicBezTo>
                  <a:cubicBezTo>
                    <a:pt x="0" y="70"/>
                    <a:pt x="0" y="131"/>
                    <a:pt x="61" y="161"/>
                  </a:cubicBezTo>
                  <a:lnTo>
                    <a:pt x="1338" y="526"/>
                  </a:lnTo>
                  <a:cubicBezTo>
                    <a:pt x="1338" y="526"/>
                    <a:pt x="1368" y="526"/>
                    <a:pt x="1368" y="496"/>
                  </a:cubicBezTo>
                  <a:cubicBezTo>
                    <a:pt x="1398" y="496"/>
                    <a:pt x="1398" y="496"/>
                    <a:pt x="1398" y="465"/>
                  </a:cubicBezTo>
                  <a:cubicBezTo>
                    <a:pt x="1429" y="435"/>
                    <a:pt x="1429" y="435"/>
                    <a:pt x="1398" y="404"/>
                  </a:cubicBezTo>
                  <a:cubicBezTo>
                    <a:pt x="1398" y="404"/>
                    <a:pt x="1398" y="374"/>
                    <a:pt x="1368" y="374"/>
                  </a:cubicBezTo>
                  <a:lnTo>
                    <a:pt x="91" y="9"/>
                  </a:lnTo>
                  <a:cubicBezTo>
                    <a:pt x="80" y="3"/>
                    <a:pt x="69"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4" name="Google Shape;24084;p31"/>
            <p:cNvSpPr/>
            <p:nvPr/>
          </p:nvSpPr>
          <p:spPr>
            <a:xfrm>
              <a:off x="10111388" y="2124900"/>
              <a:ext cx="7625" cy="7650"/>
            </a:xfrm>
            <a:custGeom>
              <a:avLst/>
              <a:gdLst/>
              <a:ahLst/>
              <a:cxnLst/>
              <a:rect l="l" t="t" r="r" b="b"/>
              <a:pathLst>
                <a:path w="305" h="306" extrusionOk="0">
                  <a:moveTo>
                    <a:pt x="163" y="1"/>
                  </a:moveTo>
                  <a:cubicBezTo>
                    <a:pt x="91" y="1"/>
                    <a:pt x="31" y="50"/>
                    <a:pt x="31" y="100"/>
                  </a:cubicBezTo>
                  <a:cubicBezTo>
                    <a:pt x="0" y="191"/>
                    <a:pt x="31" y="282"/>
                    <a:pt x="122" y="282"/>
                  </a:cubicBezTo>
                  <a:cubicBezTo>
                    <a:pt x="137" y="297"/>
                    <a:pt x="152" y="305"/>
                    <a:pt x="171" y="305"/>
                  </a:cubicBezTo>
                  <a:cubicBezTo>
                    <a:pt x="190" y="305"/>
                    <a:pt x="213" y="297"/>
                    <a:pt x="243" y="282"/>
                  </a:cubicBezTo>
                  <a:cubicBezTo>
                    <a:pt x="274" y="252"/>
                    <a:pt x="274" y="221"/>
                    <a:pt x="304" y="191"/>
                  </a:cubicBezTo>
                  <a:cubicBezTo>
                    <a:pt x="304" y="130"/>
                    <a:pt x="304" y="70"/>
                    <a:pt x="243" y="39"/>
                  </a:cubicBezTo>
                  <a:cubicBezTo>
                    <a:pt x="243" y="39"/>
                    <a:pt x="213" y="9"/>
                    <a:pt x="213" y="9"/>
                  </a:cubicBezTo>
                  <a:cubicBezTo>
                    <a:pt x="196" y="3"/>
                    <a:pt x="180"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5" name="Google Shape;24085;p31"/>
            <p:cNvSpPr/>
            <p:nvPr/>
          </p:nvSpPr>
          <p:spPr>
            <a:xfrm>
              <a:off x="10103788" y="2151700"/>
              <a:ext cx="8375" cy="7425"/>
            </a:xfrm>
            <a:custGeom>
              <a:avLst/>
              <a:gdLst/>
              <a:ahLst/>
              <a:cxnLst/>
              <a:rect l="l" t="t" r="r" b="b"/>
              <a:pathLst>
                <a:path w="335" h="297" extrusionOk="0">
                  <a:moveTo>
                    <a:pt x="213" y="1"/>
                  </a:moveTo>
                  <a:cubicBezTo>
                    <a:pt x="122" y="1"/>
                    <a:pt x="61" y="31"/>
                    <a:pt x="31" y="122"/>
                  </a:cubicBezTo>
                  <a:cubicBezTo>
                    <a:pt x="0" y="183"/>
                    <a:pt x="31" y="274"/>
                    <a:pt x="122" y="274"/>
                  </a:cubicBezTo>
                  <a:cubicBezTo>
                    <a:pt x="137" y="289"/>
                    <a:pt x="160" y="297"/>
                    <a:pt x="183" y="297"/>
                  </a:cubicBezTo>
                  <a:cubicBezTo>
                    <a:pt x="205" y="297"/>
                    <a:pt x="228" y="289"/>
                    <a:pt x="243" y="274"/>
                  </a:cubicBezTo>
                  <a:cubicBezTo>
                    <a:pt x="274" y="244"/>
                    <a:pt x="274" y="213"/>
                    <a:pt x="304" y="183"/>
                  </a:cubicBezTo>
                  <a:cubicBezTo>
                    <a:pt x="335" y="122"/>
                    <a:pt x="304" y="61"/>
                    <a:pt x="243" y="31"/>
                  </a:cubicBezTo>
                  <a:cubicBezTo>
                    <a:pt x="243" y="31"/>
                    <a:pt x="213" y="3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6" name="Google Shape;24086;p31"/>
            <p:cNvSpPr/>
            <p:nvPr/>
          </p:nvSpPr>
          <p:spPr>
            <a:xfrm>
              <a:off x="10119738" y="2036950"/>
              <a:ext cx="33450" cy="32700"/>
            </a:xfrm>
            <a:custGeom>
              <a:avLst/>
              <a:gdLst/>
              <a:ahLst/>
              <a:cxnLst/>
              <a:rect l="l" t="t" r="r" b="b"/>
              <a:pathLst>
                <a:path w="1338" h="1308" extrusionOk="0">
                  <a:moveTo>
                    <a:pt x="335" y="1"/>
                  </a:moveTo>
                  <a:cubicBezTo>
                    <a:pt x="305" y="31"/>
                    <a:pt x="274" y="62"/>
                    <a:pt x="305" y="92"/>
                  </a:cubicBezTo>
                  <a:lnTo>
                    <a:pt x="578" y="609"/>
                  </a:lnTo>
                  <a:lnTo>
                    <a:pt x="61" y="913"/>
                  </a:lnTo>
                  <a:cubicBezTo>
                    <a:pt x="1" y="943"/>
                    <a:pt x="31" y="1004"/>
                    <a:pt x="61" y="1004"/>
                  </a:cubicBezTo>
                  <a:cubicBezTo>
                    <a:pt x="61" y="1034"/>
                    <a:pt x="61" y="1034"/>
                    <a:pt x="92" y="1034"/>
                  </a:cubicBezTo>
                  <a:cubicBezTo>
                    <a:pt x="92" y="1044"/>
                    <a:pt x="95" y="1048"/>
                    <a:pt x="101" y="1048"/>
                  </a:cubicBezTo>
                  <a:cubicBezTo>
                    <a:pt x="112" y="1048"/>
                    <a:pt x="132" y="1034"/>
                    <a:pt x="153" y="1034"/>
                  </a:cubicBezTo>
                  <a:lnTo>
                    <a:pt x="669" y="761"/>
                  </a:lnTo>
                  <a:lnTo>
                    <a:pt x="943" y="1247"/>
                  </a:lnTo>
                  <a:cubicBezTo>
                    <a:pt x="943" y="1277"/>
                    <a:pt x="973" y="1277"/>
                    <a:pt x="973" y="1308"/>
                  </a:cubicBezTo>
                  <a:cubicBezTo>
                    <a:pt x="1004" y="1308"/>
                    <a:pt x="1034" y="1308"/>
                    <a:pt x="1034" y="1277"/>
                  </a:cubicBezTo>
                  <a:cubicBezTo>
                    <a:pt x="1064" y="1277"/>
                    <a:pt x="1095" y="1247"/>
                    <a:pt x="1064" y="1186"/>
                  </a:cubicBezTo>
                  <a:lnTo>
                    <a:pt x="791" y="670"/>
                  </a:lnTo>
                  <a:lnTo>
                    <a:pt x="1308" y="396"/>
                  </a:lnTo>
                  <a:cubicBezTo>
                    <a:pt x="1338" y="366"/>
                    <a:pt x="1338" y="305"/>
                    <a:pt x="1308" y="274"/>
                  </a:cubicBezTo>
                  <a:cubicBezTo>
                    <a:pt x="1308" y="274"/>
                    <a:pt x="1288" y="235"/>
                    <a:pt x="1249" y="235"/>
                  </a:cubicBezTo>
                  <a:cubicBezTo>
                    <a:pt x="1240" y="235"/>
                    <a:pt x="1229" y="238"/>
                    <a:pt x="1216" y="244"/>
                  </a:cubicBezTo>
                  <a:lnTo>
                    <a:pt x="700" y="548"/>
                  </a:lnTo>
                  <a:lnTo>
                    <a:pt x="426" y="31"/>
                  </a:lnTo>
                  <a:cubicBezTo>
                    <a:pt x="426" y="31"/>
                    <a:pt x="396" y="3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87" name="Google Shape;24087;p31"/>
          <p:cNvSpPr/>
          <p:nvPr/>
        </p:nvSpPr>
        <p:spPr>
          <a:xfrm>
            <a:off x="8122872" y="3393011"/>
            <a:ext cx="383823" cy="35653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88" name="Google Shape;24088;p31"/>
          <p:cNvSpPr/>
          <p:nvPr/>
        </p:nvSpPr>
        <p:spPr>
          <a:xfrm>
            <a:off x="8651348" y="4115600"/>
            <a:ext cx="214276" cy="19904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2" name="Title 14"/>
          <p:cNvSpPr>
            <a:spLocks noGrp="1"/>
          </p:cNvSpPr>
          <p:nvPr>
            <p:ph type="title" idx="2"/>
          </p:nvPr>
        </p:nvSpPr>
        <p:spPr>
          <a:xfrm>
            <a:off x="1308410" y="3402131"/>
            <a:ext cx="6285917" cy="677315"/>
          </a:xfrm>
        </p:spPr>
        <p:txBody>
          <a:bodyPr/>
          <a:lstStyle/>
          <a:p>
            <a:r>
              <a:rPr lang="en-US" sz="2400" b="1" smtClean="0">
                <a:latin typeface="+mj-lt"/>
              </a:rPr>
              <a:t>GIỚI THIỆU VÀ BÌNH CHỌN BÀI VIẾT</a:t>
            </a:r>
            <a:endParaRPr lang="en-US" sz="2400" b="1">
              <a:latin typeface="+mj-lt"/>
            </a:endParaRPr>
          </a:p>
        </p:txBody>
      </p:sp>
      <p:sp>
        <p:nvSpPr>
          <p:cNvPr id="73" name="Title 14"/>
          <p:cNvSpPr>
            <a:spLocks noGrp="1"/>
          </p:cNvSpPr>
          <p:nvPr>
            <p:ph type="title" idx="2"/>
          </p:nvPr>
        </p:nvSpPr>
        <p:spPr>
          <a:xfrm>
            <a:off x="1308410" y="1833615"/>
            <a:ext cx="6285917" cy="677315"/>
          </a:xfrm>
        </p:spPr>
        <p:txBody>
          <a:bodyPr/>
          <a:lstStyle/>
          <a:p>
            <a:r>
              <a:rPr lang="en-US" sz="2400" b="1" smtClean="0">
                <a:latin typeface="+mj-lt"/>
              </a:rPr>
              <a:t>VIẾT ĐOẠN VĂN, TRANG TRÍ BÀI VIẾT.</a:t>
            </a:r>
            <a:endParaRPr lang="en-US" sz="2400" b="1">
              <a:latin typeface="+mj-lt"/>
            </a:endParaRPr>
          </a:p>
        </p:txBody>
      </p:sp>
      <p:sp>
        <p:nvSpPr>
          <p:cNvPr id="16" name="Oval 15"/>
          <p:cNvSpPr/>
          <p:nvPr/>
        </p:nvSpPr>
        <p:spPr>
          <a:xfrm>
            <a:off x="4311804" y="2730186"/>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75" name="Oval 74"/>
          <p:cNvSpPr/>
          <p:nvPr/>
        </p:nvSpPr>
        <p:spPr>
          <a:xfrm>
            <a:off x="4311804" y="1160965"/>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7" name="TextBox 16"/>
          <p:cNvSpPr txBox="1"/>
          <p:nvPr/>
        </p:nvSpPr>
        <p:spPr>
          <a:xfrm>
            <a:off x="4299199" y="1190203"/>
            <a:ext cx="556563" cy="492443"/>
          </a:xfrm>
          <a:prstGeom prst="rect">
            <a:avLst/>
          </a:prstGeom>
          <a:noFill/>
        </p:spPr>
        <p:txBody>
          <a:bodyPr wrap="none" rtlCol="0">
            <a:spAutoFit/>
          </a:bodyPr>
          <a:lstStyle/>
          <a:p>
            <a:r>
              <a:rPr lang="en-US" sz="2600" b="1" smtClean="0">
                <a:solidFill>
                  <a:schemeClr val="tx1"/>
                </a:solidFill>
              </a:rPr>
              <a:t>01</a:t>
            </a:r>
            <a:endParaRPr lang="en-US" sz="2600" b="1">
              <a:solidFill>
                <a:schemeClr val="tx1"/>
              </a:solidFill>
            </a:endParaRPr>
          </a:p>
        </p:txBody>
      </p:sp>
      <p:sp>
        <p:nvSpPr>
          <p:cNvPr id="77" name="TextBox 76"/>
          <p:cNvSpPr txBox="1"/>
          <p:nvPr/>
        </p:nvSpPr>
        <p:spPr>
          <a:xfrm>
            <a:off x="4299199" y="2755739"/>
            <a:ext cx="556563" cy="492443"/>
          </a:xfrm>
          <a:prstGeom prst="rect">
            <a:avLst/>
          </a:prstGeom>
          <a:noFill/>
        </p:spPr>
        <p:txBody>
          <a:bodyPr wrap="none" rtlCol="0">
            <a:spAutoFit/>
          </a:bodyPr>
          <a:lstStyle/>
          <a:p>
            <a:r>
              <a:rPr lang="en-US" sz="2600" b="1" smtClean="0">
                <a:solidFill>
                  <a:schemeClr val="tx1"/>
                </a:solidFill>
              </a:rPr>
              <a:t>02</a:t>
            </a:r>
            <a:endParaRPr lang="en-US" sz="2600" b="1">
              <a:solidFill>
                <a:schemeClr val="tx1"/>
              </a:solidFill>
            </a:endParaRPr>
          </a:p>
        </p:txBody>
      </p:sp>
      <p:sp>
        <p:nvSpPr>
          <p:cNvPr id="78" name="TextBox 35">
            <a:extLst>
              <a:ext uri="{FF2B5EF4-FFF2-40B4-BE49-F238E27FC236}">
                <a16:creationId xmlns:a16="http://schemas.microsoft.com/office/drawing/2014/main" id="{B030F64E-D154-7332-C853-4354A2B66AA6}"/>
              </a:ext>
            </a:extLst>
          </p:cNvPr>
          <p:cNvSpPr txBox="1"/>
          <p:nvPr/>
        </p:nvSpPr>
        <p:spPr>
          <a:xfrm>
            <a:off x="2286784" y="296508"/>
            <a:ext cx="4570482"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a:solidFill>
                  <a:schemeClr val="bg2"/>
                </a:solidFill>
              </a:rPr>
              <a:t>NỘI DUNG BÀI HỌC</a:t>
            </a:r>
            <a:endParaRPr lang="en-US" sz="3600" dirty="0">
              <a:solidFill>
                <a:schemeClr val="bg2"/>
              </a:solidFill>
            </a:endParaRPr>
          </a:p>
        </p:txBody>
      </p:sp>
    </p:spTree>
    <p:extLst>
      <p:ext uri="{BB962C8B-B14F-4D97-AF65-F5344CB8AC3E}">
        <p14:creationId xmlns:p14="http://schemas.microsoft.com/office/powerpoint/2010/main" val="196578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6" grpId="0" animBg="1"/>
      <p:bldP spid="75" grpId="0" animBg="1"/>
      <p:bldP spid="17"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92"/>
        <p:cNvGrpSpPr/>
        <p:nvPr/>
      </p:nvGrpSpPr>
      <p:grpSpPr>
        <a:xfrm>
          <a:off x="0" y="0"/>
          <a:ext cx="0" cy="0"/>
          <a:chOff x="0" y="0"/>
          <a:chExt cx="0" cy="0"/>
        </a:xfrm>
      </p:grpSpPr>
      <p:sp>
        <p:nvSpPr>
          <p:cNvPr id="24093" name="Google Shape;24093;p32"/>
          <p:cNvSpPr/>
          <p:nvPr/>
        </p:nvSpPr>
        <p:spPr>
          <a:xfrm>
            <a:off x="5438550" y="96043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4" name="Google Shape;24094;p32"/>
          <p:cNvSpPr/>
          <p:nvPr/>
        </p:nvSpPr>
        <p:spPr>
          <a:xfrm>
            <a:off x="7049525" y="3190698"/>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5" name="Google Shape;24095;p32"/>
          <p:cNvSpPr txBox="1">
            <a:spLocks noGrp="1"/>
          </p:cNvSpPr>
          <p:nvPr>
            <p:ph type="title"/>
          </p:nvPr>
        </p:nvSpPr>
        <p:spPr>
          <a:xfrm>
            <a:off x="695793" y="2198583"/>
            <a:ext cx="5523570" cy="841800"/>
          </a:xfrm>
          <a:prstGeom prst="rect">
            <a:avLst/>
          </a:prstGeom>
        </p:spPr>
        <p:txBody>
          <a:bodyPr spcFirstLastPara="1" wrap="square" lIns="91425" tIns="91425" rIns="91425" bIns="91425" anchor="t" anchorCtr="0">
            <a:noAutofit/>
          </a:bodyPr>
          <a:lstStyle/>
          <a:p>
            <a:pPr lvl="0">
              <a:lnSpc>
                <a:spcPct val="150000"/>
              </a:lnSpc>
            </a:pPr>
            <a:r>
              <a:rPr lang="en-US" sz="4000" b="1" smtClean="0">
                <a:latin typeface="+mj-lt"/>
              </a:rPr>
              <a:t>VIẾT ĐOẠN VĂN, </a:t>
            </a:r>
            <a:r>
              <a:rPr lang="en-US" sz="4000" b="1" smtClean="0">
                <a:solidFill>
                  <a:schemeClr val="bg2"/>
                </a:solidFill>
                <a:latin typeface="+mj-lt"/>
              </a:rPr>
              <a:t>TRANG TRÍ BÀI VIẾT.</a:t>
            </a:r>
            <a:endParaRPr lang="en-US" sz="4000" b="1">
              <a:solidFill>
                <a:schemeClr val="bg2"/>
              </a:solidFill>
              <a:latin typeface="+mj-lt"/>
            </a:endParaRPr>
          </a:p>
        </p:txBody>
      </p:sp>
      <p:sp>
        <p:nvSpPr>
          <p:cNvPr id="24096" name="Google Shape;24096;p32"/>
          <p:cNvSpPr txBox="1">
            <a:spLocks noGrp="1"/>
          </p:cNvSpPr>
          <p:nvPr>
            <p:ph type="title" idx="2"/>
          </p:nvPr>
        </p:nvSpPr>
        <p:spPr>
          <a:xfrm>
            <a:off x="2581879" y="1170783"/>
            <a:ext cx="13002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01</a:t>
            </a:r>
            <a:endParaRPr b="1">
              <a:latin typeface="+mj-lt"/>
            </a:endParaRPr>
          </a:p>
        </p:txBody>
      </p:sp>
      <p:grpSp>
        <p:nvGrpSpPr>
          <p:cNvPr id="24097" name="Google Shape;24097;p32"/>
          <p:cNvGrpSpPr/>
          <p:nvPr/>
        </p:nvGrpSpPr>
        <p:grpSpPr>
          <a:xfrm rot="10799886">
            <a:off x="6871900" y="3052148"/>
            <a:ext cx="1542611" cy="1556335"/>
            <a:chOff x="2313363" y="2028988"/>
            <a:chExt cx="511425" cy="515975"/>
          </a:xfrm>
        </p:grpSpPr>
        <p:grpSp>
          <p:nvGrpSpPr>
            <p:cNvPr id="24098" name="Google Shape;24098;p32"/>
            <p:cNvGrpSpPr/>
            <p:nvPr/>
          </p:nvGrpSpPr>
          <p:grpSpPr>
            <a:xfrm>
              <a:off x="2315638" y="2107938"/>
              <a:ext cx="414175" cy="433125"/>
              <a:chOff x="2315638" y="2107938"/>
              <a:chExt cx="414175" cy="433125"/>
            </a:xfrm>
          </p:grpSpPr>
          <p:sp>
            <p:nvSpPr>
              <p:cNvPr id="24099"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2" name="Google Shape;24102;p32"/>
            <p:cNvGrpSpPr/>
            <p:nvPr/>
          </p:nvGrpSpPr>
          <p:grpSpPr>
            <a:xfrm>
              <a:off x="2313363" y="2028988"/>
              <a:ext cx="511425" cy="515975"/>
              <a:chOff x="2313363" y="2028988"/>
              <a:chExt cx="511425" cy="515975"/>
            </a:xfrm>
          </p:grpSpPr>
          <p:sp>
            <p:nvSpPr>
              <p:cNvPr id="24103"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08" name="Google Shape;24108;p32"/>
          <p:cNvGrpSpPr/>
          <p:nvPr/>
        </p:nvGrpSpPr>
        <p:grpSpPr>
          <a:xfrm rot="730778">
            <a:off x="5244641" y="756056"/>
            <a:ext cx="1687974" cy="1687974"/>
            <a:chOff x="1849838" y="2701850"/>
            <a:chExt cx="592750" cy="592750"/>
          </a:xfrm>
        </p:grpSpPr>
        <p:grpSp>
          <p:nvGrpSpPr>
            <p:cNvPr id="24109" name="Google Shape;24109;p32"/>
            <p:cNvGrpSpPr/>
            <p:nvPr/>
          </p:nvGrpSpPr>
          <p:grpSpPr>
            <a:xfrm>
              <a:off x="1924313" y="2775550"/>
              <a:ext cx="496250" cy="497000"/>
              <a:chOff x="1924313" y="2775550"/>
              <a:chExt cx="496250" cy="497000"/>
            </a:xfrm>
          </p:grpSpPr>
          <p:sp>
            <p:nvSpPr>
              <p:cNvPr id="24110" name="Google Shape;24110;p32"/>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2"/>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2"/>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2"/>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14" name="Google Shape;24114;p32"/>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2"/>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2"/>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2"/>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2"/>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2"/>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2"/>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2"/>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2"/>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2"/>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2"/>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2"/>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6" name="Google Shape;24126;p32"/>
          <p:cNvSpPr/>
          <p:nvPr/>
        </p:nvSpPr>
        <p:spPr>
          <a:xfrm>
            <a:off x="7577695" y="1428419"/>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7" name="Google Shape;24127;p32"/>
          <p:cNvSpPr/>
          <p:nvPr/>
        </p:nvSpPr>
        <p:spPr>
          <a:xfrm>
            <a:off x="8012500" y="535012"/>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8" name="Google Shape;24128;p32"/>
          <p:cNvSpPr/>
          <p:nvPr/>
        </p:nvSpPr>
        <p:spPr>
          <a:xfrm>
            <a:off x="6730485" y="286609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9" name="Google Shape;24129;p32"/>
          <p:cNvSpPr/>
          <p:nvPr/>
        </p:nvSpPr>
        <p:spPr>
          <a:xfrm rot="10800000" flipH="1">
            <a:off x="715102" y="987737"/>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0" name="Google Shape;24130;p32"/>
          <p:cNvSpPr/>
          <p:nvPr/>
        </p:nvSpPr>
        <p:spPr>
          <a:xfrm rot="10800000" flipH="1">
            <a:off x="1240097" y="535010"/>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1" name="Google Shape;24131;p32"/>
          <p:cNvSpPr/>
          <p:nvPr/>
        </p:nvSpPr>
        <p:spPr>
          <a:xfrm rot="10800000" flipH="1">
            <a:off x="811995" y="58424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2" name="Google Shape;24132;p32"/>
          <p:cNvSpPr/>
          <p:nvPr/>
        </p:nvSpPr>
        <p:spPr>
          <a:xfrm rot="10800000" flipH="1">
            <a:off x="7545395" y="93059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3" name="Google Shape;24133;p32"/>
          <p:cNvSpPr/>
          <p:nvPr/>
        </p:nvSpPr>
        <p:spPr>
          <a:xfrm rot="10800000">
            <a:off x="882998" y="45270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4" name="Google Shape;24134;p32"/>
          <p:cNvSpPr/>
          <p:nvPr/>
        </p:nvSpPr>
        <p:spPr>
          <a:xfrm flipH="1">
            <a:off x="421424" y="4116701"/>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95"/>
                                        </p:tgtEl>
                                        <p:attrNameLst>
                                          <p:attrName>style.visibility</p:attrName>
                                        </p:attrNameLst>
                                      </p:cBhvr>
                                      <p:to>
                                        <p:strVal val="visible"/>
                                      </p:to>
                                    </p:set>
                                    <p:animEffect transition="in" filter="fade">
                                      <p:cBhvr>
                                        <p:cTn id="7" dur="500"/>
                                        <p:tgtEl>
                                          <p:spTgt spid="240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96"/>
                                        </p:tgtEl>
                                        <p:attrNameLst>
                                          <p:attrName>style.visibility</p:attrName>
                                        </p:attrNameLst>
                                      </p:cBhvr>
                                      <p:to>
                                        <p:strVal val="visible"/>
                                      </p:to>
                                    </p:set>
                                    <p:animEffect transition="in" filter="fade">
                                      <p:cBhvr>
                                        <p:cTn id="10" dur="500"/>
                                        <p:tgtEl>
                                          <p:spTgt spid="24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5" grpId="0"/>
      <p:bldP spid="240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645790" y="816950"/>
            <a:ext cx="7738333" cy="720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smtClean="0">
                <a:latin typeface="+mj-lt"/>
              </a:rPr>
              <a:t>Chọn 1 trong 2 đề sau</a:t>
            </a:r>
            <a:endParaRPr sz="2400" b="1">
              <a:solidFill>
                <a:schemeClr val="dk2"/>
              </a:solidFill>
              <a:latin typeface="+mj-lt"/>
            </a:endParaRPr>
          </a:p>
        </p:txBody>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90" t="21392" b="48112"/>
          <a:stretch/>
        </p:blipFill>
        <p:spPr>
          <a:xfrm>
            <a:off x="1556910" y="2521029"/>
            <a:ext cx="6030180" cy="2225895"/>
          </a:xfrm>
          <a:prstGeom prst="rect">
            <a:avLst/>
          </a:prstGeom>
        </p:spPr>
      </p:pic>
      <p:sp>
        <p:nvSpPr>
          <p:cNvPr id="54" name="Google Shape;24363;p42"/>
          <p:cNvSpPr txBox="1">
            <a:spLocks/>
          </p:cNvSpPr>
          <p:nvPr/>
        </p:nvSpPr>
        <p:spPr>
          <a:xfrm>
            <a:off x="912384" y="1607453"/>
            <a:ext cx="7205144"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200" b="1" u="sng" smtClean="0">
                <a:latin typeface="+mn-lt"/>
              </a:rPr>
              <a:t>Đề 1</a:t>
            </a:r>
            <a:r>
              <a:rPr lang="en-US" sz="2200" b="1" smtClean="0">
                <a:latin typeface="+mn-lt"/>
              </a:rPr>
              <a:t>: </a:t>
            </a:r>
            <a:r>
              <a:rPr lang="vi-VN" sz="2200">
                <a:latin typeface="+mn-lt"/>
              </a:rPr>
              <a:t>Viết đoạn văn kể về một người hàng xóm mà em yêu mến. Trang trí hoặc vẽ tranh minh họa cho bài viết.</a:t>
            </a:r>
            <a:endParaRPr lang="en-US" sz="2200">
              <a:solidFill>
                <a:schemeClr val="dk2"/>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fade">
                                      <p:cBhvr>
                                        <p:cTn id="14" dur="500"/>
                                        <p:tgtEl>
                                          <p:spTgt spid="24363"/>
                                        </p:tgtEl>
                                      </p:cBhvr>
                                    </p:animEffect>
                                    <p:anim calcmode="lin" valueType="num">
                                      <p:cBhvr>
                                        <p:cTn id="15" dur="500" fill="hold"/>
                                        <p:tgtEl>
                                          <p:spTgt spid="24363"/>
                                        </p:tgtEl>
                                        <p:attrNameLst>
                                          <p:attrName>ppt_x</p:attrName>
                                        </p:attrNameLst>
                                      </p:cBhvr>
                                      <p:tavLst>
                                        <p:tav tm="0">
                                          <p:val>
                                            <p:strVal val="#ppt_x"/>
                                          </p:val>
                                        </p:tav>
                                        <p:tav tm="100000">
                                          <p:val>
                                            <p:strVal val="#ppt_x"/>
                                          </p:val>
                                        </p:tav>
                                      </p:tavLst>
                                    </p:anim>
                                    <p:anim calcmode="lin" valueType="num">
                                      <p:cBhvr>
                                        <p:cTn id="16" dur="500" fill="hold"/>
                                        <p:tgtEl>
                                          <p:spTgt spid="24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smtClean="0">
                <a:latin typeface="+mj-lt"/>
              </a:rPr>
              <a:t>Chọn 1 trong 2 đề sau</a:t>
            </a:r>
            <a:endParaRPr sz="2400" b="1">
              <a:solidFill>
                <a:schemeClr val="dk2"/>
              </a:solidFill>
              <a:latin typeface="+mj-lt"/>
            </a:endParaRP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80" t="57925" r="-991" b="1014"/>
          <a:stretch/>
        </p:blipFill>
        <p:spPr>
          <a:xfrm>
            <a:off x="2185852" y="2370464"/>
            <a:ext cx="5026725" cy="2498326"/>
          </a:xfrm>
          <a:prstGeom prst="rect">
            <a:avLst/>
          </a:prstGeom>
        </p:spPr>
      </p:pic>
      <p:sp>
        <p:nvSpPr>
          <p:cNvPr id="54" name="Google Shape;24363;p42"/>
          <p:cNvSpPr txBox="1">
            <a:spLocks/>
          </p:cNvSpPr>
          <p:nvPr/>
        </p:nvSpPr>
        <p:spPr>
          <a:xfrm>
            <a:off x="661639" y="1521944"/>
            <a:ext cx="785789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000" b="1" u="sng" smtClean="0">
                <a:latin typeface="+mn-lt"/>
              </a:rPr>
              <a:t>Đề 1</a:t>
            </a:r>
            <a:r>
              <a:rPr lang="en-US" sz="2000" b="1" smtClean="0">
                <a:latin typeface="+mn-lt"/>
              </a:rPr>
              <a:t>: </a:t>
            </a:r>
            <a:r>
              <a:rPr lang="vi-VN" sz="2000">
                <a:latin typeface="+mn-lt"/>
              </a:rPr>
              <a:t>Viết đoạn văn kể một việc tốt em đã làm để giúp đỡ hàng xóm của em. Trang trí hoặc vẽ tranh minh hoa.</a:t>
            </a:r>
            <a:endParaRPr lang="en-US" sz="2000">
              <a:solidFill>
                <a:schemeClr val="dk2"/>
              </a:solidFill>
              <a:latin typeface="+mn-lt"/>
            </a:endParaRPr>
          </a:p>
        </p:txBody>
      </p:sp>
    </p:spTree>
    <p:extLst>
      <p:ext uri="{BB962C8B-B14F-4D97-AF65-F5344CB8AC3E}">
        <p14:creationId xmlns:p14="http://schemas.microsoft.com/office/powerpoint/2010/main" val="8917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188734" y="705108"/>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graphicFrame>
        <p:nvGraphicFramePr>
          <p:cNvPr id="4" name="Diagram 3"/>
          <p:cNvGraphicFramePr/>
          <p:nvPr>
            <p:extLst>
              <p:ext uri="{D42A27DB-BD31-4B8C-83A1-F6EECF244321}">
                <p14:modId xmlns:p14="http://schemas.microsoft.com/office/powerpoint/2010/main" val="92675599"/>
              </p:ext>
            </p:extLst>
          </p:nvPr>
        </p:nvGraphicFramePr>
        <p:xfrm>
          <a:off x="780585" y="1791908"/>
          <a:ext cx="7627434" cy="231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643263" y="1562409"/>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1" name="TextBox 10"/>
          <p:cNvSpPr txBox="1"/>
          <p:nvPr/>
        </p:nvSpPr>
        <p:spPr>
          <a:xfrm>
            <a:off x="643263" y="1575422"/>
            <a:ext cx="556563" cy="492443"/>
          </a:xfrm>
          <a:prstGeom prst="rect">
            <a:avLst/>
          </a:prstGeom>
          <a:noFill/>
        </p:spPr>
        <p:txBody>
          <a:bodyPr wrap="none" rtlCol="0">
            <a:spAutoFit/>
          </a:bodyPr>
          <a:lstStyle/>
          <a:p>
            <a:r>
              <a:rPr lang="en-US" sz="2600" b="1" smtClean="0">
                <a:solidFill>
                  <a:schemeClr val="tx1"/>
                </a:solidFill>
              </a:rPr>
              <a:t>01</a:t>
            </a:r>
            <a:endParaRPr lang="en-US" sz="2600" b="1">
              <a:solidFill>
                <a:schemeClr val="tx1"/>
              </a:solidFill>
            </a:endParaRPr>
          </a:p>
        </p:txBody>
      </p:sp>
      <p:sp>
        <p:nvSpPr>
          <p:cNvPr id="13" name="Oval 12"/>
          <p:cNvSpPr/>
          <p:nvPr/>
        </p:nvSpPr>
        <p:spPr>
          <a:xfrm>
            <a:off x="3546298" y="1589817"/>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4" name="TextBox 13"/>
          <p:cNvSpPr txBox="1"/>
          <p:nvPr/>
        </p:nvSpPr>
        <p:spPr>
          <a:xfrm>
            <a:off x="3546298" y="1602830"/>
            <a:ext cx="556563" cy="492443"/>
          </a:xfrm>
          <a:prstGeom prst="rect">
            <a:avLst/>
          </a:prstGeom>
          <a:noFill/>
        </p:spPr>
        <p:txBody>
          <a:bodyPr wrap="none" rtlCol="0">
            <a:spAutoFit/>
          </a:bodyPr>
          <a:lstStyle/>
          <a:p>
            <a:r>
              <a:rPr lang="en-US" sz="2600" b="1" smtClean="0">
                <a:solidFill>
                  <a:schemeClr val="tx1"/>
                </a:solidFill>
              </a:rPr>
              <a:t>02</a:t>
            </a:r>
            <a:endParaRPr lang="en-US" sz="2600" b="1">
              <a:solidFill>
                <a:schemeClr val="tx1"/>
              </a:solidFill>
            </a:endParaRPr>
          </a:p>
        </p:txBody>
      </p:sp>
      <p:sp>
        <p:nvSpPr>
          <p:cNvPr id="15" name="Oval 14"/>
          <p:cNvSpPr/>
          <p:nvPr/>
        </p:nvSpPr>
        <p:spPr>
          <a:xfrm>
            <a:off x="6387409" y="1589817"/>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6" name="TextBox 15"/>
          <p:cNvSpPr txBox="1"/>
          <p:nvPr/>
        </p:nvSpPr>
        <p:spPr>
          <a:xfrm>
            <a:off x="6387409" y="1602830"/>
            <a:ext cx="556563" cy="492443"/>
          </a:xfrm>
          <a:prstGeom prst="rect">
            <a:avLst/>
          </a:prstGeom>
          <a:noFill/>
        </p:spPr>
        <p:txBody>
          <a:bodyPr wrap="none" rtlCol="0">
            <a:spAutoFit/>
          </a:bodyPr>
          <a:lstStyle/>
          <a:p>
            <a:r>
              <a:rPr lang="en-US" sz="2600" b="1" smtClean="0">
                <a:solidFill>
                  <a:schemeClr val="tx1"/>
                </a:solidFill>
              </a:rPr>
              <a:t>03</a:t>
            </a:r>
            <a:endParaRPr lang="en-US" sz="2600" b="1">
              <a:solidFill>
                <a:schemeClr val="tx1"/>
              </a:solidFill>
            </a:endParaRPr>
          </a:p>
        </p:txBody>
      </p:sp>
    </p:spTree>
    <p:extLst>
      <p:ext uri="{BB962C8B-B14F-4D97-AF65-F5344CB8AC3E}">
        <p14:creationId xmlns:p14="http://schemas.microsoft.com/office/powerpoint/2010/main" val="22045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E0E71C7-2F54-49B1-8D11-44798CC57CAD}"/>
                                            </p:graphicEl>
                                          </p:spTgt>
                                        </p:tgtEl>
                                        <p:attrNameLst>
                                          <p:attrName>style.visibility</p:attrName>
                                        </p:attrNameLst>
                                      </p:cBhvr>
                                      <p:to>
                                        <p:strVal val="visible"/>
                                      </p:to>
                                    </p:set>
                                    <p:animEffect transition="in" filter="fade">
                                      <p:cBhvr>
                                        <p:cTn id="7" dur="500"/>
                                        <p:tgtEl>
                                          <p:spTgt spid="4">
                                            <p:graphicEl>
                                              <a:dgm id="{EE0E71C7-2F54-49B1-8D11-44798CC57C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B2E9640-DBB2-4000-98C8-1276B99651C9}"/>
                                            </p:graphicEl>
                                          </p:spTgt>
                                        </p:tgtEl>
                                        <p:attrNameLst>
                                          <p:attrName>style.visibility</p:attrName>
                                        </p:attrNameLst>
                                      </p:cBhvr>
                                      <p:to>
                                        <p:strVal val="visible"/>
                                      </p:to>
                                    </p:set>
                                    <p:animEffect transition="in" filter="fade">
                                      <p:cBhvr>
                                        <p:cTn id="12" dur="500"/>
                                        <p:tgtEl>
                                          <p:spTgt spid="4">
                                            <p:graphicEl>
                                              <a:dgm id="{2B2E9640-DBB2-4000-98C8-1276B99651C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52AF0CF-694A-42B8-8038-EBD7A20C5EE9}"/>
                                            </p:graphicEl>
                                          </p:spTgt>
                                        </p:tgtEl>
                                        <p:attrNameLst>
                                          <p:attrName>style.visibility</p:attrName>
                                        </p:attrNameLst>
                                      </p:cBhvr>
                                      <p:to>
                                        <p:strVal val="visible"/>
                                      </p:to>
                                    </p:set>
                                    <p:animEffect transition="in" filter="fade">
                                      <p:cBhvr>
                                        <p:cTn id="15" dur="500"/>
                                        <p:tgtEl>
                                          <p:spTgt spid="4">
                                            <p:graphicEl>
                                              <a:dgm id="{952AF0CF-694A-42B8-8038-EBD7A20C5E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09744D4-1749-4B37-8DEC-EF4BC552F80E}"/>
                                            </p:graphicEl>
                                          </p:spTgt>
                                        </p:tgtEl>
                                        <p:attrNameLst>
                                          <p:attrName>style.visibility</p:attrName>
                                        </p:attrNameLst>
                                      </p:cBhvr>
                                      <p:to>
                                        <p:strVal val="visible"/>
                                      </p:to>
                                    </p:set>
                                    <p:animEffect transition="in" filter="fade">
                                      <p:cBhvr>
                                        <p:cTn id="20" dur="500"/>
                                        <p:tgtEl>
                                          <p:spTgt spid="4">
                                            <p:graphicEl>
                                              <a:dgm id="{809744D4-1749-4B37-8DEC-EF4BC552F80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9807565-28B6-44B4-84A4-6417716BF380}"/>
                                            </p:graphicEl>
                                          </p:spTgt>
                                        </p:tgtEl>
                                        <p:attrNameLst>
                                          <p:attrName>style.visibility</p:attrName>
                                        </p:attrNameLst>
                                      </p:cBhvr>
                                      <p:to>
                                        <p:strVal val="visible"/>
                                      </p:to>
                                    </p:set>
                                    <p:animEffect transition="in" filter="fade">
                                      <p:cBhvr>
                                        <p:cTn id="23" dur="500"/>
                                        <p:tgtEl>
                                          <p:spTgt spid="4">
                                            <p:graphicEl>
                                              <a:dgm id="{C9807565-28B6-44B4-84A4-6417716BF3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lvl="0"/>
            <a:r>
              <a:rPr lang="en-US" sz="2400" b="1" u="sng">
                <a:latin typeface="+mj-lt"/>
              </a:rPr>
              <a:t>Viết </a:t>
            </a:r>
            <a:r>
              <a:rPr lang="en-US" sz="2400" b="1" u="sng" smtClean="0">
                <a:latin typeface="+mj-lt"/>
              </a:rPr>
              <a:t>đoạn </a:t>
            </a:r>
            <a:r>
              <a:rPr lang="en-US" sz="2400" b="1" u="sng">
                <a:latin typeface="+mj-lt"/>
              </a:rPr>
              <a:t>văn</a:t>
            </a: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sp>
        <p:nvSpPr>
          <p:cNvPr id="54" name="Google Shape;24363;p42"/>
          <p:cNvSpPr txBox="1">
            <a:spLocks/>
          </p:cNvSpPr>
          <p:nvPr/>
        </p:nvSpPr>
        <p:spPr>
          <a:xfrm>
            <a:off x="862963" y="1826744"/>
            <a:ext cx="5708823" cy="1778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200">
                <a:latin typeface="+mn-lt"/>
              </a:rPr>
              <a:t>Làm việc cá </a:t>
            </a:r>
            <a:r>
              <a:rPr lang="en-US" sz="2200" smtClean="0">
                <a:latin typeface="+mn-lt"/>
              </a:rPr>
              <a:t>nhân:</a:t>
            </a:r>
            <a:endParaRPr lang="en-US" sz="2200">
              <a:latin typeface="+mn-lt"/>
            </a:endParaRPr>
          </a:p>
          <a:p>
            <a:pPr algn="just">
              <a:lnSpc>
                <a:spcPct val="150000"/>
              </a:lnSpc>
            </a:pPr>
            <a:r>
              <a:rPr lang="en-US" sz="2200" smtClean="0">
                <a:latin typeface="+mn-lt"/>
              </a:rPr>
              <a:t>+ </a:t>
            </a:r>
            <a:r>
              <a:rPr lang="en-US" sz="2200">
                <a:latin typeface="+mn-lt"/>
              </a:rPr>
              <a:t>Viết đoạn văn vào phiếu học tập/ vở ô li.</a:t>
            </a:r>
          </a:p>
          <a:p>
            <a:pPr algn="just">
              <a:lnSpc>
                <a:spcPct val="150000"/>
              </a:lnSpc>
            </a:pPr>
            <a:r>
              <a:rPr lang="en-US" sz="2200">
                <a:latin typeface="+mn-lt"/>
              </a:rPr>
              <a:t>+ Dán hình mình đã chuẩn bị sẵn hoặc vẽ, trang trí bài viết.</a:t>
            </a:r>
          </a:p>
          <a:p>
            <a:pPr algn="just">
              <a:lnSpc>
                <a:spcPct val="150000"/>
              </a:lnSpc>
            </a:pPr>
            <a:r>
              <a:rPr lang="en-US" sz="2200">
                <a:latin typeface="+mn-lt"/>
              </a:rPr>
              <a:t>+ Hoàn thiện bài làm.</a:t>
            </a:r>
          </a:p>
        </p:txBody>
      </p:sp>
      <p:sp>
        <p:nvSpPr>
          <p:cNvPr id="7" name="Google Shape;24094;p32"/>
          <p:cNvSpPr/>
          <p:nvPr/>
        </p:nvSpPr>
        <p:spPr>
          <a:xfrm>
            <a:off x="6900842" y="3086620"/>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8" name="Google Shape;24097;p32"/>
          <p:cNvGrpSpPr/>
          <p:nvPr/>
        </p:nvGrpSpPr>
        <p:grpSpPr>
          <a:xfrm rot="10799886">
            <a:off x="6723217" y="2948070"/>
            <a:ext cx="1542611" cy="1556335"/>
            <a:chOff x="2313363" y="2028988"/>
            <a:chExt cx="511425" cy="515975"/>
          </a:xfrm>
        </p:grpSpPr>
        <p:grpSp>
          <p:nvGrpSpPr>
            <p:cNvPr id="9" name="Google Shape;24098;p32"/>
            <p:cNvGrpSpPr/>
            <p:nvPr/>
          </p:nvGrpSpPr>
          <p:grpSpPr>
            <a:xfrm>
              <a:off x="2315638" y="2107938"/>
              <a:ext cx="414175" cy="433125"/>
              <a:chOff x="2315638" y="2107938"/>
              <a:chExt cx="414175" cy="433125"/>
            </a:xfrm>
          </p:grpSpPr>
          <p:sp>
            <p:nvSpPr>
              <p:cNvPr id="16"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4102;p32"/>
            <p:cNvGrpSpPr/>
            <p:nvPr/>
          </p:nvGrpSpPr>
          <p:grpSpPr>
            <a:xfrm>
              <a:off x="2313363" y="2028988"/>
              <a:ext cx="511425" cy="515975"/>
              <a:chOff x="2313363" y="2028988"/>
              <a:chExt cx="511425" cy="515975"/>
            </a:xfrm>
          </p:grpSpPr>
          <p:sp>
            <p:nvSpPr>
              <p:cNvPr id="11"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347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barn(inVertical)">
                                      <p:cBhvr>
                                        <p:cTn id="14" dur="500"/>
                                        <p:tgtEl>
                                          <p:spTgt spid="243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xEl>
                                              <p:pRg st="0" end="0"/>
                                            </p:txEl>
                                          </p:spTgt>
                                        </p:tgtEl>
                                        <p:attrNameLst>
                                          <p:attrName>style.visibility</p:attrName>
                                        </p:attrNameLst>
                                      </p:cBhvr>
                                      <p:to>
                                        <p:strVal val="visible"/>
                                      </p:to>
                                    </p:set>
                                    <p:anim calcmode="lin" valueType="num">
                                      <p:cBhvr additive="base">
                                        <p:cTn id="1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4">
                                            <p:txEl>
                                              <p:pRg st="1" end="1"/>
                                            </p:txEl>
                                          </p:spTgt>
                                        </p:tgtEl>
                                        <p:attrNameLst>
                                          <p:attrName>style.visibility</p:attrName>
                                        </p:attrNameLst>
                                      </p:cBhvr>
                                      <p:to>
                                        <p:strVal val="visible"/>
                                      </p:to>
                                    </p:set>
                                    <p:anim calcmode="lin" valueType="num">
                                      <p:cBhvr additive="base">
                                        <p:cTn id="24"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54">
                                            <p:txEl>
                                              <p:pRg st="2" end="2"/>
                                            </p:txEl>
                                          </p:spTgt>
                                        </p:tgtEl>
                                        <p:attrNameLst>
                                          <p:attrName>style.visibility</p:attrName>
                                        </p:attrNameLst>
                                      </p:cBhvr>
                                      <p:to>
                                        <p:strVal val="visible"/>
                                      </p:to>
                                    </p:set>
                                    <p:anim calcmode="lin" valueType="num">
                                      <p:cBhvr additive="base">
                                        <p:cTn id="29"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54">
                                            <p:txEl>
                                              <p:pRg st="3" end="3"/>
                                            </p:txEl>
                                          </p:spTgt>
                                        </p:tgtEl>
                                        <p:attrNameLst>
                                          <p:attrName>style.visibility</p:attrName>
                                        </p:attrNameLst>
                                      </p:cBhvr>
                                      <p:to>
                                        <p:strVal val="visible"/>
                                      </p:to>
                                    </p:set>
                                    <p:anim calcmode="lin" valueType="num">
                                      <p:cBhvr additive="base">
                                        <p:cTn id="34"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uiExpand="1" build="p"/>
    </p:bldLst>
  </p:timing>
</p:sld>
</file>

<file path=ppt/theme/theme1.xml><?xml version="1.0" encoding="utf-8"?>
<a:theme xmlns:a="http://schemas.openxmlformats.org/drawingml/2006/main" name="Study Tips Newsletter by Slidesgo">
  <a:themeElements>
    <a:clrScheme name="Simple Light">
      <a:dk1>
        <a:srgbClr val="191919"/>
      </a:dk1>
      <a:lt1>
        <a:srgbClr val="FFFFFF"/>
      </a:lt1>
      <a:dk2>
        <a:srgbClr val="333289"/>
      </a:dk2>
      <a:lt2>
        <a:srgbClr val="E6F7FF"/>
      </a:lt2>
      <a:accent1>
        <a:srgbClr val="FFD944"/>
      </a:accent1>
      <a:accent2>
        <a:srgbClr val="F8FAFB"/>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1245</Words>
  <PresentationFormat>On-screen Show (16:9)</PresentationFormat>
  <Paragraphs>98</Paragraphs>
  <Slides>24</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Asap</vt:lpstr>
      <vt:lpstr>Bebas Neue</vt:lpstr>
      <vt:lpstr>Braah One</vt:lpstr>
      <vt:lpstr>Calibri</vt:lpstr>
      <vt:lpstr>Fredoka</vt:lpstr>
      <vt:lpstr>Fredoka SemiBold</vt:lpstr>
      <vt:lpstr>Nunito Light</vt:lpstr>
      <vt:lpstr>Pompiere</vt:lpstr>
      <vt:lpstr>Raleway</vt:lpstr>
      <vt:lpstr>Times New Roman</vt:lpstr>
      <vt:lpstr>Study Tips Newsletter by Slidesgo</vt:lpstr>
      <vt:lpstr>CHÀO CẢ LỚP!  CHÀO MỪNG CÁC EM  TỚI BUỔI HỌC NÀY</vt:lpstr>
      <vt:lpstr>Ca dao, tục ngữ về họ hàng, làng xóm</vt:lpstr>
      <vt:lpstr>PowerPoint Presentation</vt:lpstr>
      <vt:lpstr>GIỚI THIỆU VÀ BÌNH CHỌN BÀI VIẾT</vt:lpstr>
      <vt:lpstr>VIẾT ĐOẠN VĂN, TRANG TRÍ BÀI VIẾT.</vt:lpstr>
      <vt:lpstr>Chọn 1 trong 2 đề sau</vt:lpstr>
      <vt:lpstr>Chọn 1 trong 2 đề sau</vt:lpstr>
      <vt:lpstr>PowerPoint Presentation</vt:lpstr>
      <vt:lpstr>Viết đoạn văn</vt:lpstr>
      <vt:lpstr>Đoạn văn mẫu:</vt:lpstr>
      <vt:lpstr>GIỚI THIỆU  VÀ BÌNH CHỌN  BÀI VIẾT</vt:lpstr>
      <vt:lpstr>PowerPoint Presentation</vt:lpstr>
      <vt:lpstr>PowerPoint Presentation</vt:lpstr>
      <vt:lpstr>PowerPoint Presentation</vt:lpstr>
      <vt:lpstr>PowerPoint Presentation</vt:lpstr>
      <vt:lpstr>PowerPoint Presentation</vt:lpstr>
      <vt:lpstr>PowerPoint Presentation</vt:lpstr>
      <vt:lpstr>Đoạn văn mẫu:</vt:lpstr>
      <vt:lpstr>PowerPoint Presentation</vt:lpstr>
      <vt:lpstr>Đề 1:</vt:lpstr>
      <vt:lpstr>Đề 2:</vt:lpstr>
      <vt:lpstr>PowerPoint Presentation</vt:lpstr>
      <vt:lpstr>PowerPoint Presentation</vt:lpstr>
      <vt:lpstr>BÀI HỌC KẾT THÚC,  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2023-09-19T10:11:30Z</dcterms:modified>
</cp:coreProperties>
</file>