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84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64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9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98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43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11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60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80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3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0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1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89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DD1E840-6430-B454-57A6-36C73DFE4931}"/>
              </a:ext>
            </a:extLst>
          </p:cNvPr>
          <p:cNvSpPr txBox="1"/>
          <p:nvPr/>
        </p:nvSpPr>
        <p:spPr>
          <a:xfrm>
            <a:off x="3428899" y="-43431"/>
            <a:ext cx="4733988" cy="461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97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397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2397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397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2397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397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2397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397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6EE2FE-34C6-0FE5-02CB-31665A2D041A}"/>
              </a:ext>
            </a:extLst>
          </p:cNvPr>
          <p:cNvSpPr txBox="1"/>
          <p:nvPr/>
        </p:nvSpPr>
        <p:spPr>
          <a:xfrm>
            <a:off x="4941947" y="403890"/>
            <a:ext cx="1769972" cy="415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CD2D45D0-B67C-F296-A895-E56960878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3762" y="773614"/>
            <a:ext cx="4509125" cy="43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886" eaLnBrk="1" fontAlgn="base" hangingPunct="1">
              <a:spcAft>
                <a:spcPct val="0"/>
              </a:spcAft>
              <a:defRPr/>
            </a:pPr>
            <a:r>
              <a:rPr lang="en-US" sz="2097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CUỐI HỌC KÌ 1 (TIẾT 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867F6B-0C88-755A-25DB-FA629C56CAC4}"/>
              </a:ext>
            </a:extLst>
          </p:cNvPr>
          <p:cNvSpPr txBox="1"/>
          <p:nvPr/>
        </p:nvSpPr>
        <p:spPr>
          <a:xfrm>
            <a:off x="295835" y="2752182"/>
            <a:ext cx="550005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Vòi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núm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vú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con.</a:t>
            </a:r>
            <a:endParaRPr lang="vi-VN" sz="320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405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Dương Thị Lan</dc:creator>
  <cp:lastModifiedBy>Dương Thị Lan</cp:lastModifiedBy>
  <cp:revision>3</cp:revision>
  <dcterms:created xsi:type="dcterms:W3CDTF">2022-08-02T14:29:39Z</dcterms:created>
  <dcterms:modified xsi:type="dcterms:W3CDTF">2022-08-02T15:13:41Z</dcterms:modified>
</cp:coreProperties>
</file>