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3: EM NGHĨ VỀ TRÁI ĐẤT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tailieu.vn/image/template/thumbnail/2013/20130709/491/thumb/661x347/491__4975-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232" y="2743200"/>
            <a:ext cx="7123288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95319" y="1471211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9672</TotalTime>
  <Words>35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2022-08-01T07:05:07Z</dcterms:modified>
</cp:coreProperties>
</file>