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648" r:id="rId1"/>
    <p:sldMasterId id="2147483662" r:id="rId2"/>
  </p:sldMasterIdLst>
  <p:sldIdLst>
    <p:sldId id="280" r:id="rId3"/>
    <p:sldId id="274" r:id="rId4"/>
    <p:sldId id="279" r:id="rId5"/>
    <p:sldId id="275" r:id="rId6"/>
    <p:sldId id="276" r:id="rId7"/>
    <p:sldId id="277" r:id="rId8"/>
    <p:sldId id="278" r:id="rId9"/>
    <p:sldId id="425" r:id="rId10"/>
  </p:sldIdLst>
  <p:sldSz cx="12192000" cy="6858000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Calibri Light" panose="020F0302020204030204" pitchFamily="34" charset="0"/>
      <p:regular r:id="rId15"/>
      <p:italic r:id="rId16"/>
    </p:embeddedFont>
  </p:embeddedFontLst>
  <p:custDataLst>
    <p:tags r:id="rId1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hourglass 30 seconds" id="{4B676263-40F7-42F5-80D7-DFD15D3801F5}">
          <p14:sldIdLst>
            <p14:sldId id="280"/>
          </p14:sldIdLst>
        </p14:section>
        <p14:section name="hourglass 1 minute" id="{A3688D49-1E73-42D0-A994-044347BFC226}">
          <p14:sldIdLst>
            <p14:sldId id="274"/>
          </p14:sldIdLst>
        </p14:section>
        <p14:section name="hourglass 2 minutes" id="{72B171EE-DB9C-488E-BA61-6DB2BA188FB4}">
          <p14:sldIdLst>
            <p14:sldId id="279"/>
          </p14:sldIdLst>
        </p14:section>
        <p14:section name="hourglass 5 minutes" id="{A15B39C0-095E-475A-B1D6-6BCB5458104B}">
          <p14:sldIdLst>
            <p14:sldId id="275"/>
          </p14:sldIdLst>
        </p14:section>
        <p14:section name="hourglass 10 minutes" id="{3D6C5DD5-240E-49C6-9173-73E0116FE08B}">
          <p14:sldIdLst>
            <p14:sldId id="276"/>
          </p14:sldIdLst>
        </p14:section>
        <p14:section name="hourglass 20 minutes" id="{F4197064-804C-4618-B493-A54012A178B7}">
          <p14:sldIdLst>
            <p14:sldId id="277"/>
          </p14:sldIdLst>
        </p14:section>
        <p14:section name="hourglass 30 minutes" id="{9629C67B-FFE5-41E5-93AC-EBC0320EA883}">
          <p14:sldIdLst>
            <p14:sldId id="278"/>
            <p14:sldId id="42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D0A4"/>
    <a:srgbClr val="FDCA9F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6" d="100"/>
          <a:sy n="66" d="100"/>
        </p:scale>
        <p:origin x="816" y="66"/>
      </p:cViewPr>
      <p:guideLst>
        <p:guide orient="horz" pos="2160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3.fntdata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font" Target="fonts/font2.fntdata"/><Relationship Id="rId17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6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1.fntdata"/><Relationship Id="rId5" Type="http://schemas.openxmlformats.org/officeDocument/2006/relationships/slide" Target="slides/slide3.xml"/><Relationship Id="rId15" Type="http://schemas.openxmlformats.org/officeDocument/2006/relationships/font" Target="fonts/font5.fntdata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4.fntdata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69321-35DD-4BC7-953A-DC16A57A483D}" type="datetimeFigureOut">
              <a:rPr lang="en-GB" smtClean="0"/>
              <a:t>16/09/2023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5074B-1D8C-4FBF-B643-29DBF83DE07B}" type="slidenum">
              <a:rPr lang="en-GB" smtClean="0"/>
              <a:t>‹#›</a:t>
            </a:fld>
            <a:endParaRPr lang="en-GB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0" y="-17227"/>
            <a:ext cx="12221028" cy="7054380"/>
            <a:chOff x="-29028" y="0"/>
            <a:chExt cx="12221028" cy="705438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2"/>
            <a:srcRect l="9721"/>
            <a:stretch/>
          </p:blipFill>
          <p:spPr>
            <a:xfrm>
              <a:off x="-29028" y="0"/>
              <a:ext cx="12221028" cy="7054380"/>
            </a:xfrm>
            <a:prstGeom prst="rect">
              <a:avLst/>
            </a:prstGeom>
          </p:spPr>
        </p:pic>
        <p:grpSp>
          <p:nvGrpSpPr>
            <p:cNvPr id="9" name="Group 8"/>
            <p:cNvGrpSpPr/>
            <p:nvPr/>
          </p:nvGrpSpPr>
          <p:grpSpPr>
            <a:xfrm>
              <a:off x="7045160" y="3839994"/>
              <a:ext cx="3270049" cy="647652"/>
              <a:chOff x="7045160" y="3839994"/>
              <a:chExt cx="3270049" cy="647652"/>
            </a:xfrm>
          </p:grpSpPr>
          <p:sp>
            <p:nvSpPr>
              <p:cNvPr id="10" name="Rounded Rectangle 9"/>
              <p:cNvSpPr/>
              <p:nvPr/>
            </p:nvSpPr>
            <p:spPr>
              <a:xfrm rot="21089594">
                <a:off x="7045160" y="3851771"/>
                <a:ext cx="137982" cy="52984"/>
              </a:xfrm>
              <a:prstGeom prst="roundRect">
                <a:avLst>
                  <a:gd name="adj" fmla="val 50000"/>
                </a:avLst>
              </a:prstGeom>
              <a:solidFill>
                <a:srgbClr val="FDD0A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" name="Rounded Rectangle 10"/>
              <p:cNvSpPr/>
              <p:nvPr/>
            </p:nvSpPr>
            <p:spPr>
              <a:xfrm rot="1079854">
                <a:off x="8681648" y="3924583"/>
                <a:ext cx="137982" cy="52984"/>
              </a:xfrm>
              <a:prstGeom prst="roundRect">
                <a:avLst>
                  <a:gd name="adj" fmla="val 50000"/>
                </a:avLst>
              </a:prstGeom>
              <a:solidFill>
                <a:srgbClr val="FDD0A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" name="Rounded Rectangle 11"/>
              <p:cNvSpPr/>
              <p:nvPr/>
            </p:nvSpPr>
            <p:spPr>
              <a:xfrm rot="20999673">
                <a:off x="10177227" y="3839994"/>
                <a:ext cx="137982" cy="52984"/>
              </a:xfrm>
              <a:prstGeom prst="roundRect">
                <a:avLst>
                  <a:gd name="adj" fmla="val 50000"/>
                </a:avLst>
              </a:prstGeom>
              <a:solidFill>
                <a:srgbClr val="FDD0A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" name="Rounded Rectangle 12"/>
              <p:cNvSpPr/>
              <p:nvPr/>
            </p:nvSpPr>
            <p:spPr>
              <a:xfrm rot="1030604">
                <a:off x="10162266" y="4434662"/>
                <a:ext cx="137982" cy="52984"/>
              </a:xfrm>
              <a:prstGeom prst="roundRect">
                <a:avLst>
                  <a:gd name="adj" fmla="val 50000"/>
                </a:avLst>
              </a:prstGeom>
              <a:solidFill>
                <a:srgbClr val="FDD0A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sp>
        <p:nvSpPr>
          <p:cNvPr id="14" name="Oval 13"/>
          <p:cNvSpPr/>
          <p:nvPr userDrawn="1"/>
        </p:nvSpPr>
        <p:spPr>
          <a:xfrm>
            <a:off x="8959117" y="2854089"/>
            <a:ext cx="673101" cy="673101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/>
          <p:cNvSpPr/>
          <p:nvPr userDrawn="1"/>
        </p:nvSpPr>
        <p:spPr>
          <a:xfrm>
            <a:off x="9760291" y="2351626"/>
            <a:ext cx="673101" cy="67310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Isosceles Triangle 15"/>
          <p:cNvSpPr/>
          <p:nvPr userDrawn="1"/>
        </p:nvSpPr>
        <p:spPr>
          <a:xfrm>
            <a:off x="8414089" y="2180988"/>
            <a:ext cx="673101" cy="673101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Parallelogram 16"/>
          <p:cNvSpPr/>
          <p:nvPr userDrawn="1"/>
        </p:nvSpPr>
        <p:spPr>
          <a:xfrm>
            <a:off x="7542769" y="2200691"/>
            <a:ext cx="673101" cy="673101"/>
          </a:xfrm>
          <a:prstGeom prst="parallelogram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Heart 17"/>
          <p:cNvSpPr/>
          <p:nvPr userDrawn="1"/>
        </p:nvSpPr>
        <p:spPr>
          <a:xfrm>
            <a:off x="10561465" y="2133345"/>
            <a:ext cx="673101" cy="673101"/>
          </a:xfrm>
          <a:prstGeom prst="heart">
            <a:avLst/>
          </a:prstGeom>
          <a:solidFill>
            <a:srgbClr val="FF5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14331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69321-35DD-4BC7-953A-DC16A57A483D}" type="datetimeFigureOut">
              <a:rPr lang="en-GB" smtClean="0"/>
              <a:t>16/09/2023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5074B-1D8C-4FBF-B643-29DBF83DE0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56717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69321-35DD-4BC7-953A-DC16A57A483D}" type="datetimeFigureOut">
              <a:rPr lang="en-GB" smtClean="0"/>
              <a:t>16/09/2023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5074B-1D8C-4FBF-B643-29DBF83DE0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07356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69321-35DD-4BC7-953A-DC16A57A483D}" type="datetimeFigureOut">
              <a:rPr lang="en-GB" smtClean="0"/>
              <a:t>16/09/2023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5074B-1D8C-4FBF-B643-29DBF83DE0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21359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69321-35DD-4BC7-953A-DC16A57A483D}" type="datetimeFigureOut">
              <a:rPr lang="en-GB" smtClean="0"/>
              <a:t>16/09/2023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5074B-1D8C-4FBF-B643-29DBF83DE0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16185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E40F0A-CA60-4B85-B9D5-F51CCD21BB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DD9573B9-9648-426C-A1CA-EFCF7E5DDC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/>
              <a:t>Master-Untertitelformat bearbeiten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54D7147-E393-4FF1-84F7-BE2C9C2408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E9E79D2-D47A-4B8C-AF14-50F5C0D4B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021F92C-E151-4886-ADC3-D2F0B4CA7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1040998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E158FA-9462-4B11-9BBC-5A397833B0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E6B70C7-2991-4E5A-BEE5-153DF49FB6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E51DF9C-A3CF-4902-9D08-A9D00D05C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1BA2FBF-0F1F-492F-991A-EBB74AAD8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F5101AF-0122-4521-83D9-72169DEF5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5179310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CC1C82-651B-484B-999C-617A8C4783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2A25B5D-19FE-45FB-8AE1-A791E959BC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6F1E635-82F1-4C47-9DCA-FCC8FB7AD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DF1A0F6-54BC-4A22-B53C-39B9A25EFE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1637EB1-BEAC-4B25-8305-6449B1427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7986086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3E5E42-9FB1-446D-B9E9-D27F657D74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351593C-7390-4DF3-A99A-3550537966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F1E6B09-6251-48A7-A878-45D2760D26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3E566C6-62A6-46D9-ACBD-282FBB291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EEAF35F-E819-4AB4-8FF5-1FF52B6393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0D57C17-6E8E-470D-9573-C6DE3195F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0876532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63FD79-9555-417F-86A6-978B1B9F1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245A696-4F53-47C3-BCA4-90CFC500F2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67FEDD7-040E-4EDC-ABF1-BF9E8CC549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B7FD5EA6-A546-4B0F-8596-4BF9A2C4A2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E3EE3323-65E0-4540-8D34-E0C0307DC2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592B4223-DDE0-4BE6-9B90-23CB70AC06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062D05B7-BC5C-4FFF-9F40-F5DF29ED4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0EB32C7F-28CB-42A0-B20A-F40693F7A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3809825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3E2B99-741C-48A8-8E58-902ABCC257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F9A63CA-6B7D-483E-9F49-8B14F66A62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4685A2C-C38E-4AB5-A7F7-7BE7B3AE74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B280966-6384-49A5-9AED-E88D1BE7E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790073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/>
          <a:srcRect r="36869"/>
          <a:stretch/>
        </p:blipFill>
        <p:spPr>
          <a:xfrm>
            <a:off x="5323658" y="1624993"/>
            <a:ext cx="6868342" cy="5092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7101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591284AF-5B3B-44BF-BF76-1B4A1A38F7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2D00718F-2A17-41E8-A27B-B8234DA0C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24F0EC0-19A0-4307-A8A4-80AF108E1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5445531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81A4C3-782E-4CC0-A711-06A9D8F574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20D6914-DA57-4C20-B9AF-8562222369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AD126A2-9A18-4AB9-923C-73C486DDAB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43C310B-0324-4F9C-AADA-9DA2C4E2EC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5DEC1F9-6D7F-436E-9DFF-5DFF70294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EDA25C2-8C1C-4D1C-A4F0-24D46B1C5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376548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8CA5EA-E338-498B-AF7A-B45CCD521C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9A77D26C-FB79-443F-BABE-7097A6D08A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6260DA0-4A07-4FF1-AE22-2A48A360BC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493A49D-A289-4D95-BA26-A7824E055A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4F50531-B3F1-439A-BD0E-CC28C7497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FAE9095-B7D3-4AA7-9F13-FDECB4818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2705356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D9E16F-A854-4517-B3A0-E8E9AB442A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6A3E9848-0A69-450F-A620-3DF902B1D1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FE4DF86-CE58-4FDA-A23D-ABCF4457BA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9AC1661-75CA-4953-A2A5-31C3B786E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31E0D62-1379-4DA4-A6EB-97727ED86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9612756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E32CD6A4-D367-42C9-8114-77A00BCD01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896B18D1-37D0-4ABE-823A-2A7B87E5D4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8CF97D1-5572-4E0B-8D43-BC16B377C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5D9AA64-A950-417A-80E9-D9BA02FE2A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D72D132-F4CC-4F67-BCF2-C4ABBE315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9361064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69321-35DD-4BC7-953A-DC16A57A483D}" type="datetimeFigureOut">
              <a:rPr lang="en-GB" smtClean="0"/>
              <a:t>16/09/2023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5074B-1D8C-4FBF-B643-29DBF83DE07B}" type="slidenum">
              <a:rPr lang="en-GB" smtClean="0"/>
              <a:t>‹#›</a:t>
            </a:fld>
            <a:endParaRPr lang="en-GB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0" y="0"/>
            <a:ext cx="12268200" cy="6887497"/>
            <a:chOff x="0" y="-29497"/>
            <a:chExt cx="12268200" cy="6887497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2"/>
            <a:srcRect l="6570" t="16308"/>
            <a:stretch/>
          </p:blipFill>
          <p:spPr>
            <a:xfrm>
              <a:off x="0" y="-29497"/>
              <a:ext cx="12268200" cy="6887497"/>
            </a:xfrm>
            <a:prstGeom prst="rect">
              <a:avLst/>
            </a:prstGeom>
          </p:spPr>
        </p:pic>
        <p:sp>
          <p:nvSpPr>
            <p:cNvPr id="9" name="Rounded Rectangle 8"/>
            <p:cNvSpPr/>
            <p:nvPr/>
          </p:nvSpPr>
          <p:spPr>
            <a:xfrm rot="4396381">
              <a:off x="8532461" y="4718058"/>
              <a:ext cx="94108" cy="27432"/>
            </a:xfrm>
            <a:prstGeom prst="roundRect">
              <a:avLst>
                <a:gd name="adj" fmla="val 50000"/>
              </a:avLst>
            </a:prstGeom>
            <a:solidFill>
              <a:srgbClr val="FDCA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ounded Rectangle 9"/>
            <p:cNvSpPr/>
            <p:nvPr/>
          </p:nvSpPr>
          <p:spPr>
            <a:xfrm rot="4396381">
              <a:off x="10296967" y="4718059"/>
              <a:ext cx="94108" cy="27432"/>
            </a:xfrm>
            <a:prstGeom prst="roundRect">
              <a:avLst>
                <a:gd name="adj" fmla="val 50000"/>
              </a:avLst>
            </a:prstGeom>
            <a:solidFill>
              <a:srgbClr val="FDCA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1" name="Oval 10"/>
          <p:cNvSpPr/>
          <p:nvPr userDrawn="1"/>
        </p:nvSpPr>
        <p:spPr>
          <a:xfrm>
            <a:off x="9573760" y="2632843"/>
            <a:ext cx="673101" cy="673101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 userDrawn="1"/>
        </p:nvSpPr>
        <p:spPr>
          <a:xfrm>
            <a:off x="9894319" y="1733836"/>
            <a:ext cx="673101" cy="67310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Isosceles Triangle 12"/>
          <p:cNvSpPr/>
          <p:nvPr userDrawn="1"/>
        </p:nvSpPr>
        <p:spPr>
          <a:xfrm>
            <a:off x="8866641" y="1741460"/>
            <a:ext cx="673101" cy="673101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Parallelogram 13"/>
          <p:cNvSpPr/>
          <p:nvPr userDrawn="1"/>
        </p:nvSpPr>
        <p:spPr>
          <a:xfrm>
            <a:off x="8628376" y="2797942"/>
            <a:ext cx="673101" cy="673101"/>
          </a:xfrm>
          <a:prstGeom prst="parallelogram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Heart 14"/>
          <p:cNvSpPr/>
          <p:nvPr userDrawn="1"/>
        </p:nvSpPr>
        <p:spPr>
          <a:xfrm>
            <a:off x="10720899" y="2283592"/>
            <a:ext cx="673101" cy="673101"/>
          </a:xfrm>
          <a:prstGeom prst="heart">
            <a:avLst/>
          </a:prstGeom>
          <a:solidFill>
            <a:srgbClr val="FF5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664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69321-35DD-4BC7-953A-DC16A57A483D}" type="datetimeFigureOut">
              <a:rPr lang="en-GB" smtClean="0"/>
              <a:t>16/09/2023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5074B-1D8C-4FBF-B643-29DBF83DE0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87068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69321-35DD-4BC7-953A-DC16A57A483D}" type="datetimeFigureOut">
              <a:rPr lang="en-GB" smtClean="0"/>
              <a:t>16/09/2023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5074B-1D8C-4FBF-B643-29DBF83DE0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28199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69321-35DD-4BC7-953A-DC16A57A483D}" type="datetimeFigureOut">
              <a:rPr lang="en-GB" smtClean="0"/>
              <a:t>16/09/2023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5074B-1D8C-4FBF-B643-29DBF83DE0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80045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69321-35DD-4BC7-953A-DC16A57A483D}" type="datetimeFigureOut">
              <a:rPr lang="en-GB" smtClean="0"/>
              <a:t>16/09/2023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5074B-1D8C-4FBF-B643-29DBF83DE0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33556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69321-35DD-4BC7-953A-DC16A57A483D}" type="datetimeFigureOut">
              <a:rPr lang="en-GB" smtClean="0"/>
              <a:t>16/09/2023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5074B-1D8C-4FBF-B643-29DBF83DE0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03852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69321-35DD-4BC7-953A-DC16A57A483D}" type="datetimeFigureOut">
              <a:rPr lang="en-GB" smtClean="0"/>
              <a:t>16/09/2023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5074B-1D8C-4FBF-B643-29DBF83DE0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62342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C69321-35DD-4BC7-953A-DC16A57A483D}" type="datetimeFigureOut">
              <a:rPr lang="en-GB" smtClean="0"/>
              <a:t>16/09/2023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F5074B-1D8C-4FBF-B643-29DBF83DE0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3430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8DC0CBFB-787F-4339-B7CB-7924570FD0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ACF4F62-C072-4F38-8D90-2154F16325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57988C6-28B8-4EC4-BC7B-4038E30AF0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BFFB9B2-31F8-44F6-8C95-30C9D5DF99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0F1DB94-9BD4-4088-92F7-61F9AB6410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769120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facebook.com/groups/299257004355186" TargetMode="External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>
            <a:spLocks noChangeAspect="1" noChangeArrowheads="1" noTextEdit="1"/>
          </p:cNvSpPr>
          <p:nvPr/>
        </p:nvSpPr>
        <p:spPr bwMode="auto">
          <a:xfrm>
            <a:off x="1323975" y="1447800"/>
            <a:ext cx="3019425" cy="495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Freeform 3"/>
          <p:cNvSpPr>
            <a:spLocks/>
          </p:cNvSpPr>
          <p:nvPr/>
        </p:nvSpPr>
        <p:spPr bwMode="auto">
          <a:xfrm>
            <a:off x="1520825" y="1735138"/>
            <a:ext cx="2628900" cy="4381500"/>
          </a:xfrm>
          <a:custGeom>
            <a:avLst/>
            <a:gdLst>
              <a:gd name="T0" fmla="*/ 1131 w 1131"/>
              <a:gd name="T1" fmla="*/ 0 h 1887"/>
              <a:gd name="T2" fmla="*/ 0 w 1131"/>
              <a:gd name="T3" fmla="*/ 0 h 1887"/>
              <a:gd name="T4" fmla="*/ 0 w 1131"/>
              <a:gd name="T5" fmla="*/ 194 h 1887"/>
              <a:gd name="T6" fmla="*/ 460 w 1131"/>
              <a:gd name="T7" fmla="*/ 934 h 1887"/>
              <a:gd name="T8" fmla="*/ 460 w 1131"/>
              <a:gd name="T9" fmla="*/ 954 h 1887"/>
              <a:gd name="T10" fmla="*/ 0 w 1131"/>
              <a:gd name="T11" fmla="*/ 1694 h 1887"/>
              <a:gd name="T12" fmla="*/ 0 w 1131"/>
              <a:gd name="T13" fmla="*/ 1887 h 1887"/>
              <a:gd name="T14" fmla="*/ 1131 w 1131"/>
              <a:gd name="T15" fmla="*/ 1887 h 1887"/>
              <a:gd name="T16" fmla="*/ 1131 w 1131"/>
              <a:gd name="T17" fmla="*/ 1694 h 1887"/>
              <a:gd name="T18" fmla="*/ 671 w 1131"/>
              <a:gd name="T19" fmla="*/ 954 h 1887"/>
              <a:gd name="T20" fmla="*/ 671 w 1131"/>
              <a:gd name="T21" fmla="*/ 934 h 1887"/>
              <a:gd name="T22" fmla="*/ 1131 w 1131"/>
              <a:gd name="T23" fmla="*/ 194 h 1887"/>
              <a:gd name="T24" fmla="*/ 1131 w 1131"/>
              <a:gd name="T25" fmla="*/ 0 h 18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131" h="1887">
                <a:moveTo>
                  <a:pt x="11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194"/>
                  <a:pt x="0" y="194"/>
                  <a:pt x="0" y="194"/>
                </a:cubicBezTo>
                <a:cubicBezTo>
                  <a:pt x="0" y="675"/>
                  <a:pt x="297" y="865"/>
                  <a:pt x="460" y="934"/>
                </a:cubicBezTo>
                <a:cubicBezTo>
                  <a:pt x="469" y="937"/>
                  <a:pt x="469" y="950"/>
                  <a:pt x="460" y="954"/>
                </a:cubicBezTo>
                <a:cubicBezTo>
                  <a:pt x="297" y="1022"/>
                  <a:pt x="0" y="1212"/>
                  <a:pt x="0" y="1694"/>
                </a:cubicBezTo>
                <a:cubicBezTo>
                  <a:pt x="0" y="1887"/>
                  <a:pt x="0" y="1887"/>
                  <a:pt x="0" y="1887"/>
                </a:cubicBezTo>
                <a:cubicBezTo>
                  <a:pt x="1131" y="1887"/>
                  <a:pt x="1131" y="1887"/>
                  <a:pt x="1131" y="1887"/>
                </a:cubicBezTo>
                <a:cubicBezTo>
                  <a:pt x="1131" y="1694"/>
                  <a:pt x="1131" y="1694"/>
                  <a:pt x="1131" y="1694"/>
                </a:cubicBezTo>
                <a:cubicBezTo>
                  <a:pt x="1131" y="1212"/>
                  <a:pt x="834" y="1022"/>
                  <a:pt x="671" y="954"/>
                </a:cubicBezTo>
                <a:cubicBezTo>
                  <a:pt x="661" y="950"/>
                  <a:pt x="661" y="937"/>
                  <a:pt x="671" y="934"/>
                </a:cubicBezTo>
                <a:cubicBezTo>
                  <a:pt x="834" y="865"/>
                  <a:pt x="1131" y="675"/>
                  <a:pt x="1131" y="194"/>
                </a:cubicBezTo>
                <a:cubicBezTo>
                  <a:pt x="1131" y="0"/>
                  <a:pt x="1131" y="0"/>
                  <a:pt x="1131" y="0"/>
                </a:cubicBezTo>
              </a:path>
            </a:pathLst>
          </a:custGeom>
          <a:solidFill>
            <a:srgbClr val="F5F5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Freeform 4"/>
          <p:cNvSpPr>
            <a:spLocks/>
          </p:cNvSpPr>
          <p:nvPr/>
        </p:nvSpPr>
        <p:spPr bwMode="auto">
          <a:xfrm>
            <a:off x="1325563" y="1449388"/>
            <a:ext cx="3019425" cy="285750"/>
          </a:xfrm>
          <a:custGeom>
            <a:avLst/>
            <a:gdLst>
              <a:gd name="T0" fmla="*/ 1262 w 1299"/>
              <a:gd name="T1" fmla="*/ 0 h 123"/>
              <a:gd name="T2" fmla="*/ 36 w 1299"/>
              <a:gd name="T3" fmla="*/ 0 h 123"/>
              <a:gd name="T4" fmla="*/ 0 w 1299"/>
              <a:gd name="T5" fmla="*/ 36 h 123"/>
              <a:gd name="T6" fmla="*/ 0 w 1299"/>
              <a:gd name="T7" fmla="*/ 86 h 123"/>
              <a:gd name="T8" fmla="*/ 36 w 1299"/>
              <a:gd name="T9" fmla="*/ 123 h 123"/>
              <a:gd name="T10" fmla="*/ 1262 w 1299"/>
              <a:gd name="T11" fmla="*/ 123 h 123"/>
              <a:gd name="T12" fmla="*/ 1299 w 1299"/>
              <a:gd name="T13" fmla="*/ 86 h 123"/>
              <a:gd name="T14" fmla="*/ 1299 w 1299"/>
              <a:gd name="T15" fmla="*/ 36 h 123"/>
              <a:gd name="T16" fmla="*/ 1262 w 1299"/>
              <a:gd name="T17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9" h="123">
                <a:moveTo>
                  <a:pt x="1262" y="0"/>
                </a:moveTo>
                <a:cubicBezTo>
                  <a:pt x="36" y="0"/>
                  <a:pt x="36" y="0"/>
                  <a:pt x="36" y="0"/>
                </a:cubicBezTo>
                <a:cubicBezTo>
                  <a:pt x="16" y="0"/>
                  <a:pt x="0" y="16"/>
                  <a:pt x="0" y="36"/>
                </a:cubicBezTo>
                <a:cubicBezTo>
                  <a:pt x="0" y="86"/>
                  <a:pt x="0" y="86"/>
                  <a:pt x="0" y="86"/>
                </a:cubicBezTo>
                <a:cubicBezTo>
                  <a:pt x="0" y="107"/>
                  <a:pt x="16" y="123"/>
                  <a:pt x="36" y="123"/>
                </a:cubicBezTo>
                <a:cubicBezTo>
                  <a:pt x="1262" y="123"/>
                  <a:pt x="1262" y="123"/>
                  <a:pt x="1262" y="123"/>
                </a:cubicBezTo>
                <a:cubicBezTo>
                  <a:pt x="1283" y="123"/>
                  <a:pt x="1299" y="107"/>
                  <a:pt x="1299" y="86"/>
                </a:cubicBezTo>
                <a:cubicBezTo>
                  <a:pt x="1299" y="36"/>
                  <a:pt x="1299" y="36"/>
                  <a:pt x="1299" y="36"/>
                </a:cubicBezTo>
                <a:cubicBezTo>
                  <a:pt x="1299" y="16"/>
                  <a:pt x="1283" y="0"/>
                  <a:pt x="1262" y="0"/>
                </a:cubicBezTo>
                <a:close/>
              </a:path>
            </a:pathLst>
          </a:custGeom>
          <a:solidFill>
            <a:srgbClr val="8C62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1325563" y="6116638"/>
            <a:ext cx="3019425" cy="288925"/>
          </a:xfrm>
          <a:custGeom>
            <a:avLst/>
            <a:gdLst>
              <a:gd name="T0" fmla="*/ 1262 w 1299"/>
              <a:gd name="T1" fmla="*/ 0 h 124"/>
              <a:gd name="T2" fmla="*/ 36 w 1299"/>
              <a:gd name="T3" fmla="*/ 0 h 124"/>
              <a:gd name="T4" fmla="*/ 0 w 1299"/>
              <a:gd name="T5" fmla="*/ 37 h 124"/>
              <a:gd name="T6" fmla="*/ 0 w 1299"/>
              <a:gd name="T7" fmla="*/ 87 h 124"/>
              <a:gd name="T8" fmla="*/ 36 w 1299"/>
              <a:gd name="T9" fmla="*/ 124 h 124"/>
              <a:gd name="T10" fmla="*/ 1262 w 1299"/>
              <a:gd name="T11" fmla="*/ 124 h 124"/>
              <a:gd name="T12" fmla="*/ 1299 w 1299"/>
              <a:gd name="T13" fmla="*/ 87 h 124"/>
              <a:gd name="T14" fmla="*/ 1299 w 1299"/>
              <a:gd name="T15" fmla="*/ 37 h 124"/>
              <a:gd name="T16" fmla="*/ 1262 w 1299"/>
              <a:gd name="T17" fmla="*/ 0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9" h="124">
                <a:moveTo>
                  <a:pt x="1262" y="0"/>
                </a:moveTo>
                <a:cubicBezTo>
                  <a:pt x="36" y="0"/>
                  <a:pt x="36" y="0"/>
                  <a:pt x="36" y="0"/>
                </a:cubicBezTo>
                <a:cubicBezTo>
                  <a:pt x="16" y="0"/>
                  <a:pt x="0" y="17"/>
                  <a:pt x="0" y="37"/>
                </a:cubicBezTo>
                <a:cubicBezTo>
                  <a:pt x="0" y="87"/>
                  <a:pt x="0" y="87"/>
                  <a:pt x="0" y="87"/>
                </a:cubicBezTo>
                <a:cubicBezTo>
                  <a:pt x="0" y="107"/>
                  <a:pt x="16" y="124"/>
                  <a:pt x="36" y="124"/>
                </a:cubicBezTo>
                <a:cubicBezTo>
                  <a:pt x="1262" y="124"/>
                  <a:pt x="1262" y="124"/>
                  <a:pt x="1262" y="124"/>
                </a:cubicBezTo>
                <a:cubicBezTo>
                  <a:pt x="1283" y="124"/>
                  <a:pt x="1299" y="107"/>
                  <a:pt x="1299" y="87"/>
                </a:cubicBezTo>
                <a:cubicBezTo>
                  <a:pt x="1299" y="37"/>
                  <a:pt x="1299" y="37"/>
                  <a:pt x="1299" y="37"/>
                </a:cubicBezTo>
                <a:cubicBezTo>
                  <a:pt x="1299" y="17"/>
                  <a:pt x="1283" y="0"/>
                  <a:pt x="1262" y="0"/>
                </a:cubicBezTo>
                <a:close/>
              </a:path>
            </a:pathLst>
          </a:custGeom>
          <a:solidFill>
            <a:srgbClr val="8C62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1325563" y="6232525"/>
            <a:ext cx="3019425" cy="173038"/>
          </a:xfrm>
          <a:custGeom>
            <a:avLst/>
            <a:gdLst>
              <a:gd name="T0" fmla="*/ 1262 w 1299"/>
              <a:gd name="T1" fmla="*/ 36 h 74"/>
              <a:gd name="T2" fmla="*/ 36 w 1299"/>
              <a:gd name="T3" fmla="*/ 36 h 74"/>
              <a:gd name="T4" fmla="*/ 0 w 1299"/>
              <a:gd name="T5" fmla="*/ 0 h 74"/>
              <a:gd name="T6" fmla="*/ 0 w 1299"/>
              <a:gd name="T7" fmla="*/ 37 h 74"/>
              <a:gd name="T8" fmla="*/ 36 w 1299"/>
              <a:gd name="T9" fmla="*/ 74 h 74"/>
              <a:gd name="T10" fmla="*/ 1262 w 1299"/>
              <a:gd name="T11" fmla="*/ 74 h 74"/>
              <a:gd name="T12" fmla="*/ 1299 w 1299"/>
              <a:gd name="T13" fmla="*/ 37 h 74"/>
              <a:gd name="T14" fmla="*/ 1299 w 1299"/>
              <a:gd name="T15" fmla="*/ 0 h 74"/>
              <a:gd name="T16" fmla="*/ 1262 w 1299"/>
              <a:gd name="T17" fmla="*/ 36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9" h="74">
                <a:moveTo>
                  <a:pt x="1262" y="36"/>
                </a:moveTo>
                <a:cubicBezTo>
                  <a:pt x="36" y="36"/>
                  <a:pt x="36" y="36"/>
                  <a:pt x="36" y="36"/>
                </a:cubicBezTo>
                <a:cubicBezTo>
                  <a:pt x="16" y="36"/>
                  <a:pt x="0" y="20"/>
                  <a:pt x="0" y="0"/>
                </a:cubicBezTo>
                <a:cubicBezTo>
                  <a:pt x="0" y="37"/>
                  <a:pt x="0" y="37"/>
                  <a:pt x="0" y="37"/>
                </a:cubicBezTo>
                <a:cubicBezTo>
                  <a:pt x="0" y="57"/>
                  <a:pt x="16" y="74"/>
                  <a:pt x="36" y="74"/>
                </a:cubicBezTo>
                <a:cubicBezTo>
                  <a:pt x="1262" y="74"/>
                  <a:pt x="1262" y="74"/>
                  <a:pt x="1262" y="74"/>
                </a:cubicBezTo>
                <a:cubicBezTo>
                  <a:pt x="1283" y="74"/>
                  <a:pt x="1299" y="57"/>
                  <a:pt x="1299" y="37"/>
                </a:cubicBezTo>
                <a:cubicBezTo>
                  <a:pt x="1299" y="0"/>
                  <a:pt x="1299" y="0"/>
                  <a:pt x="1299" y="0"/>
                </a:cubicBezTo>
                <a:cubicBezTo>
                  <a:pt x="1299" y="20"/>
                  <a:pt x="1283" y="36"/>
                  <a:pt x="1262" y="36"/>
                </a:cubicBezTo>
                <a:close/>
              </a:path>
            </a:pathLst>
          </a:custGeom>
          <a:solidFill>
            <a:srgbClr val="855C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top sand"/>
          <p:cNvSpPr>
            <a:spLocks/>
          </p:cNvSpPr>
          <p:nvPr/>
        </p:nvSpPr>
        <p:spPr bwMode="auto">
          <a:xfrm>
            <a:off x="1638300" y="2382838"/>
            <a:ext cx="2395538" cy="1495425"/>
          </a:xfrm>
          <a:custGeom>
            <a:avLst/>
            <a:gdLst>
              <a:gd name="T0" fmla="*/ 22 w 1031"/>
              <a:gd name="T1" fmla="*/ 4 h 644"/>
              <a:gd name="T2" fmla="*/ 1 w 1031"/>
              <a:gd name="T3" fmla="*/ 21 h 644"/>
              <a:gd name="T4" fmla="*/ 78 w 1031"/>
              <a:gd name="T5" fmla="*/ 295 h 644"/>
              <a:gd name="T6" fmla="*/ 259 w 1031"/>
              <a:gd name="T7" fmla="*/ 515 h 644"/>
              <a:gd name="T8" fmla="*/ 516 w 1031"/>
              <a:gd name="T9" fmla="*/ 644 h 644"/>
              <a:gd name="T10" fmla="*/ 769 w 1031"/>
              <a:gd name="T11" fmla="*/ 518 h 644"/>
              <a:gd name="T12" fmla="*/ 952 w 1031"/>
              <a:gd name="T13" fmla="*/ 297 h 644"/>
              <a:gd name="T14" fmla="*/ 1030 w 1031"/>
              <a:gd name="T15" fmla="*/ 21 h 644"/>
              <a:gd name="T16" fmla="*/ 1009 w 1031"/>
              <a:gd name="T17" fmla="*/ 4 h 644"/>
              <a:gd name="T18" fmla="*/ 661 w 1031"/>
              <a:gd name="T19" fmla="*/ 118 h 644"/>
              <a:gd name="T20" fmla="*/ 370 w 1031"/>
              <a:gd name="T21" fmla="*/ 118 h 644"/>
              <a:gd name="T22" fmla="*/ 22 w 1031"/>
              <a:gd name="T23" fmla="*/ 4 h 6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031" h="644">
                <a:moveTo>
                  <a:pt x="22" y="4"/>
                </a:moveTo>
                <a:cubicBezTo>
                  <a:pt x="11" y="0"/>
                  <a:pt x="0" y="10"/>
                  <a:pt x="1" y="21"/>
                </a:cubicBezTo>
                <a:cubicBezTo>
                  <a:pt x="11" y="122"/>
                  <a:pt x="37" y="214"/>
                  <a:pt x="78" y="295"/>
                </a:cubicBezTo>
                <a:cubicBezTo>
                  <a:pt x="122" y="381"/>
                  <a:pt x="182" y="455"/>
                  <a:pt x="259" y="515"/>
                </a:cubicBezTo>
                <a:cubicBezTo>
                  <a:pt x="370" y="603"/>
                  <a:pt x="483" y="636"/>
                  <a:pt x="516" y="644"/>
                </a:cubicBezTo>
                <a:cubicBezTo>
                  <a:pt x="548" y="636"/>
                  <a:pt x="658" y="604"/>
                  <a:pt x="769" y="518"/>
                </a:cubicBezTo>
                <a:cubicBezTo>
                  <a:pt x="846" y="458"/>
                  <a:pt x="908" y="384"/>
                  <a:pt x="952" y="297"/>
                </a:cubicBezTo>
                <a:cubicBezTo>
                  <a:pt x="993" y="216"/>
                  <a:pt x="1019" y="123"/>
                  <a:pt x="1030" y="21"/>
                </a:cubicBezTo>
                <a:cubicBezTo>
                  <a:pt x="1031" y="10"/>
                  <a:pt x="1020" y="0"/>
                  <a:pt x="1009" y="4"/>
                </a:cubicBezTo>
                <a:cubicBezTo>
                  <a:pt x="661" y="118"/>
                  <a:pt x="661" y="118"/>
                  <a:pt x="661" y="118"/>
                </a:cubicBezTo>
                <a:cubicBezTo>
                  <a:pt x="566" y="149"/>
                  <a:pt x="465" y="149"/>
                  <a:pt x="370" y="118"/>
                </a:cubicBezTo>
                <a:lnTo>
                  <a:pt x="22" y="4"/>
                </a:lnTo>
                <a:close/>
              </a:path>
            </a:pathLst>
          </a:custGeom>
          <a:solidFill>
            <a:srgbClr val="EDCD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bottom sand"/>
          <p:cNvSpPr>
            <a:spLocks/>
          </p:cNvSpPr>
          <p:nvPr/>
        </p:nvSpPr>
        <p:spPr bwMode="auto">
          <a:xfrm>
            <a:off x="1625600" y="5057775"/>
            <a:ext cx="2417763" cy="1058863"/>
          </a:xfrm>
          <a:custGeom>
            <a:avLst/>
            <a:gdLst>
              <a:gd name="T0" fmla="*/ 0 w 1523"/>
              <a:gd name="T1" fmla="*/ 667 h 667"/>
              <a:gd name="T2" fmla="*/ 763 w 1523"/>
              <a:gd name="T3" fmla="*/ 0 h 667"/>
              <a:gd name="T4" fmla="*/ 1523 w 1523"/>
              <a:gd name="T5" fmla="*/ 667 h 667"/>
              <a:gd name="T6" fmla="*/ 0 w 1523"/>
              <a:gd name="T7" fmla="*/ 667 h 6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23" h="667">
                <a:moveTo>
                  <a:pt x="0" y="667"/>
                </a:moveTo>
                <a:lnTo>
                  <a:pt x="763" y="0"/>
                </a:lnTo>
                <a:lnTo>
                  <a:pt x="1523" y="667"/>
                </a:lnTo>
                <a:lnTo>
                  <a:pt x="0" y="667"/>
                </a:lnTo>
                <a:close/>
              </a:path>
            </a:pathLst>
          </a:custGeom>
          <a:solidFill>
            <a:srgbClr val="EDCD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straight connector"/>
          <p:cNvSpPr>
            <a:spLocks noChangeArrowheads="1"/>
          </p:cNvSpPr>
          <p:nvPr/>
        </p:nvSpPr>
        <p:spPr bwMode="auto">
          <a:xfrm>
            <a:off x="2792413" y="3855244"/>
            <a:ext cx="87313" cy="2259807"/>
          </a:xfrm>
          <a:prstGeom prst="rect">
            <a:avLst/>
          </a:prstGeom>
          <a:solidFill>
            <a:srgbClr val="EDCD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12" name="button: start timer"/>
          <p:cNvGrpSpPr/>
          <p:nvPr/>
        </p:nvGrpSpPr>
        <p:grpSpPr>
          <a:xfrm>
            <a:off x="1512000" y="185859"/>
            <a:ext cx="2636838" cy="799962"/>
            <a:chOff x="1332706" y="185859"/>
            <a:chExt cx="2636838" cy="799962"/>
          </a:xfrm>
        </p:grpSpPr>
        <p:sp>
          <p:nvSpPr>
            <p:cNvPr id="13" name="Rounded Rectangle 12"/>
            <p:cNvSpPr/>
            <p:nvPr/>
          </p:nvSpPr>
          <p:spPr>
            <a:xfrm>
              <a:off x="1332706" y="288262"/>
              <a:ext cx="2636838" cy="697559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1332706" y="185859"/>
              <a:ext cx="2636838" cy="697559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dirty="0">
                  <a:latin typeface="Arial" panose="020B0604020202020204" pitchFamily="34" charset="0"/>
                  <a:cs typeface="Arial" panose="020B0604020202020204" pitchFamily="34" charset="0"/>
                </a:rPr>
                <a:t>START TIMER</a:t>
              </a:r>
            </a:p>
          </p:txBody>
        </p:sp>
      </p:grpSp>
      <p:grpSp>
        <p:nvGrpSpPr>
          <p:cNvPr id="15" name="times up"/>
          <p:cNvGrpSpPr/>
          <p:nvPr/>
        </p:nvGrpSpPr>
        <p:grpSpPr>
          <a:xfrm>
            <a:off x="1512000" y="185859"/>
            <a:ext cx="2636838" cy="799962"/>
            <a:chOff x="4321176" y="185859"/>
            <a:chExt cx="2636838" cy="799962"/>
          </a:xfrm>
        </p:grpSpPr>
        <p:sp>
          <p:nvSpPr>
            <p:cNvPr id="16" name="Rounded Rectangle 15"/>
            <p:cNvSpPr/>
            <p:nvPr/>
          </p:nvSpPr>
          <p:spPr>
            <a:xfrm>
              <a:off x="4321176" y="288262"/>
              <a:ext cx="2636838" cy="697559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4321176" y="185859"/>
              <a:ext cx="2636838" cy="697559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dirty="0">
                  <a:latin typeface="Arial" panose="020B0604020202020204" pitchFamily="34" charset="0"/>
                  <a:cs typeface="Arial" panose="020B0604020202020204" pitchFamily="34" charset="0"/>
                </a:rPr>
                <a:t>TIME’S UP!</a:t>
              </a: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C81F7623-547B-4F1C-9848-0AFBE55E686D}"/>
              </a:ext>
            </a:extLst>
          </p:cNvPr>
          <p:cNvSpPr txBox="1"/>
          <p:nvPr/>
        </p:nvSpPr>
        <p:spPr>
          <a:xfrm>
            <a:off x="7694190" y="185859"/>
            <a:ext cx="3337773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 LIMIT: </a:t>
            </a:r>
          </a:p>
          <a:p>
            <a:pPr algn="ctr"/>
            <a:r>
              <a:rPr lang="en-GB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seconds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00158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9" dur="3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3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0"/>
                            </p:stCondLst>
                            <p:childTnLst>
                              <p:par>
                                <p:cTn id="15" presetID="22" presetClass="exit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5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0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>
            <a:spLocks noChangeAspect="1" noChangeArrowheads="1" noTextEdit="1"/>
          </p:cNvSpPr>
          <p:nvPr/>
        </p:nvSpPr>
        <p:spPr bwMode="auto">
          <a:xfrm>
            <a:off x="1323975" y="1447800"/>
            <a:ext cx="3019425" cy="495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Freeform 3"/>
          <p:cNvSpPr>
            <a:spLocks/>
          </p:cNvSpPr>
          <p:nvPr/>
        </p:nvSpPr>
        <p:spPr bwMode="auto">
          <a:xfrm>
            <a:off x="1520825" y="1735138"/>
            <a:ext cx="2628900" cy="4381500"/>
          </a:xfrm>
          <a:custGeom>
            <a:avLst/>
            <a:gdLst>
              <a:gd name="T0" fmla="*/ 1131 w 1131"/>
              <a:gd name="T1" fmla="*/ 0 h 1887"/>
              <a:gd name="T2" fmla="*/ 0 w 1131"/>
              <a:gd name="T3" fmla="*/ 0 h 1887"/>
              <a:gd name="T4" fmla="*/ 0 w 1131"/>
              <a:gd name="T5" fmla="*/ 194 h 1887"/>
              <a:gd name="T6" fmla="*/ 460 w 1131"/>
              <a:gd name="T7" fmla="*/ 934 h 1887"/>
              <a:gd name="T8" fmla="*/ 460 w 1131"/>
              <a:gd name="T9" fmla="*/ 954 h 1887"/>
              <a:gd name="T10" fmla="*/ 0 w 1131"/>
              <a:gd name="T11" fmla="*/ 1694 h 1887"/>
              <a:gd name="T12" fmla="*/ 0 w 1131"/>
              <a:gd name="T13" fmla="*/ 1887 h 1887"/>
              <a:gd name="T14" fmla="*/ 1131 w 1131"/>
              <a:gd name="T15" fmla="*/ 1887 h 1887"/>
              <a:gd name="T16" fmla="*/ 1131 w 1131"/>
              <a:gd name="T17" fmla="*/ 1694 h 1887"/>
              <a:gd name="T18" fmla="*/ 671 w 1131"/>
              <a:gd name="T19" fmla="*/ 954 h 1887"/>
              <a:gd name="T20" fmla="*/ 671 w 1131"/>
              <a:gd name="T21" fmla="*/ 934 h 1887"/>
              <a:gd name="T22" fmla="*/ 1131 w 1131"/>
              <a:gd name="T23" fmla="*/ 194 h 1887"/>
              <a:gd name="T24" fmla="*/ 1131 w 1131"/>
              <a:gd name="T25" fmla="*/ 0 h 18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131" h="1887">
                <a:moveTo>
                  <a:pt x="11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194"/>
                  <a:pt x="0" y="194"/>
                  <a:pt x="0" y="194"/>
                </a:cubicBezTo>
                <a:cubicBezTo>
                  <a:pt x="0" y="675"/>
                  <a:pt x="297" y="865"/>
                  <a:pt x="460" y="934"/>
                </a:cubicBezTo>
                <a:cubicBezTo>
                  <a:pt x="469" y="937"/>
                  <a:pt x="469" y="950"/>
                  <a:pt x="460" y="954"/>
                </a:cubicBezTo>
                <a:cubicBezTo>
                  <a:pt x="297" y="1022"/>
                  <a:pt x="0" y="1212"/>
                  <a:pt x="0" y="1694"/>
                </a:cubicBezTo>
                <a:cubicBezTo>
                  <a:pt x="0" y="1887"/>
                  <a:pt x="0" y="1887"/>
                  <a:pt x="0" y="1887"/>
                </a:cubicBezTo>
                <a:cubicBezTo>
                  <a:pt x="1131" y="1887"/>
                  <a:pt x="1131" y="1887"/>
                  <a:pt x="1131" y="1887"/>
                </a:cubicBezTo>
                <a:cubicBezTo>
                  <a:pt x="1131" y="1694"/>
                  <a:pt x="1131" y="1694"/>
                  <a:pt x="1131" y="1694"/>
                </a:cubicBezTo>
                <a:cubicBezTo>
                  <a:pt x="1131" y="1212"/>
                  <a:pt x="834" y="1022"/>
                  <a:pt x="671" y="954"/>
                </a:cubicBezTo>
                <a:cubicBezTo>
                  <a:pt x="661" y="950"/>
                  <a:pt x="661" y="937"/>
                  <a:pt x="671" y="934"/>
                </a:cubicBezTo>
                <a:cubicBezTo>
                  <a:pt x="834" y="865"/>
                  <a:pt x="1131" y="675"/>
                  <a:pt x="1131" y="194"/>
                </a:cubicBezTo>
                <a:cubicBezTo>
                  <a:pt x="1131" y="0"/>
                  <a:pt x="1131" y="0"/>
                  <a:pt x="1131" y="0"/>
                </a:cubicBezTo>
              </a:path>
            </a:pathLst>
          </a:custGeom>
          <a:solidFill>
            <a:srgbClr val="F5F5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Freeform 4"/>
          <p:cNvSpPr>
            <a:spLocks/>
          </p:cNvSpPr>
          <p:nvPr/>
        </p:nvSpPr>
        <p:spPr bwMode="auto">
          <a:xfrm>
            <a:off x="1325563" y="1449388"/>
            <a:ext cx="3019425" cy="285750"/>
          </a:xfrm>
          <a:custGeom>
            <a:avLst/>
            <a:gdLst>
              <a:gd name="T0" fmla="*/ 1262 w 1299"/>
              <a:gd name="T1" fmla="*/ 0 h 123"/>
              <a:gd name="T2" fmla="*/ 36 w 1299"/>
              <a:gd name="T3" fmla="*/ 0 h 123"/>
              <a:gd name="T4" fmla="*/ 0 w 1299"/>
              <a:gd name="T5" fmla="*/ 36 h 123"/>
              <a:gd name="T6" fmla="*/ 0 w 1299"/>
              <a:gd name="T7" fmla="*/ 86 h 123"/>
              <a:gd name="T8" fmla="*/ 36 w 1299"/>
              <a:gd name="T9" fmla="*/ 123 h 123"/>
              <a:gd name="T10" fmla="*/ 1262 w 1299"/>
              <a:gd name="T11" fmla="*/ 123 h 123"/>
              <a:gd name="T12" fmla="*/ 1299 w 1299"/>
              <a:gd name="T13" fmla="*/ 86 h 123"/>
              <a:gd name="T14" fmla="*/ 1299 w 1299"/>
              <a:gd name="T15" fmla="*/ 36 h 123"/>
              <a:gd name="T16" fmla="*/ 1262 w 1299"/>
              <a:gd name="T17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9" h="123">
                <a:moveTo>
                  <a:pt x="1262" y="0"/>
                </a:moveTo>
                <a:cubicBezTo>
                  <a:pt x="36" y="0"/>
                  <a:pt x="36" y="0"/>
                  <a:pt x="36" y="0"/>
                </a:cubicBezTo>
                <a:cubicBezTo>
                  <a:pt x="16" y="0"/>
                  <a:pt x="0" y="16"/>
                  <a:pt x="0" y="36"/>
                </a:cubicBezTo>
                <a:cubicBezTo>
                  <a:pt x="0" y="86"/>
                  <a:pt x="0" y="86"/>
                  <a:pt x="0" y="86"/>
                </a:cubicBezTo>
                <a:cubicBezTo>
                  <a:pt x="0" y="107"/>
                  <a:pt x="16" y="123"/>
                  <a:pt x="36" y="123"/>
                </a:cubicBezTo>
                <a:cubicBezTo>
                  <a:pt x="1262" y="123"/>
                  <a:pt x="1262" y="123"/>
                  <a:pt x="1262" y="123"/>
                </a:cubicBezTo>
                <a:cubicBezTo>
                  <a:pt x="1283" y="123"/>
                  <a:pt x="1299" y="107"/>
                  <a:pt x="1299" y="86"/>
                </a:cubicBezTo>
                <a:cubicBezTo>
                  <a:pt x="1299" y="36"/>
                  <a:pt x="1299" y="36"/>
                  <a:pt x="1299" y="36"/>
                </a:cubicBezTo>
                <a:cubicBezTo>
                  <a:pt x="1299" y="16"/>
                  <a:pt x="1283" y="0"/>
                  <a:pt x="1262" y="0"/>
                </a:cubicBezTo>
                <a:close/>
              </a:path>
            </a:pathLst>
          </a:custGeom>
          <a:solidFill>
            <a:srgbClr val="8C62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1325563" y="6116638"/>
            <a:ext cx="3019425" cy="288925"/>
          </a:xfrm>
          <a:custGeom>
            <a:avLst/>
            <a:gdLst>
              <a:gd name="T0" fmla="*/ 1262 w 1299"/>
              <a:gd name="T1" fmla="*/ 0 h 124"/>
              <a:gd name="T2" fmla="*/ 36 w 1299"/>
              <a:gd name="T3" fmla="*/ 0 h 124"/>
              <a:gd name="T4" fmla="*/ 0 w 1299"/>
              <a:gd name="T5" fmla="*/ 37 h 124"/>
              <a:gd name="T6" fmla="*/ 0 w 1299"/>
              <a:gd name="T7" fmla="*/ 87 h 124"/>
              <a:gd name="T8" fmla="*/ 36 w 1299"/>
              <a:gd name="T9" fmla="*/ 124 h 124"/>
              <a:gd name="T10" fmla="*/ 1262 w 1299"/>
              <a:gd name="T11" fmla="*/ 124 h 124"/>
              <a:gd name="T12" fmla="*/ 1299 w 1299"/>
              <a:gd name="T13" fmla="*/ 87 h 124"/>
              <a:gd name="T14" fmla="*/ 1299 w 1299"/>
              <a:gd name="T15" fmla="*/ 37 h 124"/>
              <a:gd name="T16" fmla="*/ 1262 w 1299"/>
              <a:gd name="T17" fmla="*/ 0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9" h="124">
                <a:moveTo>
                  <a:pt x="1262" y="0"/>
                </a:moveTo>
                <a:cubicBezTo>
                  <a:pt x="36" y="0"/>
                  <a:pt x="36" y="0"/>
                  <a:pt x="36" y="0"/>
                </a:cubicBezTo>
                <a:cubicBezTo>
                  <a:pt x="16" y="0"/>
                  <a:pt x="0" y="17"/>
                  <a:pt x="0" y="37"/>
                </a:cubicBezTo>
                <a:cubicBezTo>
                  <a:pt x="0" y="87"/>
                  <a:pt x="0" y="87"/>
                  <a:pt x="0" y="87"/>
                </a:cubicBezTo>
                <a:cubicBezTo>
                  <a:pt x="0" y="107"/>
                  <a:pt x="16" y="124"/>
                  <a:pt x="36" y="124"/>
                </a:cubicBezTo>
                <a:cubicBezTo>
                  <a:pt x="1262" y="124"/>
                  <a:pt x="1262" y="124"/>
                  <a:pt x="1262" y="124"/>
                </a:cubicBezTo>
                <a:cubicBezTo>
                  <a:pt x="1283" y="124"/>
                  <a:pt x="1299" y="107"/>
                  <a:pt x="1299" y="87"/>
                </a:cubicBezTo>
                <a:cubicBezTo>
                  <a:pt x="1299" y="37"/>
                  <a:pt x="1299" y="37"/>
                  <a:pt x="1299" y="37"/>
                </a:cubicBezTo>
                <a:cubicBezTo>
                  <a:pt x="1299" y="17"/>
                  <a:pt x="1283" y="0"/>
                  <a:pt x="1262" y="0"/>
                </a:cubicBezTo>
                <a:close/>
              </a:path>
            </a:pathLst>
          </a:custGeom>
          <a:solidFill>
            <a:srgbClr val="8C62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1325563" y="6232525"/>
            <a:ext cx="3019425" cy="173038"/>
          </a:xfrm>
          <a:custGeom>
            <a:avLst/>
            <a:gdLst>
              <a:gd name="T0" fmla="*/ 1262 w 1299"/>
              <a:gd name="T1" fmla="*/ 36 h 74"/>
              <a:gd name="T2" fmla="*/ 36 w 1299"/>
              <a:gd name="T3" fmla="*/ 36 h 74"/>
              <a:gd name="T4" fmla="*/ 0 w 1299"/>
              <a:gd name="T5" fmla="*/ 0 h 74"/>
              <a:gd name="T6" fmla="*/ 0 w 1299"/>
              <a:gd name="T7" fmla="*/ 37 h 74"/>
              <a:gd name="T8" fmla="*/ 36 w 1299"/>
              <a:gd name="T9" fmla="*/ 74 h 74"/>
              <a:gd name="T10" fmla="*/ 1262 w 1299"/>
              <a:gd name="T11" fmla="*/ 74 h 74"/>
              <a:gd name="T12" fmla="*/ 1299 w 1299"/>
              <a:gd name="T13" fmla="*/ 37 h 74"/>
              <a:gd name="T14" fmla="*/ 1299 w 1299"/>
              <a:gd name="T15" fmla="*/ 0 h 74"/>
              <a:gd name="T16" fmla="*/ 1262 w 1299"/>
              <a:gd name="T17" fmla="*/ 36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9" h="74">
                <a:moveTo>
                  <a:pt x="1262" y="36"/>
                </a:moveTo>
                <a:cubicBezTo>
                  <a:pt x="36" y="36"/>
                  <a:pt x="36" y="36"/>
                  <a:pt x="36" y="36"/>
                </a:cubicBezTo>
                <a:cubicBezTo>
                  <a:pt x="16" y="36"/>
                  <a:pt x="0" y="20"/>
                  <a:pt x="0" y="0"/>
                </a:cubicBezTo>
                <a:cubicBezTo>
                  <a:pt x="0" y="37"/>
                  <a:pt x="0" y="37"/>
                  <a:pt x="0" y="37"/>
                </a:cubicBezTo>
                <a:cubicBezTo>
                  <a:pt x="0" y="57"/>
                  <a:pt x="16" y="74"/>
                  <a:pt x="36" y="74"/>
                </a:cubicBezTo>
                <a:cubicBezTo>
                  <a:pt x="1262" y="74"/>
                  <a:pt x="1262" y="74"/>
                  <a:pt x="1262" y="74"/>
                </a:cubicBezTo>
                <a:cubicBezTo>
                  <a:pt x="1283" y="74"/>
                  <a:pt x="1299" y="57"/>
                  <a:pt x="1299" y="37"/>
                </a:cubicBezTo>
                <a:cubicBezTo>
                  <a:pt x="1299" y="0"/>
                  <a:pt x="1299" y="0"/>
                  <a:pt x="1299" y="0"/>
                </a:cubicBezTo>
                <a:cubicBezTo>
                  <a:pt x="1299" y="20"/>
                  <a:pt x="1283" y="36"/>
                  <a:pt x="1262" y="36"/>
                </a:cubicBezTo>
                <a:close/>
              </a:path>
            </a:pathLst>
          </a:custGeom>
          <a:solidFill>
            <a:srgbClr val="855C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top sand"/>
          <p:cNvSpPr>
            <a:spLocks/>
          </p:cNvSpPr>
          <p:nvPr/>
        </p:nvSpPr>
        <p:spPr bwMode="auto">
          <a:xfrm>
            <a:off x="1638300" y="2382838"/>
            <a:ext cx="2395538" cy="1495425"/>
          </a:xfrm>
          <a:custGeom>
            <a:avLst/>
            <a:gdLst>
              <a:gd name="T0" fmla="*/ 22 w 1031"/>
              <a:gd name="T1" fmla="*/ 4 h 644"/>
              <a:gd name="T2" fmla="*/ 1 w 1031"/>
              <a:gd name="T3" fmla="*/ 21 h 644"/>
              <a:gd name="T4" fmla="*/ 78 w 1031"/>
              <a:gd name="T5" fmla="*/ 295 h 644"/>
              <a:gd name="T6" fmla="*/ 259 w 1031"/>
              <a:gd name="T7" fmla="*/ 515 h 644"/>
              <a:gd name="T8" fmla="*/ 516 w 1031"/>
              <a:gd name="T9" fmla="*/ 644 h 644"/>
              <a:gd name="T10" fmla="*/ 769 w 1031"/>
              <a:gd name="T11" fmla="*/ 518 h 644"/>
              <a:gd name="T12" fmla="*/ 952 w 1031"/>
              <a:gd name="T13" fmla="*/ 297 h 644"/>
              <a:gd name="T14" fmla="*/ 1030 w 1031"/>
              <a:gd name="T15" fmla="*/ 21 h 644"/>
              <a:gd name="T16" fmla="*/ 1009 w 1031"/>
              <a:gd name="T17" fmla="*/ 4 h 644"/>
              <a:gd name="T18" fmla="*/ 661 w 1031"/>
              <a:gd name="T19" fmla="*/ 118 h 644"/>
              <a:gd name="T20" fmla="*/ 370 w 1031"/>
              <a:gd name="T21" fmla="*/ 118 h 644"/>
              <a:gd name="T22" fmla="*/ 22 w 1031"/>
              <a:gd name="T23" fmla="*/ 4 h 6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031" h="644">
                <a:moveTo>
                  <a:pt x="22" y="4"/>
                </a:moveTo>
                <a:cubicBezTo>
                  <a:pt x="11" y="0"/>
                  <a:pt x="0" y="10"/>
                  <a:pt x="1" y="21"/>
                </a:cubicBezTo>
                <a:cubicBezTo>
                  <a:pt x="11" y="122"/>
                  <a:pt x="37" y="214"/>
                  <a:pt x="78" y="295"/>
                </a:cubicBezTo>
                <a:cubicBezTo>
                  <a:pt x="122" y="381"/>
                  <a:pt x="182" y="455"/>
                  <a:pt x="259" y="515"/>
                </a:cubicBezTo>
                <a:cubicBezTo>
                  <a:pt x="370" y="603"/>
                  <a:pt x="483" y="636"/>
                  <a:pt x="516" y="644"/>
                </a:cubicBezTo>
                <a:cubicBezTo>
                  <a:pt x="548" y="636"/>
                  <a:pt x="658" y="604"/>
                  <a:pt x="769" y="518"/>
                </a:cubicBezTo>
                <a:cubicBezTo>
                  <a:pt x="846" y="458"/>
                  <a:pt x="908" y="384"/>
                  <a:pt x="952" y="297"/>
                </a:cubicBezTo>
                <a:cubicBezTo>
                  <a:pt x="993" y="216"/>
                  <a:pt x="1019" y="123"/>
                  <a:pt x="1030" y="21"/>
                </a:cubicBezTo>
                <a:cubicBezTo>
                  <a:pt x="1031" y="10"/>
                  <a:pt x="1020" y="0"/>
                  <a:pt x="1009" y="4"/>
                </a:cubicBezTo>
                <a:cubicBezTo>
                  <a:pt x="661" y="118"/>
                  <a:pt x="661" y="118"/>
                  <a:pt x="661" y="118"/>
                </a:cubicBezTo>
                <a:cubicBezTo>
                  <a:pt x="566" y="149"/>
                  <a:pt x="465" y="149"/>
                  <a:pt x="370" y="118"/>
                </a:cubicBezTo>
                <a:lnTo>
                  <a:pt x="22" y="4"/>
                </a:lnTo>
                <a:close/>
              </a:path>
            </a:pathLst>
          </a:custGeom>
          <a:solidFill>
            <a:srgbClr val="EDCD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bottom sand"/>
          <p:cNvSpPr>
            <a:spLocks/>
          </p:cNvSpPr>
          <p:nvPr/>
        </p:nvSpPr>
        <p:spPr bwMode="auto">
          <a:xfrm>
            <a:off x="1625600" y="5057775"/>
            <a:ext cx="2417763" cy="1058863"/>
          </a:xfrm>
          <a:custGeom>
            <a:avLst/>
            <a:gdLst>
              <a:gd name="T0" fmla="*/ 0 w 1523"/>
              <a:gd name="T1" fmla="*/ 667 h 667"/>
              <a:gd name="T2" fmla="*/ 763 w 1523"/>
              <a:gd name="T3" fmla="*/ 0 h 667"/>
              <a:gd name="T4" fmla="*/ 1523 w 1523"/>
              <a:gd name="T5" fmla="*/ 667 h 667"/>
              <a:gd name="T6" fmla="*/ 0 w 1523"/>
              <a:gd name="T7" fmla="*/ 667 h 6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23" h="667">
                <a:moveTo>
                  <a:pt x="0" y="667"/>
                </a:moveTo>
                <a:lnTo>
                  <a:pt x="763" y="0"/>
                </a:lnTo>
                <a:lnTo>
                  <a:pt x="1523" y="667"/>
                </a:lnTo>
                <a:lnTo>
                  <a:pt x="0" y="667"/>
                </a:lnTo>
                <a:close/>
              </a:path>
            </a:pathLst>
          </a:custGeom>
          <a:solidFill>
            <a:srgbClr val="EDCD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straight connector"/>
          <p:cNvSpPr>
            <a:spLocks noChangeArrowheads="1"/>
          </p:cNvSpPr>
          <p:nvPr/>
        </p:nvSpPr>
        <p:spPr bwMode="auto">
          <a:xfrm>
            <a:off x="2792413" y="3855244"/>
            <a:ext cx="87313" cy="2259807"/>
          </a:xfrm>
          <a:prstGeom prst="rect">
            <a:avLst/>
          </a:prstGeom>
          <a:solidFill>
            <a:srgbClr val="EDCD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12" name="button: start timer"/>
          <p:cNvGrpSpPr/>
          <p:nvPr/>
        </p:nvGrpSpPr>
        <p:grpSpPr>
          <a:xfrm>
            <a:off x="1512000" y="185859"/>
            <a:ext cx="2636838" cy="799962"/>
            <a:chOff x="1332706" y="185859"/>
            <a:chExt cx="2636838" cy="799962"/>
          </a:xfrm>
        </p:grpSpPr>
        <p:sp>
          <p:nvSpPr>
            <p:cNvPr id="13" name="Rounded Rectangle 12"/>
            <p:cNvSpPr/>
            <p:nvPr/>
          </p:nvSpPr>
          <p:spPr>
            <a:xfrm>
              <a:off x="1332706" y="288262"/>
              <a:ext cx="2636838" cy="697559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1332706" y="185859"/>
              <a:ext cx="2636838" cy="697559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dirty="0">
                  <a:latin typeface="Arial" panose="020B0604020202020204" pitchFamily="34" charset="0"/>
                  <a:cs typeface="Arial" panose="020B0604020202020204" pitchFamily="34" charset="0"/>
                </a:rPr>
                <a:t>START TIMER</a:t>
              </a:r>
            </a:p>
          </p:txBody>
        </p:sp>
      </p:grpSp>
      <p:grpSp>
        <p:nvGrpSpPr>
          <p:cNvPr id="15" name="times up"/>
          <p:cNvGrpSpPr/>
          <p:nvPr/>
        </p:nvGrpSpPr>
        <p:grpSpPr>
          <a:xfrm>
            <a:off x="1512000" y="185859"/>
            <a:ext cx="2636838" cy="799962"/>
            <a:chOff x="4321176" y="185859"/>
            <a:chExt cx="2636838" cy="799962"/>
          </a:xfrm>
        </p:grpSpPr>
        <p:sp>
          <p:nvSpPr>
            <p:cNvPr id="16" name="Rounded Rectangle 15"/>
            <p:cNvSpPr/>
            <p:nvPr/>
          </p:nvSpPr>
          <p:spPr>
            <a:xfrm>
              <a:off x="4321176" y="288262"/>
              <a:ext cx="2636838" cy="697559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4321176" y="185859"/>
              <a:ext cx="2636838" cy="697559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dirty="0">
                  <a:latin typeface="Arial" panose="020B0604020202020204" pitchFamily="34" charset="0"/>
                  <a:cs typeface="Arial" panose="020B0604020202020204" pitchFamily="34" charset="0"/>
                </a:rPr>
                <a:t>TIME’S UP!</a:t>
              </a: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5990B326-03BB-47FD-87E6-38D225FF06F6}"/>
              </a:ext>
            </a:extLst>
          </p:cNvPr>
          <p:cNvSpPr txBox="1"/>
          <p:nvPr/>
        </p:nvSpPr>
        <p:spPr>
          <a:xfrm>
            <a:off x="8088528" y="185859"/>
            <a:ext cx="2549096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 LIMIT: </a:t>
            </a:r>
          </a:p>
          <a:p>
            <a:pPr algn="ctr"/>
            <a:r>
              <a:rPr lang="en-GB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minute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26274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9" dur="6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6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0"/>
                            </p:stCondLst>
                            <p:childTnLst>
                              <p:par>
                                <p:cTn id="15" presetID="22" presetClass="exit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05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0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>
            <a:spLocks noChangeAspect="1" noChangeArrowheads="1" noTextEdit="1"/>
          </p:cNvSpPr>
          <p:nvPr/>
        </p:nvSpPr>
        <p:spPr bwMode="auto">
          <a:xfrm>
            <a:off x="1323975" y="1447800"/>
            <a:ext cx="3019425" cy="495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Freeform 3"/>
          <p:cNvSpPr>
            <a:spLocks/>
          </p:cNvSpPr>
          <p:nvPr/>
        </p:nvSpPr>
        <p:spPr bwMode="auto">
          <a:xfrm>
            <a:off x="1520825" y="1735138"/>
            <a:ext cx="2628900" cy="4381500"/>
          </a:xfrm>
          <a:custGeom>
            <a:avLst/>
            <a:gdLst>
              <a:gd name="T0" fmla="*/ 1131 w 1131"/>
              <a:gd name="T1" fmla="*/ 0 h 1887"/>
              <a:gd name="T2" fmla="*/ 0 w 1131"/>
              <a:gd name="T3" fmla="*/ 0 h 1887"/>
              <a:gd name="T4" fmla="*/ 0 w 1131"/>
              <a:gd name="T5" fmla="*/ 194 h 1887"/>
              <a:gd name="T6" fmla="*/ 460 w 1131"/>
              <a:gd name="T7" fmla="*/ 934 h 1887"/>
              <a:gd name="T8" fmla="*/ 460 w 1131"/>
              <a:gd name="T9" fmla="*/ 954 h 1887"/>
              <a:gd name="T10" fmla="*/ 0 w 1131"/>
              <a:gd name="T11" fmla="*/ 1694 h 1887"/>
              <a:gd name="T12" fmla="*/ 0 w 1131"/>
              <a:gd name="T13" fmla="*/ 1887 h 1887"/>
              <a:gd name="T14" fmla="*/ 1131 w 1131"/>
              <a:gd name="T15" fmla="*/ 1887 h 1887"/>
              <a:gd name="T16" fmla="*/ 1131 w 1131"/>
              <a:gd name="T17" fmla="*/ 1694 h 1887"/>
              <a:gd name="T18" fmla="*/ 671 w 1131"/>
              <a:gd name="T19" fmla="*/ 954 h 1887"/>
              <a:gd name="T20" fmla="*/ 671 w 1131"/>
              <a:gd name="T21" fmla="*/ 934 h 1887"/>
              <a:gd name="T22" fmla="*/ 1131 w 1131"/>
              <a:gd name="T23" fmla="*/ 194 h 1887"/>
              <a:gd name="T24" fmla="*/ 1131 w 1131"/>
              <a:gd name="T25" fmla="*/ 0 h 18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131" h="1887">
                <a:moveTo>
                  <a:pt x="11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194"/>
                  <a:pt x="0" y="194"/>
                  <a:pt x="0" y="194"/>
                </a:cubicBezTo>
                <a:cubicBezTo>
                  <a:pt x="0" y="675"/>
                  <a:pt x="297" y="865"/>
                  <a:pt x="460" y="934"/>
                </a:cubicBezTo>
                <a:cubicBezTo>
                  <a:pt x="469" y="937"/>
                  <a:pt x="469" y="950"/>
                  <a:pt x="460" y="954"/>
                </a:cubicBezTo>
                <a:cubicBezTo>
                  <a:pt x="297" y="1022"/>
                  <a:pt x="0" y="1212"/>
                  <a:pt x="0" y="1694"/>
                </a:cubicBezTo>
                <a:cubicBezTo>
                  <a:pt x="0" y="1887"/>
                  <a:pt x="0" y="1887"/>
                  <a:pt x="0" y="1887"/>
                </a:cubicBezTo>
                <a:cubicBezTo>
                  <a:pt x="1131" y="1887"/>
                  <a:pt x="1131" y="1887"/>
                  <a:pt x="1131" y="1887"/>
                </a:cubicBezTo>
                <a:cubicBezTo>
                  <a:pt x="1131" y="1694"/>
                  <a:pt x="1131" y="1694"/>
                  <a:pt x="1131" y="1694"/>
                </a:cubicBezTo>
                <a:cubicBezTo>
                  <a:pt x="1131" y="1212"/>
                  <a:pt x="834" y="1022"/>
                  <a:pt x="671" y="954"/>
                </a:cubicBezTo>
                <a:cubicBezTo>
                  <a:pt x="661" y="950"/>
                  <a:pt x="661" y="937"/>
                  <a:pt x="671" y="934"/>
                </a:cubicBezTo>
                <a:cubicBezTo>
                  <a:pt x="834" y="865"/>
                  <a:pt x="1131" y="675"/>
                  <a:pt x="1131" y="194"/>
                </a:cubicBezTo>
                <a:cubicBezTo>
                  <a:pt x="1131" y="0"/>
                  <a:pt x="1131" y="0"/>
                  <a:pt x="1131" y="0"/>
                </a:cubicBezTo>
              </a:path>
            </a:pathLst>
          </a:custGeom>
          <a:solidFill>
            <a:srgbClr val="F5F5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Freeform 4"/>
          <p:cNvSpPr>
            <a:spLocks/>
          </p:cNvSpPr>
          <p:nvPr/>
        </p:nvSpPr>
        <p:spPr bwMode="auto">
          <a:xfrm>
            <a:off x="1325563" y="1449388"/>
            <a:ext cx="3019425" cy="285750"/>
          </a:xfrm>
          <a:custGeom>
            <a:avLst/>
            <a:gdLst>
              <a:gd name="T0" fmla="*/ 1262 w 1299"/>
              <a:gd name="T1" fmla="*/ 0 h 123"/>
              <a:gd name="T2" fmla="*/ 36 w 1299"/>
              <a:gd name="T3" fmla="*/ 0 h 123"/>
              <a:gd name="T4" fmla="*/ 0 w 1299"/>
              <a:gd name="T5" fmla="*/ 36 h 123"/>
              <a:gd name="T6" fmla="*/ 0 w 1299"/>
              <a:gd name="T7" fmla="*/ 86 h 123"/>
              <a:gd name="T8" fmla="*/ 36 w 1299"/>
              <a:gd name="T9" fmla="*/ 123 h 123"/>
              <a:gd name="T10" fmla="*/ 1262 w 1299"/>
              <a:gd name="T11" fmla="*/ 123 h 123"/>
              <a:gd name="T12" fmla="*/ 1299 w 1299"/>
              <a:gd name="T13" fmla="*/ 86 h 123"/>
              <a:gd name="T14" fmla="*/ 1299 w 1299"/>
              <a:gd name="T15" fmla="*/ 36 h 123"/>
              <a:gd name="T16" fmla="*/ 1262 w 1299"/>
              <a:gd name="T17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9" h="123">
                <a:moveTo>
                  <a:pt x="1262" y="0"/>
                </a:moveTo>
                <a:cubicBezTo>
                  <a:pt x="36" y="0"/>
                  <a:pt x="36" y="0"/>
                  <a:pt x="36" y="0"/>
                </a:cubicBezTo>
                <a:cubicBezTo>
                  <a:pt x="16" y="0"/>
                  <a:pt x="0" y="16"/>
                  <a:pt x="0" y="36"/>
                </a:cubicBezTo>
                <a:cubicBezTo>
                  <a:pt x="0" y="86"/>
                  <a:pt x="0" y="86"/>
                  <a:pt x="0" y="86"/>
                </a:cubicBezTo>
                <a:cubicBezTo>
                  <a:pt x="0" y="107"/>
                  <a:pt x="16" y="123"/>
                  <a:pt x="36" y="123"/>
                </a:cubicBezTo>
                <a:cubicBezTo>
                  <a:pt x="1262" y="123"/>
                  <a:pt x="1262" y="123"/>
                  <a:pt x="1262" y="123"/>
                </a:cubicBezTo>
                <a:cubicBezTo>
                  <a:pt x="1283" y="123"/>
                  <a:pt x="1299" y="107"/>
                  <a:pt x="1299" y="86"/>
                </a:cubicBezTo>
                <a:cubicBezTo>
                  <a:pt x="1299" y="36"/>
                  <a:pt x="1299" y="36"/>
                  <a:pt x="1299" y="36"/>
                </a:cubicBezTo>
                <a:cubicBezTo>
                  <a:pt x="1299" y="16"/>
                  <a:pt x="1283" y="0"/>
                  <a:pt x="1262" y="0"/>
                </a:cubicBezTo>
                <a:close/>
              </a:path>
            </a:pathLst>
          </a:custGeom>
          <a:solidFill>
            <a:srgbClr val="8C62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1325563" y="6116638"/>
            <a:ext cx="3019425" cy="288925"/>
          </a:xfrm>
          <a:custGeom>
            <a:avLst/>
            <a:gdLst>
              <a:gd name="T0" fmla="*/ 1262 w 1299"/>
              <a:gd name="T1" fmla="*/ 0 h 124"/>
              <a:gd name="T2" fmla="*/ 36 w 1299"/>
              <a:gd name="T3" fmla="*/ 0 h 124"/>
              <a:gd name="T4" fmla="*/ 0 w 1299"/>
              <a:gd name="T5" fmla="*/ 37 h 124"/>
              <a:gd name="T6" fmla="*/ 0 w 1299"/>
              <a:gd name="T7" fmla="*/ 87 h 124"/>
              <a:gd name="T8" fmla="*/ 36 w 1299"/>
              <a:gd name="T9" fmla="*/ 124 h 124"/>
              <a:gd name="T10" fmla="*/ 1262 w 1299"/>
              <a:gd name="T11" fmla="*/ 124 h 124"/>
              <a:gd name="T12" fmla="*/ 1299 w 1299"/>
              <a:gd name="T13" fmla="*/ 87 h 124"/>
              <a:gd name="T14" fmla="*/ 1299 w 1299"/>
              <a:gd name="T15" fmla="*/ 37 h 124"/>
              <a:gd name="T16" fmla="*/ 1262 w 1299"/>
              <a:gd name="T17" fmla="*/ 0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9" h="124">
                <a:moveTo>
                  <a:pt x="1262" y="0"/>
                </a:moveTo>
                <a:cubicBezTo>
                  <a:pt x="36" y="0"/>
                  <a:pt x="36" y="0"/>
                  <a:pt x="36" y="0"/>
                </a:cubicBezTo>
                <a:cubicBezTo>
                  <a:pt x="16" y="0"/>
                  <a:pt x="0" y="17"/>
                  <a:pt x="0" y="37"/>
                </a:cubicBezTo>
                <a:cubicBezTo>
                  <a:pt x="0" y="87"/>
                  <a:pt x="0" y="87"/>
                  <a:pt x="0" y="87"/>
                </a:cubicBezTo>
                <a:cubicBezTo>
                  <a:pt x="0" y="107"/>
                  <a:pt x="16" y="124"/>
                  <a:pt x="36" y="124"/>
                </a:cubicBezTo>
                <a:cubicBezTo>
                  <a:pt x="1262" y="124"/>
                  <a:pt x="1262" y="124"/>
                  <a:pt x="1262" y="124"/>
                </a:cubicBezTo>
                <a:cubicBezTo>
                  <a:pt x="1283" y="124"/>
                  <a:pt x="1299" y="107"/>
                  <a:pt x="1299" y="87"/>
                </a:cubicBezTo>
                <a:cubicBezTo>
                  <a:pt x="1299" y="37"/>
                  <a:pt x="1299" y="37"/>
                  <a:pt x="1299" y="37"/>
                </a:cubicBezTo>
                <a:cubicBezTo>
                  <a:pt x="1299" y="17"/>
                  <a:pt x="1283" y="0"/>
                  <a:pt x="1262" y="0"/>
                </a:cubicBezTo>
                <a:close/>
              </a:path>
            </a:pathLst>
          </a:custGeom>
          <a:solidFill>
            <a:srgbClr val="8C62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1325563" y="6232525"/>
            <a:ext cx="3019425" cy="173038"/>
          </a:xfrm>
          <a:custGeom>
            <a:avLst/>
            <a:gdLst>
              <a:gd name="T0" fmla="*/ 1262 w 1299"/>
              <a:gd name="T1" fmla="*/ 36 h 74"/>
              <a:gd name="T2" fmla="*/ 36 w 1299"/>
              <a:gd name="T3" fmla="*/ 36 h 74"/>
              <a:gd name="T4" fmla="*/ 0 w 1299"/>
              <a:gd name="T5" fmla="*/ 0 h 74"/>
              <a:gd name="T6" fmla="*/ 0 w 1299"/>
              <a:gd name="T7" fmla="*/ 37 h 74"/>
              <a:gd name="T8" fmla="*/ 36 w 1299"/>
              <a:gd name="T9" fmla="*/ 74 h 74"/>
              <a:gd name="T10" fmla="*/ 1262 w 1299"/>
              <a:gd name="T11" fmla="*/ 74 h 74"/>
              <a:gd name="T12" fmla="*/ 1299 w 1299"/>
              <a:gd name="T13" fmla="*/ 37 h 74"/>
              <a:gd name="T14" fmla="*/ 1299 w 1299"/>
              <a:gd name="T15" fmla="*/ 0 h 74"/>
              <a:gd name="T16" fmla="*/ 1262 w 1299"/>
              <a:gd name="T17" fmla="*/ 36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9" h="74">
                <a:moveTo>
                  <a:pt x="1262" y="36"/>
                </a:moveTo>
                <a:cubicBezTo>
                  <a:pt x="36" y="36"/>
                  <a:pt x="36" y="36"/>
                  <a:pt x="36" y="36"/>
                </a:cubicBezTo>
                <a:cubicBezTo>
                  <a:pt x="16" y="36"/>
                  <a:pt x="0" y="20"/>
                  <a:pt x="0" y="0"/>
                </a:cubicBezTo>
                <a:cubicBezTo>
                  <a:pt x="0" y="37"/>
                  <a:pt x="0" y="37"/>
                  <a:pt x="0" y="37"/>
                </a:cubicBezTo>
                <a:cubicBezTo>
                  <a:pt x="0" y="57"/>
                  <a:pt x="16" y="74"/>
                  <a:pt x="36" y="74"/>
                </a:cubicBezTo>
                <a:cubicBezTo>
                  <a:pt x="1262" y="74"/>
                  <a:pt x="1262" y="74"/>
                  <a:pt x="1262" y="74"/>
                </a:cubicBezTo>
                <a:cubicBezTo>
                  <a:pt x="1283" y="74"/>
                  <a:pt x="1299" y="57"/>
                  <a:pt x="1299" y="37"/>
                </a:cubicBezTo>
                <a:cubicBezTo>
                  <a:pt x="1299" y="0"/>
                  <a:pt x="1299" y="0"/>
                  <a:pt x="1299" y="0"/>
                </a:cubicBezTo>
                <a:cubicBezTo>
                  <a:pt x="1299" y="20"/>
                  <a:pt x="1283" y="36"/>
                  <a:pt x="1262" y="36"/>
                </a:cubicBezTo>
                <a:close/>
              </a:path>
            </a:pathLst>
          </a:custGeom>
          <a:solidFill>
            <a:srgbClr val="855C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top sand"/>
          <p:cNvSpPr>
            <a:spLocks/>
          </p:cNvSpPr>
          <p:nvPr/>
        </p:nvSpPr>
        <p:spPr bwMode="auto">
          <a:xfrm>
            <a:off x="1638300" y="2382838"/>
            <a:ext cx="2395538" cy="1495425"/>
          </a:xfrm>
          <a:custGeom>
            <a:avLst/>
            <a:gdLst>
              <a:gd name="T0" fmla="*/ 22 w 1031"/>
              <a:gd name="T1" fmla="*/ 4 h 644"/>
              <a:gd name="T2" fmla="*/ 1 w 1031"/>
              <a:gd name="T3" fmla="*/ 21 h 644"/>
              <a:gd name="T4" fmla="*/ 78 w 1031"/>
              <a:gd name="T5" fmla="*/ 295 h 644"/>
              <a:gd name="T6" fmla="*/ 259 w 1031"/>
              <a:gd name="T7" fmla="*/ 515 h 644"/>
              <a:gd name="T8" fmla="*/ 516 w 1031"/>
              <a:gd name="T9" fmla="*/ 644 h 644"/>
              <a:gd name="T10" fmla="*/ 769 w 1031"/>
              <a:gd name="T11" fmla="*/ 518 h 644"/>
              <a:gd name="T12" fmla="*/ 952 w 1031"/>
              <a:gd name="T13" fmla="*/ 297 h 644"/>
              <a:gd name="T14" fmla="*/ 1030 w 1031"/>
              <a:gd name="T15" fmla="*/ 21 h 644"/>
              <a:gd name="T16" fmla="*/ 1009 w 1031"/>
              <a:gd name="T17" fmla="*/ 4 h 644"/>
              <a:gd name="T18" fmla="*/ 661 w 1031"/>
              <a:gd name="T19" fmla="*/ 118 h 644"/>
              <a:gd name="T20" fmla="*/ 370 w 1031"/>
              <a:gd name="T21" fmla="*/ 118 h 644"/>
              <a:gd name="T22" fmla="*/ 22 w 1031"/>
              <a:gd name="T23" fmla="*/ 4 h 6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031" h="644">
                <a:moveTo>
                  <a:pt x="22" y="4"/>
                </a:moveTo>
                <a:cubicBezTo>
                  <a:pt x="11" y="0"/>
                  <a:pt x="0" y="10"/>
                  <a:pt x="1" y="21"/>
                </a:cubicBezTo>
                <a:cubicBezTo>
                  <a:pt x="11" y="122"/>
                  <a:pt x="37" y="214"/>
                  <a:pt x="78" y="295"/>
                </a:cubicBezTo>
                <a:cubicBezTo>
                  <a:pt x="122" y="381"/>
                  <a:pt x="182" y="455"/>
                  <a:pt x="259" y="515"/>
                </a:cubicBezTo>
                <a:cubicBezTo>
                  <a:pt x="370" y="603"/>
                  <a:pt x="483" y="636"/>
                  <a:pt x="516" y="644"/>
                </a:cubicBezTo>
                <a:cubicBezTo>
                  <a:pt x="548" y="636"/>
                  <a:pt x="658" y="604"/>
                  <a:pt x="769" y="518"/>
                </a:cubicBezTo>
                <a:cubicBezTo>
                  <a:pt x="846" y="458"/>
                  <a:pt x="908" y="384"/>
                  <a:pt x="952" y="297"/>
                </a:cubicBezTo>
                <a:cubicBezTo>
                  <a:pt x="993" y="216"/>
                  <a:pt x="1019" y="123"/>
                  <a:pt x="1030" y="21"/>
                </a:cubicBezTo>
                <a:cubicBezTo>
                  <a:pt x="1031" y="10"/>
                  <a:pt x="1020" y="0"/>
                  <a:pt x="1009" y="4"/>
                </a:cubicBezTo>
                <a:cubicBezTo>
                  <a:pt x="661" y="118"/>
                  <a:pt x="661" y="118"/>
                  <a:pt x="661" y="118"/>
                </a:cubicBezTo>
                <a:cubicBezTo>
                  <a:pt x="566" y="149"/>
                  <a:pt x="465" y="149"/>
                  <a:pt x="370" y="118"/>
                </a:cubicBezTo>
                <a:lnTo>
                  <a:pt x="22" y="4"/>
                </a:lnTo>
                <a:close/>
              </a:path>
            </a:pathLst>
          </a:custGeom>
          <a:solidFill>
            <a:srgbClr val="EDCD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bottom sand"/>
          <p:cNvSpPr>
            <a:spLocks/>
          </p:cNvSpPr>
          <p:nvPr/>
        </p:nvSpPr>
        <p:spPr bwMode="auto">
          <a:xfrm>
            <a:off x="1625600" y="5057775"/>
            <a:ext cx="2417763" cy="1058863"/>
          </a:xfrm>
          <a:custGeom>
            <a:avLst/>
            <a:gdLst>
              <a:gd name="T0" fmla="*/ 0 w 1523"/>
              <a:gd name="T1" fmla="*/ 667 h 667"/>
              <a:gd name="T2" fmla="*/ 763 w 1523"/>
              <a:gd name="T3" fmla="*/ 0 h 667"/>
              <a:gd name="T4" fmla="*/ 1523 w 1523"/>
              <a:gd name="T5" fmla="*/ 667 h 667"/>
              <a:gd name="T6" fmla="*/ 0 w 1523"/>
              <a:gd name="T7" fmla="*/ 667 h 6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23" h="667">
                <a:moveTo>
                  <a:pt x="0" y="667"/>
                </a:moveTo>
                <a:lnTo>
                  <a:pt x="763" y="0"/>
                </a:lnTo>
                <a:lnTo>
                  <a:pt x="1523" y="667"/>
                </a:lnTo>
                <a:lnTo>
                  <a:pt x="0" y="667"/>
                </a:lnTo>
                <a:close/>
              </a:path>
            </a:pathLst>
          </a:custGeom>
          <a:solidFill>
            <a:srgbClr val="EDCD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straight connector"/>
          <p:cNvSpPr>
            <a:spLocks noChangeArrowheads="1"/>
          </p:cNvSpPr>
          <p:nvPr/>
        </p:nvSpPr>
        <p:spPr bwMode="auto">
          <a:xfrm>
            <a:off x="2792413" y="3855244"/>
            <a:ext cx="87313" cy="2259807"/>
          </a:xfrm>
          <a:prstGeom prst="rect">
            <a:avLst/>
          </a:prstGeom>
          <a:solidFill>
            <a:srgbClr val="EDCD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12" name="button: start timer"/>
          <p:cNvGrpSpPr/>
          <p:nvPr/>
        </p:nvGrpSpPr>
        <p:grpSpPr>
          <a:xfrm>
            <a:off x="1512000" y="185859"/>
            <a:ext cx="2636838" cy="799962"/>
            <a:chOff x="1332706" y="185859"/>
            <a:chExt cx="2636838" cy="799962"/>
          </a:xfrm>
        </p:grpSpPr>
        <p:sp>
          <p:nvSpPr>
            <p:cNvPr id="13" name="Rounded Rectangle 12"/>
            <p:cNvSpPr/>
            <p:nvPr/>
          </p:nvSpPr>
          <p:spPr>
            <a:xfrm>
              <a:off x="1332706" y="288262"/>
              <a:ext cx="2636838" cy="697559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1332706" y="185859"/>
              <a:ext cx="2636838" cy="697559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dirty="0">
                  <a:latin typeface="Arial" panose="020B0604020202020204" pitchFamily="34" charset="0"/>
                  <a:cs typeface="Arial" panose="020B0604020202020204" pitchFamily="34" charset="0"/>
                </a:rPr>
                <a:t>START TIMER</a:t>
              </a:r>
            </a:p>
          </p:txBody>
        </p:sp>
      </p:grpSp>
      <p:grpSp>
        <p:nvGrpSpPr>
          <p:cNvPr id="15" name="times up"/>
          <p:cNvGrpSpPr/>
          <p:nvPr/>
        </p:nvGrpSpPr>
        <p:grpSpPr>
          <a:xfrm>
            <a:off x="1512000" y="185859"/>
            <a:ext cx="2636838" cy="799962"/>
            <a:chOff x="4321176" y="185859"/>
            <a:chExt cx="2636838" cy="799962"/>
          </a:xfrm>
        </p:grpSpPr>
        <p:sp>
          <p:nvSpPr>
            <p:cNvPr id="16" name="Rounded Rectangle 15"/>
            <p:cNvSpPr/>
            <p:nvPr/>
          </p:nvSpPr>
          <p:spPr>
            <a:xfrm>
              <a:off x="4321176" y="288262"/>
              <a:ext cx="2636838" cy="697559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4321176" y="185859"/>
              <a:ext cx="2636838" cy="697559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dirty="0">
                  <a:latin typeface="Arial" panose="020B0604020202020204" pitchFamily="34" charset="0"/>
                  <a:cs typeface="Arial" panose="020B0604020202020204" pitchFamily="34" charset="0"/>
                </a:rPr>
                <a:t>TIME’S UP!</a:t>
              </a: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697F8153-8496-4443-A258-B4728722B5C5}"/>
              </a:ext>
            </a:extLst>
          </p:cNvPr>
          <p:cNvSpPr txBox="1"/>
          <p:nvPr/>
        </p:nvSpPr>
        <p:spPr>
          <a:xfrm>
            <a:off x="7934640" y="185859"/>
            <a:ext cx="2856872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 LIMIT: </a:t>
            </a:r>
          </a:p>
          <a:p>
            <a:pPr algn="ctr"/>
            <a:r>
              <a:rPr lang="en-GB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minutes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90094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9" dur="12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19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2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0000"/>
                            </p:stCondLst>
                            <p:childTnLst>
                              <p:par>
                                <p:cTn id="15" presetID="22" presetClass="exit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05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0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>
            <a:spLocks noChangeAspect="1" noChangeArrowheads="1" noTextEdit="1"/>
          </p:cNvSpPr>
          <p:nvPr/>
        </p:nvSpPr>
        <p:spPr bwMode="auto">
          <a:xfrm>
            <a:off x="1323975" y="1447800"/>
            <a:ext cx="3019425" cy="495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Freeform 3"/>
          <p:cNvSpPr>
            <a:spLocks/>
          </p:cNvSpPr>
          <p:nvPr/>
        </p:nvSpPr>
        <p:spPr bwMode="auto">
          <a:xfrm>
            <a:off x="1520825" y="1735138"/>
            <a:ext cx="2628900" cy="4381500"/>
          </a:xfrm>
          <a:custGeom>
            <a:avLst/>
            <a:gdLst>
              <a:gd name="T0" fmla="*/ 1131 w 1131"/>
              <a:gd name="T1" fmla="*/ 0 h 1887"/>
              <a:gd name="T2" fmla="*/ 0 w 1131"/>
              <a:gd name="T3" fmla="*/ 0 h 1887"/>
              <a:gd name="T4" fmla="*/ 0 w 1131"/>
              <a:gd name="T5" fmla="*/ 194 h 1887"/>
              <a:gd name="T6" fmla="*/ 460 w 1131"/>
              <a:gd name="T7" fmla="*/ 934 h 1887"/>
              <a:gd name="T8" fmla="*/ 460 w 1131"/>
              <a:gd name="T9" fmla="*/ 954 h 1887"/>
              <a:gd name="T10" fmla="*/ 0 w 1131"/>
              <a:gd name="T11" fmla="*/ 1694 h 1887"/>
              <a:gd name="T12" fmla="*/ 0 w 1131"/>
              <a:gd name="T13" fmla="*/ 1887 h 1887"/>
              <a:gd name="T14" fmla="*/ 1131 w 1131"/>
              <a:gd name="T15" fmla="*/ 1887 h 1887"/>
              <a:gd name="T16" fmla="*/ 1131 w 1131"/>
              <a:gd name="T17" fmla="*/ 1694 h 1887"/>
              <a:gd name="T18" fmla="*/ 671 w 1131"/>
              <a:gd name="T19" fmla="*/ 954 h 1887"/>
              <a:gd name="T20" fmla="*/ 671 w 1131"/>
              <a:gd name="T21" fmla="*/ 934 h 1887"/>
              <a:gd name="T22" fmla="*/ 1131 w 1131"/>
              <a:gd name="T23" fmla="*/ 194 h 1887"/>
              <a:gd name="T24" fmla="*/ 1131 w 1131"/>
              <a:gd name="T25" fmla="*/ 0 h 18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131" h="1887">
                <a:moveTo>
                  <a:pt x="11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194"/>
                  <a:pt x="0" y="194"/>
                  <a:pt x="0" y="194"/>
                </a:cubicBezTo>
                <a:cubicBezTo>
                  <a:pt x="0" y="675"/>
                  <a:pt x="297" y="865"/>
                  <a:pt x="460" y="934"/>
                </a:cubicBezTo>
                <a:cubicBezTo>
                  <a:pt x="469" y="937"/>
                  <a:pt x="469" y="950"/>
                  <a:pt x="460" y="954"/>
                </a:cubicBezTo>
                <a:cubicBezTo>
                  <a:pt x="297" y="1022"/>
                  <a:pt x="0" y="1212"/>
                  <a:pt x="0" y="1694"/>
                </a:cubicBezTo>
                <a:cubicBezTo>
                  <a:pt x="0" y="1887"/>
                  <a:pt x="0" y="1887"/>
                  <a:pt x="0" y="1887"/>
                </a:cubicBezTo>
                <a:cubicBezTo>
                  <a:pt x="1131" y="1887"/>
                  <a:pt x="1131" y="1887"/>
                  <a:pt x="1131" y="1887"/>
                </a:cubicBezTo>
                <a:cubicBezTo>
                  <a:pt x="1131" y="1694"/>
                  <a:pt x="1131" y="1694"/>
                  <a:pt x="1131" y="1694"/>
                </a:cubicBezTo>
                <a:cubicBezTo>
                  <a:pt x="1131" y="1212"/>
                  <a:pt x="834" y="1022"/>
                  <a:pt x="671" y="954"/>
                </a:cubicBezTo>
                <a:cubicBezTo>
                  <a:pt x="661" y="950"/>
                  <a:pt x="661" y="937"/>
                  <a:pt x="671" y="934"/>
                </a:cubicBezTo>
                <a:cubicBezTo>
                  <a:pt x="834" y="865"/>
                  <a:pt x="1131" y="675"/>
                  <a:pt x="1131" y="194"/>
                </a:cubicBezTo>
                <a:cubicBezTo>
                  <a:pt x="1131" y="0"/>
                  <a:pt x="1131" y="0"/>
                  <a:pt x="1131" y="0"/>
                </a:cubicBezTo>
              </a:path>
            </a:pathLst>
          </a:custGeom>
          <a:solidFill>
            <a:srgbClr val="F5F5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Freeform 4"/>
          <p:cNvSpPr>
            <a:spLocks/>
          </p:cNvSpPr>
          <p:nvPr/>
        </p:nvSpPr>
        <p:spPr bwMode="auto">
          <a:xfrm>
            <a:off x="1325563" y="1449388"/>
            <a:ext cx="3019425" cy="285750"/>
          </a:xfrm>
          <a:custGeom>
            <a:avLst/>
            <a:gdLst>
              <a:gd name="T0" fmla="*/ 1262 w 1299"/>
              <a:gd name="T1" fmla="*/ 0 h 123"/>
              <a:gd name="T2" fmla="*/ 36 w 1299"/>
              <a:gd name="T3" fmla="*/ 0 h 123"/>
              <a:gd name="T4" fmla="*/ 0 w 1299"/>
              <a:gd name="T5" fmla="*/ 36 h 123"/>
              <a:gd name="T6" fmla="*/ 0 w 1299"/>
              <a:gd name="T7" fmla="*/ 86 h 123"/>
              <a:gd name="T8" fmla="*/ 36 w 1299"/>
              <a:gd name="T9" fmla="*/ 123 h 123"/>
              <a:gd name="T10" fmla="*/ 1262 w 1299"/>
              <a:gd name="T11" fmla="*/ 123 h 123"/>
              <a:gd name="T12" fmla="*/ 1299 w 1299"/>
              <a:gd name="T13" fmla="*/ 86 h 123"/>
              <a:gd name="T14" fmla="*/ 1299 w 1299"/>
              <a:gd name="T15" fmla="*/ 36 h 123"/>
              <a:gd name="T16" fmla="*/ 1262 w 1299"/>
              <a:gd name="T17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9" h="123">
                <a:moveTo>
                  <a:pt x="1262" y="0"/>
                </a:moveTo>
                <a:cubicBezTo>
                  <a:pt x="36" y="0"/>
                  <a:pt x="36" y="0"/>
                  <a:pt x="36" y="0"/>
                </a:cubicBezTo>
                <a:cubicBezTo>
                  <a:pt x="16" y="0"/>
                  <a:pt x="0" y="16"/>
                  <a:pt x="0" y="36"/>
                </a:cubicBezTo>
                <a:cubicBezTo>
                  <a:pt x="0" y="86"/>
                  <a:pt x="0" y="86"/>
                  <a:pt x="0" y="86"/>
                </a:cubicBezTo>
                <a:cubicBezTo>
                  <a:pt x="0" y="107"/>
                  <a:pt x="16" y="123"/>
                  <a:pt x="36" y="123"/>
                </a:cubicBezTo>
                <a:cubicBezTo>
                  <a:pt x="1262" y="123"/>
                  <a:pt x="1262" y="123"/>
                  <a:pt x="1262" y="123"/>
                </a:cubicBezTo>
                <a:cubicBezTo>
                  <a:pt x="1283" y="123"/>
                  <a:pt x="1299" y="107"/>
                  <a:pt x="1299" y="86"/>
                </a:cubicBezTo>
                <a:cubicBezTo>
                  <a:pt x="1299" y="36"/>
                  <a:pt x="1299" y="36"/>
                  <a:pt x="1299" y="36"/>
                </a:cubicBezTo>
                <a:cubicBezTo>
                  <a:pt x="1299" y="16"/>
                  <a:pt x="1283" y="0"/>
                  <a:pt x="1262" y="0"/>
                </a:cubicBezTo>
                <a:close/>
              </a:path>
            </a:pathLst>
          </a:custGeom>
          <a:solidFill>
            <a:srgbClr val="8C62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1325563" y="6116638"/>
            <a:ext cx="3019425" cy="288925"/>
          </a:xfrm>
          <a:custGeom>
            <a:avLst/>
            <a:gdLst>
              <a:gd name="T0" fmla="*/ 1262 w 1299"/>
              <a:gd name="T1" fmla="*/ 0 h 124"/>
              <a:gd name="T2" fmla="*/ 36 w 1299"/>
              <a:gd name="T3" fmla="*/ 0 h 124"/>
              <a:gd name="T4" fmla="*/ 0 w 1299"/>
              <a:gd name="T5" fmla="*/ 37 h 124"/>
              <a:gd name="T6" fmla="*/ 0 w 1299"/>
              <a:gd name="T7" fmla="*/ 87 h 124"/>
              <a:gd name="T8" fmla="*/ 36 w 1299"/>
              <a:gd name="T9" fmla="*/ 124 h 124"/>
              <a:gd name="T10" fmla="*/ 1262 w 1299"/>
              <a:gd name="T11" fmla="*/ 124 h 124"/>
              <a:gd name="T12" fmla="*/ 1299 w 1299"/>
              <a:gd name="T13" fmla="*/ 87 h 124"/>
              <a:gd name="T14" fmla="*/ 1299 w 1299"/>
              <a:gd name="T15" fmla="*/ 37 h 124"/>
              <a:gd name="T16" fmla="*/ 1262 w 1299"/>
              <a:gd name="T17" fmla="*/ 0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9" h="124">
                <a:moveTo>
                  <a:pt x="1262" y="0"/>
                </a:moveTo>
                <a:cubicBezTo>
                  <a:pt x="36" y="0"/>
                  <a:pt x="36" y="0"/>
                  <a:pt x="36" y="0"/>
                </a:cubicBezTo>
                <a:cubicBezTo>
                  <a:pt x="16" y="0"/>
                  <a:pt x="0" y="17"/>
                  <a:pt x="0" y="37"/>
                </a:cubicBezTo>
                <a:cubicBezTo>
                  <a:pt x="0" y="87"/>
                  <a:pt x="0" y="87"/>
                  <a:pt x="0" y="87"/>
                </a:cubicBezTo>
                <a:cubicBezTo>
                  <a:pt x="0" y="107"/>
                  <a:pt x="16" y="124"/>
                  <a:pt x="36" y="124"/>
                </a:cubicBezTo>
                <a:cubicBezTo>
                  <a:pt x="1262" y="124"/>
                  <a:pt x="1262" y="124"/>
                  <a:pt x="1262" y="124"/>
                </a:cubicBezTo>
                <a:cubicBezTo>
                  <a:pt x="1283" y="124"/>
                  <a:pt x="1299" y="107"/>
                  <a:pt x="1299" y="87"/>
                </a:cubicBezTo>
                <a:cubicBezTo>
                  <a:pt x="1299" y="37"/>
                  <a:pt x="1299" y="37"/>
                  <a:pt x="1299" y="37"/>
                </a:cubicBezTo>
                <a:cubicBezTo>
                  <a:pt x="1299" y="17"/>
                  <a:pt x="1283" y="0"/>
                  <a:pt x="1262" y="0"/>
                </a:cubicBezTo>
                <a:close/>
              </a:path>
            </a:pathLst>
          </a:custGeom>
          <a:solidFill>
            <a:srgbClr val="8C62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1325563" y="6232525"/>
            <a:ext cx="3019425" cy="173038"/>
          </a:xfrm>
          <a:custGeom>
            <a:avLst/>
            <a:gdLst>
              <a:gd name="T0" fmla="*/ 1262 w 1299"/>
              <a:gd name="T1" fmla="*/ 36 h 74"/>
              <a:gd name="T2" fmla="*/ 36 w 1299"/>
              <a:gd name="T3" fmla="*/ 36 h 74"/>
              <a:gd name="T4" fmla="*/ 0 w 1299"/>
              <a:gd name="T5" fmla="*/ 0 h 74"/>
              <a:gd name="T6" fmla="*/ 0 w 1299"/>
              <a:gd name="T7" fmla="*/ 37 h 74"/>
              <a:gd name="T8" fmla="*/ 36 w 1299"/>
              <a:gd name="T9" fmla="*/ 74 h 74"/>
              <a:gd name="T10" fmla="*/ 1262 w 1299"/>
              <a:gd name="T11" fmla="*/ 74 h 74"/>
              <a:gd name="T12" fmla="*/ 1299 w 1299"/>
              <a:gd name="T13" fmla="*/ 37 h 74"/>
              <a:gd name="T14" fmla="*/ 1299 w 1299"/>
              <a:gd name="T15" fmla="*/ 0 h 74"/>
              <a:gd name="T16" fmla="*/ 1262 w 1299"/>
              <a:gd name="T17" fmla="*/ 36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9" h="74">
                <a:moveTo>
                  <a:pt x="1262" y="36"/>
                </a:moveTo>
                <a:cubicBezTo>
                  <a:pt x="36" y="36"/>
                  <a:pt x="36" y="36"/>
                  <a:pt x="36" y="36"/>
                </a:cubicBezTo>
                <a:cubicBezTo>
                  <a:pt x="16" y="36"/>
                  <a:pt x="0" y="20"/>
                  <a:pt x="0" y="0"/>
                </a:cubicBezTo>
                <a:cubicBezTo>
                  <a:pt x="0" y="37"/>
                  <a:pt x="0" y="37"/>
                  <a:pt x="0" y="37"/>
                </a:cubicBezTo>
                <a:cubicBezTo>
                  <a:pt x="0" y="57"/>
                  <a:pt x="16" y="74"/>
                  <a:pt x="36" y="74"/>
                </a:cubicBezTo>
                <a:cubicBezTo>
                  <a:pt x="1262" y="74"/>
                  <a:pt x="1262" y="74"/>
                  <a:pt x="1262" y="74"/>
                </a:cubicBezTo>
                <a:cubicBezTo>
                  <a:pt x="1283" y="74"/>
                  <a:pt x="1299" y="57"/>
                  <a:pt x="1299" y="37"/>
                </a:cubicBezTo>
                <a:cubicBezTo>
                  <a:pt x="1299" y="0"/>
                  <a:pt x="1299" y="0"/>
                  <a:pt x="1299" y="0"/>
                </a:cubicBezTo>
                <a:cubicBezTo>
                  <a:pt x="1299" y="20"/>
                  <a:pt x="1283" y="36"/>
                  <a:pt x="1262" y="36"/>
                </a:cubicBezTo>
                <a:close/>
              </a:path>
            </a:pathLst>
          </a:custGeom>
          <a:solidFill>
            <a:srgbClr val="855C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top sand"/>
          <p:cNvSpPr>
            <a:spLocks/>
          </p:cNvSpPr>
          <p:nvPr/>
        </p:nvSpPr>
        <p:spPr bwMode="auto">
          <a:xfrm>
            <a:off x="1638300" y="2382838"/>
            <a:ext cx="2395538" cy="1495425"/>
          </a:xfrm>
          <a:custGeom>
            <a:avLst/>
            <a:gdLst>
              <a:gd name="T0" fmla="*/ 22 w 1031"/>
              <a:gd name="T1" fmla="*/ 4 h 644"/>
              <a:gd name="T2" fmla="*/ 1 w 1031"/>
              <a:gd name="T3" fmla="*/ 21 h 644"/>
              <a:gd name="T4" fmla="*/ 78 w 1031"/>
              <a:gd name="T5" fmla="*/ 295 h 644"/>
              <a:gd name="T6" fmla="*/ 259 w 1031"/>
              <a:gd name="T7" fmla="*/ 515 h 644"/>
              <a:gd name="T8" fmla="*/ 516 w 1031"/>
              <a:gd name="T9" fmla="*/ 644 h 644"/>
              <a:gd name="T10" fmla="*/ 769 w 1031"/>
              <a:gd name="T11" fmla="*/ 518 h 644"/>
              <a:gd name="T12" fmla="*/ 952 w 1031"/>
              <a:gd name="T13" fmla="*/ 297 h 644"/>
              <a:gd name="T14" fmla="*/ 1030 w 1031"/>
              <a:gd name="T15" fmla="*/ 21 h 644"/>
              <a:gd name="T16" fmla="*/ 1009 w 1031"/>
              <a:gd name="T17" fmla="*/ 4 h 644"/>
              <a:gd name="T18" fmla="*/ 661 w 1031"/>
              <a:gd name="T19" fmla="*/ 118 h 644"/>
              <a:gd name="T20" fmla="*/ 370 w 1031"/>
              <a:gd name="T21" fmla="*/ 118 h 644"/>
              <a:gd name="T22" fmla="*/ 22 w 1031"/>
              <a:gd name="T23" fmla="*/ 4 h 6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031" h="644">
                <a:moveTo>
                  <a:pt x="22" y="4"/>
                </a:moveTo>
                <a:cubicBezTo>
                  <a:pt x="11" y="0"/>
                  <a:pt x="0" y="10"/>
                  <a:pt x="1" y="21"/>
                </a:cubicBezTo>
                <a:cubicBezTo>
                  <a:pt x="11" y="122"/>
                  <a:pt x="37" y="214"/>
                  <a:pt x="78" y="295"/>
                </a:cubicBezTo>
                <a:cubicBezTo>
                  <a:pt x="122" y="381"/>
                  <a:pt x="182" y="455"/>
                  <a:pt x="259" y="515"/>
                </a:cubicBezTo>
                <a:cubicBezTo>
                  <a:pt x="370" y="603"/>
                  <a:pt x="483" y="636"/>
                  <a:pt x="516" y="644"/>
                </a:cubicBezTo>
                <a:cubicBezTo>
                  <a:pt x="548" y="636"/>
                  <a:pt x="658" y="604"/>
                  <a:pt x="769" y="518"/>
                </a:cubicBezTo>
                <a:cubicBezTo>
                  <a:pt x="846" y="458"/>
                  <a:pt x="908" y="384"/>
                  <a:pt x="952" y="297"/>
                </a:cubicBezTo>
                <a:cubicBezTo>
                  <a:pt x="993" y="216"/>
                  <a:pt x="1019" y="123"/>
                  <a:pt x="1030" y="21"/>
                </a:cubicBezTo>
                <a:cubicBezTo>
                  <a:pt x="1031" y="10"/>
                  <a:pt x="1020" y="0"/>
                  <a:pt x="1009" y="4"/>
                </a:cubicBezTo>
                <a:cubicBezTo>
                  <a:pt x="661" y="118"/>
                  <a:pt x="661" y="118"/>
                  <a:pt x="661" y="118"/>
                </a:cubicBezTo>
                <a:cubicBezTo>
                  <a:pt x="566" y="149"/>
                  <a:pt x="465" y="149"/>
                  <a:pt x="370" y="118"/>
                </a:cubicBezTo>
                <a:lnTo>
                  <a:pt x="22" y="4"/>
                </a:lnTo>
                <a:close/>
              </a:path>
            </a:pathLst>
          </a:custGeom>
          <a:solidFill>
            <a:srgbClr val="EDCD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bottom sand"/>
          <p:cNvSpPr>
            <a:spLocks/>
          </p:cNvSpPr>
          <p:nvPr/>
        </p:nvSpPr>
        <p:spPr bwMode="auto">
          <a:xfrm>
            <a:off x="1625600" y="5057775"/>
            <a:ext cx="2417763" cy="1058863"/>
          </a:xfrm>
          <a:custGeom>
            <a:avLst/>
            <a:gdLst>
              <a:gd name="T0" fmla="*/ 0 w 1523"/>
              <a:gd name="T1" fmla="*/ 667 h 667"/>
              <a:gd name="T2" fmla="*/ 763 w 1523"/>
              <a:gd name="T3" fmla="*/ 0 h 667"/>
              <a:gd name="T4" fmla="*/ 1523 w 1523"/>
              <a:gd name="T5" fmla="*/ 667 h 667"/>
              <a:gd name="T6" fmla="*/ 0 w 1523"/>
              <a:gd name="T7" fmla="*/ 667 h 6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23" h="667">
                <a:moveTo>
                  <a:pt x="0" y="667"/>
                </a:moveTo>
                <a:lnTo>
                  <a:pt x="763" y="0"/>
                </a:lnTo>
                <a:lnTo>
                  <a:pt x="1523" y="667"/>
                </a:lnTo>
                <a:lnTo>
                  <a:pt x="0" y="667"/>
                </a:lnTo>
                <a:close/>
              </a:path>
            </a:pathLst>
          </a:custGeom>
          <a:solidFill>
            <a:srgbClr val="EDCD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straight connector"/>
          <p:cNvSpPr>
            <a:spLocks noChangeArrowheads="1"/>
          </p:cNvSpPr>
          <p:nvPr/>
        </p:nvSpPr>
        <p:spPr bwMode="auto">
          <a:xfrm>
            <a:off x="2792413" y="3855244"/>
            <a:ext cx="87313" cy="2259807"/>
          </a:xfrm>
          <a:prstGeom prst="rect">
            <a:avLst/>
          </a:prstGeom>
          <a:solidFill>
            <a:srgbClr val="EDCD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12" name="button: start timer"/>
          <p:cNvGrpSpPr/>
          <p:nvPr/>
        </p:nvGrpSpPr>
        <p:grpSpPr>
          <a:xfrm>
            <a:off x="1512000" y="185859"/>
            <a:ext cx="2636838" cy="799962"/>
            <a:chOff x="1332706" y="185859"/>
            <a:chExt cx="2636838" cy="799962"/>
          </a:xfrm>
        </p:grpSpPr>
        <p:sp>
          <p:nvSpPr>
            <p:cNvPr id="13" name="Rounded Rectangle 12"/>
            <p:cNvSpPr/>
            <p:nvPr/>
          </p:nvSpPr>
          <p:spPr>
            <a:xfrm>
              <a:off x="1332706" y="288262"/>
              <a:ext cx="2636838" cy="697559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1332706" y="185859"/>
              <a:ext cx="2636838" cy="697559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dirty="0">
                  <a:latin typeface="Arial" panose="020B0604020202020204" pitchFamily="34" charset="0"/>
                  <a:cs typeface="Arial" panose="020B0604020202020204" pitchFamily="34" charset="0"/>
                </a:rPr>
                <a:t>START TIMER</a:t>
              </a:r>
            </a:p>
          </p:txBody>
        </p:sp>
      </p:grpSp>
      <p:grpSp>
        <p:nvGrpSpPr>
          <p:cNvPr id="15" name="times up"/>
          <p:cNvGrpSpPr/>
          <p:nvPr/>
        </p:nvGrpSpPr>
        <p:grpSpPr>
          <a:xfrm>
            <a:off x="1512000" y="185859"/>
            <a:ext cx="2636838" cy="799962"/>
            <a:chOff x="4321176" y="185859"/>
            <a:chExt cx="2636838" cy="799962"/>
          </a:xfrm>
        </p:grpSpPr>
        <p:sp>
          <p:nvSpPr>
            <p:cNvPr id="16" name="Rounded Rectangle 15"/>
            <p:cNvSpPr/>
            <p:nvPr/>
          </p:nvSpPr>
          <p:spPr>
            <a:xfrm>
              <a:off x="4321176" y="288262"/>
              <a:ext cx="2636838" cy="697559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4321176" y="185859"/>
              <a:ext cx="2636838" cy="697559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dirty="0">
                  <a:latin typeface="Arial" panose="020B0604020202020204" pitchFamily="34" charset="0"/>
                  <a:cs typeface="Arial" panose="020B0604020202020204" pitchFamily="34" charset="0"/>
                </a:rPr>
                <a:t>TIME’S UP!</a:t>
              </a: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64F00925-F877-46BA-AA80-B12B939C79F4}"/>
              </a:ext>
            </a:extLst>
          </p:cNvPr>
          <p:cNvSpPr txBox="1"/>
          <p:nvPr/>
        </p:nvSpPr>
        <p:spPr>
          <a:xfrm>
            <a:off x="7934640" y="185859"/>
            <a:ext cx="2856872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 LIMIT: </a:t>
            </a:r>
          </a:p>
          <a:p>
            <a:pPr algn="ctr"/>
            <a:r>
              <a:rPr lang="en-GB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minutes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21767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9" dur="3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299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3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00"/>
                            </p:stCondLst>
                            <p:childTnLst>
                              <p:par>
                                <p:cTn id="15" presetID="22" presetClass="exit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5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0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>
            <a:spLocks noChangeAspect="1" noChangeArrowheads="1" noTextEdit="1"/>
          </p:cNvSpPr>
          <p:nvPr/>
        </p:nvSpPr>
        <p:spPr bwMode="auto">
          <a:xfrm>
            <a:off x="1323975" y="1447800"/>
            <a:ext cx="3019425" cy="495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Freeform 3"/>
          <p:cNvSpPr>
            <a:spLocks/>
          </p:cNvSpPr>
          <p:nvPr/>
        </p:nvSpPr>
        <p:spPr bwMode="auto">
          <a:xfrm>
            <a:off x="1520825" y="1735138"/>
            <a:ext cx="2628900" cy="4381500"/>
          </a:xfrm>
          <a:custGeom>
            <a:avLst/>
            <a:gdLst>
              <a:gd name="T0" fmla="*/ 1131 w 1131"/>
              <a:gd name="T1" fmla="*/ 0 h 1887"/>
              <a:gd name="T2" fmla="*/ 0 w 1131"/>
              <a:gd name="T3" fmla="*/ 0 h 1887"/>
              <a:gd name="T4" fmla="*/ 0 w 1131"/>
              <a:gd name="T5" fmla="*/ 194 h 1887"/>
              <a:gd name="T6" fmla="*/ 460 w 1131"/>
              <a:gd name="T7" fmla="*/ 934 h 1887"/>
              <a:gd name="T8" fmla="*/ 460 w 1131"/>
              <a:gd name="T9" fmla="*/ 954 h 1887"/>
              <a:gd name="T10" fmla="*/ 0 w 1131"/>
              <a:gd name="T11" fmla="*/ 1694 h 1887"/>
              <a:gd name="T12" fmla="*/ 0 w 1131"/>
              <a:gd name="T13" fmla="*/ 1887 h 1887"/>
              <a:gd name="T14" fmla="*/ 1131 w 1131"/>
              <a:gd name="T15" fmla="*/ 1887 h 1887"/>
              <a:gd name="T16" fmla="*/ 1131 w 1131"/>
              <a:gd name="T17" fmla="*/ 1694 h 1887"/>
              <a:gd name="T18" fmla="*/ 671 w 1131"/>
              <a:gd name="T19" fmla="*/ 954 h 1887"/>
              <a:gd name="T20" fmla="*/ 671 w 1131"/>
              <a:gd name="T21" fmla="*/ 934 h 1887"/>
              <a:gd name="T22" fmla="*/ 1131 w 1131"/>
              <a:gd name="T23" fmla="*/ 194 h 1887"/>
              <a:gd name="T24" fmla="*/ 1131 w 1131"/>
              <a:gd name="T25" fmla="*/ 0 h 18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131" h="1887">
                <a:moveTo>
                  <a:pt x="11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194"/>
                  <a:pt x="0" y="194"/>
                  <a:pt x="0" y="194"/>
                </a:cubicBezTo>
                <a:cubicBezTo>
                  <a:pt x="0" y="675"/>
                  <a:pt x="297" y="865"/>
                  <a:pt x="460" y="934"/>
                </a:cubicBezTo>
                <a:cubicBezTo>
                  <a:pt x="469" y="937"/>
                  <a:pt x="469" y="950"/>
                  <a:pt x="460" y="954"/>
                </a:cubicBezTo>
                <a:cubicBezTo>
                  <a:pt x="297" y="1022"/>
                  <a:pt x="0" y="1212"/>
                  <a:pt x="0" y="1694"/>
                </a:cubicBezTo>
                <a:cubicBezTo>
                  <a:pt x="0" y="1887"/>
                  <a:pt x="0" y="1887"/>
                  <a:pt x="0" y="1887"/>
                </a:cubicBezTo>
                <a:cubicBezTo>
                  <a:pt x="1131" y="1887"/>
                  <a:pt x="1131" y="1887"/>
                  <a:pt x="1131" y="1887"/>
                </a:cubicBezTo>
                <a:cubicBezTo>
                  <a:pt x="1131" y="1694"/>
                  <a:pt x="1131" y="1694"/>
                  <a:pt x="1131" y="1694"/>
                </a:cubicBezTo>
                <a:cubicBezTo>
                  <a:pt x="1131" y="1212"/>
                  <a:pt x="834" y="1022"/>
                  <a:pt x="671" y="954"/>
                </a:cubicBezTo>
                <a:cubicBezTo>
                  <a:pt x="661" y="950"/>
                  <a:pt x="661" y="937"/>
                  <a:pt x="671" y="934"/>
                </a:cubicBezTo>
                <a:cubicBezTo>
                  <a:pt x="834" y="865"/>
                  <a:pt x="1131" y="675"/>
                  <a:pt x="1131" y="194"/>
                </a:cubicBezTo>
                <a:cubicBezTo>
                  <a:pt x="1131" y="0"/>
                  <a:pt x="1131" y="0"/>
                  <a:pt x="1131" y="0"/>
                </a:cubicBezTo>
              </a:path>
            </a:pathLst>
          </a:custGeom>
          <a:solidFill>
            <a:srgbClr val="F5F5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Freeform 4"/>
          <p:cNvSpPr>
            <a:spLocks/>
          </p:cNvSpPr>
          <p:nvPr/>
        </p:nvSpPr>
        <p:spPr bwMode="auto">
          <a:xfrm>
            <a:off x="1325563" y="1449388"/>
            <a:ext cx="3019425" cy="285750"/>
          </a:xfrm>
          <a:custGeom>
            <a:avLst/>
            <a:gdLst>
              <a:gd name="T0" fmla="*/ 1262 w 1299"/>
              <a:gd name="T1" fmla="*/ 0 h 123"/>
              <a:gd name="T2" fmla="*/ 36 w 1299"/>
              <a:gd name="T3" fmla="*/ 0 h 123"/>
              <a:gd name="T4" fmla="*/ 0 w 1299"/>
              <a:gd name="T5" fmla="*/ 36 h 123"/>
              <a:gd name="T6" fmla="*/ 0 w 1299"/>
              <a:gd name="T7" fmla="*/ 86 h 123"/>
              <a:gd name="T8" fmla="*/ 36 w 1299"/>
              <a:gd name="T9" fmla="*/ 123 h 123"/>
              <a:gd name="T10" fmla="*/ 1262 w 1299"/>
              <a:gd name="T11" fmla="*/ 123 h 123"/>
              <a:gd name="T12" fmla="*/ 1299 w 1299"/>
              <a:gd name="T13" fmla="*/ 86 h 123"/>
              <a:gd name="T14" fmla="*/ 1299 w 1299"/>
              <a:gd name="T15" fmla="*/ 36 h 123"/>
              <a:gd name="T16" fmla="*/ 1262 w 1299"/>
              <a:gd name="T17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9" h="123">
                <a:moveTo>
                  <a:pt x="1262" y="0"/>
                </a:moveTo>
                <a:cubicBezTo>
                  <a:pt x="36" y="0"/>
                  <a:pt x="36" y="0"/>
                  <a:pt x="36" y="0"/>
                </a:cubicBezTo>
                <a:cubicBezTo>
                  <a:pt x="16" y="0"/>
                  <a:pt x="0" y="16"/>
                  <a:pt x="0" y="36"/>
                </a:cubicBezTo>
                <a:cubicBezTo>
                  <a:pt x="0" y="86"/>
                  <a:pt x="0" y="86"/>
                  <a:pt x="0" y="86"/>
                </a:cubicBezTo>
                <a:cubicBezTo>
                  <a:pt x="0" y="107"/>
                  <a:pt x="16" y="123"/>
                  <a:pt x="36" y="123"/>
                </a:cubicBezTo>
                <a:cubicBezTo>
                  <a:pt x="1262" y="123"/>
                  <a:pt x="1262" y="123"/>
                  <a:pt x="1262" y="123"/>
                </a:cubicBezTo>
                <a:cubicBezTo>
                  <a:pt x="1283" y="123"/>
                  <a:pt x="1299" y="107"/>
                  <a:pt x="1299" y="86"/>
                </a:cubicBezTo>
                <a:cubicBezTo>
                  <a:pt x="1299" y="36"/>
                  <a:pt x="1299" y="36"/>
                  <a:pt x="1299" y="36"/>
                </a:cubicBezTo>
                <a:cubicBezTo>
                  <a:pt x="1299" y="16"/>
                  <a:pt x="1283" y="0"/>
                  <a:pt x="1262" y="0"/>
                </a:cubicBezTo>
                <a:close/>
              </a:path>
            </a:pathLst>
          </a:custGeom>
          <a:solidFill>
            <a:srgbClr val="8C62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1325563" y="6116638"/>
            <a:ext cx="3019425" cy="288925"/>
          </a:xfrm>
          <a:custGeom>
            <a:avLst/>
            <a:gdLst>
              <a:gd name="T0" fmla="*/ 1262 w 1299"/>
              <a:gd name="T1" fmla="*/ 0 h 124"/>
              <a:gd name="T2" fmla="*/ 36 w 1299"/>
              <a:gd name="T3" fmla="*/ 0 h 124"/>
              <a:gd name="T4" fmla="*/ 0 w 1299"/>
              <a:gd name="T5" fmla="*/ 37 h 124"/>
              <a:gd name="T6" fmla="*/ 0 w 1299"/>
              <a:gd name="T7" fmla="*/ 87 h 124"/>
              <a:gd name="T8" fmla="*/ 36 w 1299"/>
              <a:gd name="T9" fmla="*/ 124 h 124"/>
              <a:gd name="T10" fmla="*/ 1262 w 1299"/>
              <a:gd name="T11" fmla="*/ 124 h 124"/>
              <a:gd name="T12" fmla="*/ 1299 w 1299"/>
              <a:gd name="T13" fmla="*/ 87 h 124"/>
              <a:gd name="T14" fmla="*/ 1299 w 1299"/>
              <a:gd name="T15" fmla="*/ 37 h 124"/>
              <a:gd name="T16" fmla="*/ 1262 w 1299"/>
              <a:gd name="T17" fmla="*/ 0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9" h="124">
                <a:moveTo>
                  <a:pt x="1262" y="0"/>
                </a:moveTo>
                <a:cubicBezTo>
                  <a:pt x="36" y="0"/>
                  <a:pt x="36" y="0"/>
                  <a:pt x="36" y="0"/>
                </a:cubicBezTo>
                <a:cubicBezTo>
                  <a:pt x="16" y="0"/>
                  <a:pt x="0" y="17"/>
                  <a:pt x="0" y="37"/>
                </a:cubicBezTo>
                <a:cubicBezTo>
                  <a:pt x="0" y="87"/>
                  <a:pt x="0" y="87"/>
                  <a:pt x="0" y="87"/>
                </a:cubicBezTo>
                <a:cubicBezTo>
                  <a:pt x="0" y="107"/>
                  <a:pt x="16" y="124"/>
                  <a:pt x="36" y="124"/>
                </a:cubicBezTo>
                <a:cubicBezTo>
                  <a:pt x="1262" y="124"/>
                  <a:pt x="1262" y="124"/>
                  <a:pt x="1262" y="124"/>
                </a:cubicBezTo>
                <a:cubicBezTo>
                  <a:pt x="1283" y="124"/>
                  <a:pt x="1299" y="107"/>
                  <a:pt x="1299" y="87"/>
                </a:cubicBezTo>
                <a:cubicBezTo>
                  <a:pt x="1299" y="37"/>
                  <a:pt x="1299" y="37"/>
                  <a:pt x="1299" y="37"/>
                </a:cubicBezTo>
                <a:cubicBezTo>
                  <a:pt x="1299" y="17"/>
                  <a:pt x="1283" y="0"/>
                  <a:pt x="1262" y="0"/>
                </a:cubicBezTo>
                <a:close/>
              </a:path>
            </a:pathLst>
          </a:custGeom>
          <a:solidFill>
            <a:srgbClr val="8C62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1325563" y="6232525"/>
            <a:ext cx="3019425" cy="173038"/>
          </a:xfrm>
          <a:custGeom>
            <a:avLst/>
            <a:gdLst>
              <a:gd name="T0" fmla="*/ 1262 w 1299"/>
              <a:gd name="T1" fmla="*/ 36 h 74"/>
              <a:gd name="T2" fmla="*/ 36 w 1299"/>
              <a:gd name="T3" fmla="*/ 36 h 74"/>
              <a:gd name="T4" fmla="*/ 0 w 1299"/>
              <a:gd name="T5" fmla="*/ 0 h 74"/>
              <a:gd name="T6" fmla="*/ 0 w 1299"/>
              <a:gd name="T7" fmla="*/ 37 h 74"/>
              <a:gd name="T8" fmla="*/ 36 w 1299"/>
              <a:gd name="T9" fmla="*/ 74 h 74"/>
              <a:gd name="T10" fmla="*/ 1262 w 1299"/>
              <a:gd name="T11" fmla="*/ 74 h 74"/>
              <a:gd name="T12" fmla="*/ 1299 w 1299"/>
              <a:gd name="T13" fmla="*/ 37 h 74"/>
              <a:gd name="T14" fmla="*/ 1299 w 1299"/>
              <a:gd name="T15" fmla="*/ 0 h 74"/>
              <a:gd name="T16" fmla="*/ 1262 w 1299"/>
              <a:gd name="T17" fmla="*/ 36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9" h="74">
                <a:moveTo>
                  <a:pt x="1262" y="36"/>
                </a:moveTo>
                <a:cubicBezTo>
                  <a:pt x="36" y="36"/>
                  <a:pt x="36" y="36"/>
                  <a:pt x="36" y="36"/>
                </a:cubicBezTo>
                <a:cubicBezTo>
                  <a:pt x="16" y="36"/>
                  <a:pt x="0" y="20"/>
                  <a:pt x="0" y="0"/>
                </a:cubicBezTo>
                <a:cubicBezTo>
                  <a:pt x="0" y="37"/>
                  <a:pt x="0" y="37"/>
                  <a:pt x="0" y="37"/>
                </a:cubicBezTo>
                <a:cubicBezTo>
                  <a:pt x="0" y="57"/>
                  <a:pt x="16" y="74"/>
                  <a:pt x="36" y="74"/>
                </a:cubicBezTo>
                <a:cubicBezTo>
                  <a:pt x="1262" y="74"/>
                  <a:pt x="1262" y="74"/>
                  <a:pt x="1262" y="74"/>
                </a:cubicBezTo>
                <a:cubicBezTo>
                  <a:pt x="1283" y="74"/>
                  <a:pt x="1299" y="57"/>
                  <a:pt x="1299" y="37"/>
                </a:cubicBezTo>
                <a:cubicBezTo>
                  <a:pt x="1299" y="0"/>
                  <a:pt x="1299" y="0"/>
                  <a:pt x="1299" y="0"/>
                </a:cubicBezTo>
                <a:cubicBezTo>
                  <a:pt x="1299" y="20"/>
                  <a:pt x="1283" y="36"/>
                  <a:pt x="1262" y="36"/>
                </a:cubicBezTo>
                <a:close/>
              </a:path>
            </a:pathLst>
          </a:custGeom>
          <a:solidFill>
            <a:srgbClr val="855C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top sand"/>
          <p:cNvSpPr>
            <a:spLocks/>
          </p:cNvSpPr>
          <p:nvPr/>
        </p:nvSpPr>
        <p:spPr bwMode="auto">
          <a:xfrm>
            <a:off x="1638300" y="2382838"/>
            <a:ext cx="2395538" cy="1495425"/>
          </a:xfrm>
          <a:custGeom>
            <a:avLst/>
            <a:gdLst>
              <a:gd name="T0" fmla="*/ 22 w 1031"/>
              <a:gd name="T1" fmla="*/ 4 h 644"/>
              <a:gd name="T2" fmla="*/ 1 w 1031"/>
              <a:gd name="T3" fmla="*/ 21 h 644"/>
              <a:gd name="T4" fmla="*/ 78 w 1031"/>
              <a:gd name="T5" fmla="*/ 295 h 644"/>
              <a:gd name="T6" fmla="*/ 259 w 1031"/>
              <a:gd name="T7" fmla="*/ 515 h 644"/>
              <a:gd name="T8" fmla="*/ 516 w 1031"/>
              <a:gd name="T9" fmla="*/ 644 h 644"/>
              <a:gd name="T10" fmla="*/ 769 w 1031"/>
              <a:gd name="T11" fmla="*/ 518 h 644"/>
              <a:gd name="T12" fmla="*/ 952 w 1031"/>
              <a:gd name="T13" fmla="*/ 297 h 644"/>
              <a:gd name="T14" fmla="*/ 1030 w 1031"/>
              <a:gd name="T15" fmla="*/ 21 h 644"/>
              <a:gd name="T16" fmla="*/ 1009 w 1031"/>
              <a:gd name="T17" fmla="*/ 4 h 644"/>
              <a:gd name="T18" fmla="*/ 661 w 1031"/>
              <a:gd name="T19" fmla="*/ 118 h 644"/>
              <a:gd name="T20" fmla="*/ 370 w 1031"/>
              <a:gd name="T21" fmla="*/ 118 h 644"/>
              <a:gd name="T22" fmla="*/ 22 w 1031"/>
              <a:gd name="T23" fmla="*/ 4 h 6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031" h="644">
                <a:moveTo>
                  <a:pt x="22" y="4"/>
                </a:moveTo>
                <a:cubicBezTo>
                  <a:pt x="11" y="0"/>
                  <a:pt x="0" y="10"/>
                  <a:pt x="1" y="21"/>
                </a:cubicBezTo>
                <a:cubicBezTo>
                  <a:pt x="11" y="122"/>
                  <a:pt x="37" y="214"/>
                  <a:pt x="78" y="295"/>
                </a:cubicBezTo>
                <a:cubicBezTo>
                  <a:pt x="122" y="381"/>
                  <a:pt x="182" y="455"/>
                  <a:pt x="259" y="515"/>
                </a:cubicBezTo>
                <a:cubicBezTo>
                  <a:pt x="370" y="603"/>
                  <a:pt x="483" y="636"/>
                  <a:pt x="516" y="644"/>
                </a:cubicBezTo>
                <a:cubicBezTo>
                  <a:pt x="548" y="636"/>
                  <a:pt x="658" y="604"/>
                  <a:pt x="769" y="518"/>
                </a:cubicBezTo>
                <a:cubicBezTo>
                  <a:pt x="846" y="458"/>
                  <a:pt x="908" y="384"/>
                  <a:pt x="952" y="297"/>
                </a:cubicBezTo>
                <a:cubicBezTo>
                  <a:pt x="993" y="216"/>
                  <a:pt x="1019" y="123"/>
                  <a:pt x="1030" y="21"/>
                </a:cubicBezTo>
                <a:cubicBezTo>
                  <a:pt x="1031" y="10"/>
                  <a:pt x="1020" y="0"/>
                  <a:pt x="1009" y="4"/>
                </a:cubicBezTo>
                <a:cubicBezTo>
                  <a:pt x="661" y="118"/>
                  <a:pt x="661" y="118"/>
                  <a:pt x="661" y="118"/>
                </a:cubicBezTo>
                <a:cubicBezTo>
                  <a:pt x="566" y="149"/>
                  <a:pt x="465" y="149"/>
                  <a:pt x="370" y="118"/>
                </a:cubicBezTo>
                <a:lnTo>
                  <a:pt x="22" y="4"/>
                </a:lnTo>
                <a:close/>
              </a:path>
            </a:pathLst>
          </a:custGeom>
          <a:solidFill>
            <a:srgbClr val="EDCD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bottom sand"/>
          <p:cNvSpPr>
            <a:spLocks/>
          </p:cNvSpPr>
          <p:nvPr/>
        </p:nvSpPr>
        <p:spPr bwMode="auto">
          <a:xfrm>
            <a:off x="1625600" y="5057775"/>
            <a:ext cx="2417763" cy="1058863"/>
          </a:xfrm>
          <a:custGeom>
            <a:avLst/>
            <a:gdLst>
              <a:gd name="T0" fmla="*/ 0 w 1523"/>
              <a:gd name="T1" fmla="*/ 667 h 667"/>
              <a:gd name="T2" fmla="*/ 763 w 1523"/>
              <a:gd name="T3" fmla="*/ 0 h 667"/>
              <a:gd name="T4" fmla="*/ 1523 w 1523"/>
              <a:gd name="T5" fmla="*/ 667 h 667"/>
              <a:gd name="T6" fmla="*/ 0 w 1523"/>
              <a:gd name="T7" fmla="*/ 667 h 6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23" h="667">
                <a:moveTo>
                  <a:pt x="0" y="667"/>
                </a:moveTo>
                <a:lnTo>
                  <a:pt x="763" y="0"/>
                </a:lnTo>
                <a:lnTo>
                  <a:pt x="1523" y="667"/>
                </a:lnTo>
                <a:lnTo>
                  <a:pt x="0" y="667"/>
                </a:lnTo>
                <a:close/>
              </a:path>
            </a:pathLst>
          </a:custGeom>
          <a:solidFill>
            <a:srgbClr val="EDCD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straight connector"/>
          <p:cNvSpPr>
            <a:spLocks noChangeArrowheads="1"/>
          </p:cNvSpPr>
          <p:nvPr/>
        </p:nvSpPr>
        <p:spPr bwMode="auto">
          <a:xfrm>
            <a:off x="2792413" y="3855244"/>
            <a:ext cx="87313" cy="2259807"/>
          </a:xfrm>
          <a:prstGeom prst="rect">
            <a:avLst/>
          </a:prstGeom>
          <a:solidFill>
            <a:srgbClr val="EDCD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12" name="button: start timer"/>
          <p:cNvGrpSpPr/>
          <p:nvPr/>
        </p:nvGrpSpPr>
        <p:grpSpPr>
          <a:xfrm>
            <a:off x="1512000" y="185859"/>
            <a:ext cx="2636838" cy="799962"/>
            <a:chOff x="1332706" y="185859"/>
            <a:chExt cx="2636838" cy="799962"/>
          </a:xfrm>
        </p:grpSpPr>
        <p:sp>
          <p:nvSpPr>
            <p:cNvPr id="13" name="Rounded Rectangle 12"/>
            <p:cNvSpPr/>
            <p:nvPr/>
          </p:nvSpPr>
          <p:spPr>
            <a:xfrm>
              <a:off x="1332706" y="288262"/>
              <a:ext cx="2636838" cy="697559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1332706" y="185859"/>
              <a:ext cx="2636838" cy="697559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dirty="0">
                  <a:latin typeface="Arial" panose="020B0604020202020204" pitchFamily="34" charset="0"/>
                  <a:cs typeface="Arial" panose="020B0604020202020204" pitchFamily="34" charset="0"/>
                </a:rPr>
                <a:t>START TIMER</a:t>
              </a:r>
            </a:p>
          </p:txBody>
        </p:sp>
      </p:grpSp>
      <p:grpSp>
        <p:nvGrpSpPr>
          <p:cNvPr id="15" name="times up"/>
          <p:cNvGrpSpPr/>
          <p:nvPr/>
        </p:nvGrpSpPr>
        <p:grpSpPr>
          <a:xfrm>
            <a:off x="1512000" y="185859"/>
            <a:ext cx="2636838" cy="799962"/>
            <a:chOff x="4321176" y="185859"/>
            <a:chExt cx="2636838" cy="799962"/>
          </a:xfrm>
        </p:grpSpPr>
        <p:sp>
          <p:nvSpPr>
            <p:cNvPr id="16" name="Rounded Rectangle 15"/>
            <p:cNvSpPr/>
            <p:nvPr/>
          </p:nvSpPr>
          <p:spPr>
            <a:xfrm>
              <a:off x="4321176" y="288262"/>
              <a:ext cx="2636838" cy="697559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4321176" y="185859"/>
              <a:ext cx="2636838" cy="697559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dirty="0">
                  <a:latin typeface="Arial" panose="020B0604020202020204" pitchFamily="34" charset="0"/>
                  <a:cs typeface="Arial" panose="020B0604020202020204" pitchFamily="34" charset="0"/>
                </a:rPr>
                <a:t>TIME’S UP!</a:t>
              </a: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0D9DA596-CEF9-4478-B73F-879EEA931B0B}"/>
              </a:ext>
            </a:extLst>
          </p:cNvPr>
          <p:cNvSpPr txBox="1"/>
          <p:nvPr/>
        </p:nvSpPr>
        <p:spPr>
          <a:xfrm>
            <a:off x="7763119" y="185859"/>
            <a:ext cx="3199914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 LIMIT: </a:t>
            </a:r>
          </a:p>
          <a:p>
            <a:pPr algn="ctr"/>
            <a:r>
              <a:rPr lang="en-GB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minutes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97624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9" dur="6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599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6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00"/>
                            </p:stCondLst>
                            <p:childTnLst>
                              <p:par>
                                <p:cTn id="15" presetID="22" presetClass="exit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005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0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>
            <a:spLocks noChangeAspect="1" noChangeArrowheads="1" noTextEdit="1"/>
          </p:cNvSpPr>
          <p:nvPr/>
        </p:nvSpPr>
        <p:spPr bwMode="auto">
          <a:xfrm>
            <a:off x="1323975" y="1447800"/>
            <a:ext cx="3019425" cy="495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Freeform 3"/>
          <p:cNvSpPr>
            <a:spLocks/>
          </p:cNvSpPr>
          <p:nvPr/>
        </p:nvSpPr>
        <p:spPr bwMode="auto">
          <a:xfrm>
            <a:off x="1520825" y="1735138"/>
            <a:ext cx="2628900" cy="4381500"/>
          </a:xfrm>
          <a:custGeom>
            <a:avLst/>
            <a:gdLst>
              <a:gd name="T0" fmla="*/ 1131 w 1131"/>
              <a:gd name="T1" fmla="*/ 0 h 1887"/>
              <a:gd name="T2" fmla="*/ 0 w 1131"/>
              <a:gd name="T3" fmla="*/ 0 h 1887"/>
              <a:gd name="T4" fmla="*/ 0 w 1131"/>
              <a:gd name="T5" fmla="*/ 194 h 1887"/>
              <a:gd name="T6" fmla="*/ 460 w 1131"/>
              <a:gd name="T7" fmla="*/ 934 h 1887"/>
              <a:gd name="T8" fmla="*/ 460 w 1131"/>
              <a:gd name="T9" fmla="*/ 954 h 1887"/>
              <a:gd name="T10" fmla="*/ 0 w 1131"/>
              <a:gd name="T11" fmla="*/ 1694 h 1887"/>
              <a:gd name="T12" fmla="*/ 0 w 1131"/>
              <a:gd name="T13" fmla="*/ 1887 h 1887"/>
              <a:gd name="T14" fmla="*/ 1131 w 1131"/>
              <a:gd name="T15" fmla="*/ 1887 h 1887"/>
              <a:gd name="T16" fmla="*/ 1131 w 1131"/>
              <a:gd name="T17" fmla="*/ 1694 h 1887"/>
              <a:gd name="T18" fmla="*/ 671 w 1131"/>
              <a:gd name="T19" fmla="*/ 954 h 1887"/>
              <a:gd name="T20" fmla="*/ 671 w 1131"/>
              <a:gd name="T21" fmla="*/ 934 h 1887"/>
              <a:gd name="T22" fmla="*/ 1131 w 1131"/>
              <a:gd name="T23" fmla="*/ 194 h 1887"/>
              <a:gd name="T24" fmla="*/ 1131 w 1131"/>
              <a:gd name="T25" fmla="*/ 0 h 18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131" h="1887">
                <a:moveTo>
                  <a:pt x="11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194"/>
                  <a:pt x="0" y="194"/>
                  <a:pt x="0" y="194"/>
                </a:cubicBezTo>
                <a:cubicBezTo>
                  <a:pt x="0" y="675"/>
                  <a:pt x="297" y="865"/>
                  <a:pt x="460" y="934"/>
                </a:cubicBezTo>
                <a:cubicBezTo>
                  <a:pt x="469" y="937"/>
                  <a:pt x="469" y="950"/>
                  <a:pt x="460" y="954"/>
                </a:cubicBezTo>
                <a:cubicBezTo>
                  <a:pt x="297" y="1022"/>
                  <a:pt x="0" y="1212"/>
                  <a:pt x="0" y="1694"/>
                </a:cubicBezTo>
                <a:cubicBezTo>
                  <a:pt x="0" y="1887"/>
                  <a:pt x="0" y="1887"/>
                  <a:pt x="0" y="1887"/>
                </a:cubicBezTo>
                <a:cubicBezTo>
                  <a:pt x="1131" y="1887"/>
                  <a:pt x="1131" y="1887"/>
                  <a:pt x="1131" y="1887"/>
                </a:cubicBezTo>
                <a:cubicBezTo>
                  <a:pt x="1131" y="1694"/>
                  <a:pt x="1131" y="1694"/>
                  <a:pt x="1131" y="1694"/>
                </a:cubicBezTo>
                <a:cubicBezTo>
                  <a:pt x="1131" y="1212"/>
                  <a:pt x="834" y="1022"/>
                  <a:pt x="671" y="954"/>
                </a:cubicBezTo>
                <a:cubicBezTo>
                  <a:pt x="661" y="950"/>
                  <a:pt x="661" y="937"/>
                  <a:pt x="671" y="934"/>
                </a:cubicBezTo>
                <a:cubicBezTo>
                  <a:pt x="834" y="865"/>
                  <a:pt x="1131" y="675"/>
                  <a:pt x="1131" y="194"/>
                </a:cubicBezTo>
                <a:cubicBezTo>
                  <a:pt x="1131" y="0"/>
                  <a:pt x="1131" y="0"/>
                  <a:pt x="1131" y="0"/>
                </a:cubicBezTo>
              </a:path>
            </a:pathLst>
          </a:custGeom>
          <a:solidFill>
            <a:srgbClr val="F5F5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Freeform 4"/>
          <p:cNvSpPr>
            <a:spLocks/>
          </p:cNvSpPr>
          <p:nvPr/>
        </p:nvSpPr>
        <p:spPr bwMode="auto">
          <a:xfrm>
            <a:off x="1325563" y="1449388"/>
            <a:ext cx="3019425" cy="285750"/>
          </a:xfrm>
          <a:custGeom>
            <a:avLst/>
            <a:gdLst>
              <a:gd name="T0" fmla="*/ 1262 w 1299"/>
              <a:gd name="T1" fmla="*/ 0 h 123"/>
              <a:gd name="T2" fmla="*/ 36 w 1299"/>
              <a:gd name="T3" fmla="*/ 0 h 123"/>
              <a:gd name="T4" fmla="*/ 0 w 1299"/>
              <a:gd name="T5" fmla="*/ 36 h 123"/>
              <a:gd name="T6" fmla="*/ 0 w 1299"/>
              <a:gd name="T7" fmla="*/ 86 h 123"/>
              <a:gd name="T8" fmla="*/ 36 w 1299"/>
              <a:gd name="T9" fmla="*/ 123 h 123"/>
              <a:gd name="T10" fmla="*/ 1262 w 1299"/>
              <a:gd name="T11" fmla="*/ 123 h 123"/>
              <a:gd name="T12" fmla="*/ 1299 w 1299"/>
              <a:gd name="T13" fmla="*/ 86 h 123"/>
              <a:gd name="T14" fmla="*/ 1299 w 1299"/>
              <a:gd name="T15" fmla="*/ 36 h 123"/>
              <a:gd name="T16" fmla="*/ 1262 w 1299"/>
              <a:gd name="T17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9" h="123">
                <a:moveTo>
                  <a:pt x="1262" y="0"/>
                </a:moveTo>
                <a:cubicBezTo>
                  <a:pt x="36" y="0"/>
                  <a:pt x="36" y="0"/>
                  <a:pt x="36" y="0"/>
                </a:cubicBezTo>
                <a:cubicBezTo>
                  <a:pt x="16" y="0"/>
                  <a:pt x="0" y="16"/>
                  <a:pt x="0" y="36"/>
                </a:cubicBezTo>
                <a:cubicBezTo>
                  <a:pt x="0" y="86"/>
                  <a:pt x="0" y="86"/>
                  <a:pt x="0" y="86"/>
                </a:cubicBezTo>
                <a:cubicBezTo>
                  <a:pt x="0" y="107"/>
                  <a:pt x="16" y="123"/>
                  <a:pt x="36" y="123"/>
                </a:cubicBezTo>
                <a:cubicBezTo>
                  <a:pt x="1262" y="123"/>
                  <a:pt x="1262" y="123"/>
                  <a:pt x="1262" y="123"/>
                </a:cubicBezTo>
                <a:cubicBezTo>
                  <a:pt x="1283" y="123"/>
                  <a:pt x="1299" y="107"/>
                  <a:pt x="1299" y="86"/>
                </a:cubicBezTo>
                <a:cubicBezTo>
                  <a:pt x="1299" y="36"/>
                  <a:pt x="1299" y="36"/>
                  <a:pt x="1299" y="36"/>
                </a:cubicBezTo>
                <a:cubicBezTo>
                  <a:pt x="1299" y="16"/>
                  <a:pt x="1283" y="0"/>
                  <a:pt x="1262" y="0"/>
                </a:cubicBezTo>
                <a:close/>
              </a:path>
            </a:pathLst>
          </a:custGeom>
          <a:solidFill>
            <a:srgbClr val="8C62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1325563" y="6116638"/>
            <a:ext cx="3019425" cy="288925"/>
          </a:xfrm>
          <a:custGeom>
            <a:avLst/>
            <a:gdLst>
              <a:gd name="T0" fmla="*/ 1262 w 1299"/>
              <a:gd name="T1" fmla="*/ 0 h 124"/>
              <a:gd name="T2" fmla="*/ 36 w 1299"/>
              <a:gd name="T3" fmla="*/ 0 h 124"/>
              <a:gd name="T4" fmla="*/ 0 w 1299"/>
              <a:gd name="T5" fmla="*/ 37 h 124"/>
              <a:gd name="T6" fmla="*/ 0 w 1299"/>
              <a:gd name="T7" fmla="*/ 87 h 124"/>
              <a:gd name="T8" fmla="*/ 36 w 1299"/>
              <a:gd name="T9" fmla="*/ 124 h 124"/>
              <a:gd name="T10" fmla="*/ 1262 w 1299"/>
              <a:gd name="T11" fmla="*/ 124 h 124"/>
              <a:gd name="T12" fmla="*/ 1299 w 1299"/>
              <a:gd name="T13" fmla="*/ 87 h 124"/>
              <a:gd name="T14" fmla="*/ 1299 w 1299"/>
              <a:gd name="T15" fmla="*/ 37 h 124"/>
              <a:gd name="T16" fmla="*/ 1262 w 1299"/>
              <a:gd name="T17" fmla="*/ 0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9" h="124">
                <a:moveTo>
                  <a:pt x="1262" y="0"/>
                </a:moveTo>
                <a:cubicBezTo>
                  <a:pt x="36" y="0"/>
                  <a:pt x="36" y="0"/>
                  <a:pt x="36" y="0"/>
                </a:cubicBezTo>
                <a:cubicBezTo>
                  <a:pt x="16" y="0"/>
                  <a:pt x="0" y="17"/>
                  <a:pt x="0" y="37"/>
                </a:cubicBezTo>
                <a:cubicBezTo>
                  <a:pt x="0" y="87"/>
                  <a:pt x="0" y="87"/>
                  <a:pt x="0" y="87"/>
                </a:cubicBezTo>
                <a:cubicBezTo>
                  <a:pt x="0" y="107"/>
                  <a:pt x="16" y="124"/>
                  <a:pt x="36" y="124"/>
                </a:cubicBezTo>
                <a:cubicBezTo>
                  <a:pt x="1262" y="124"/>
                  <a:pt x="1262" y="124"/>
                  <a:pt x="1262" y="124"/>
                </a:cubicBezTo>
                <a:cubicBezTo>
                  <a:pt x="1283" y="124"/>
                  <a:pt x="1299" y="107"/>
                  <a:pt x="1299" y="87"/>
                </a:cubicBezTo>
                <a:cubicBezTo>
                  <a:pt x="1299" y="37"/>
                  <a:pt x="1299" y="37"/>
                  <a:pt x="1299" y="37"/>
                </a:cubicBezTo>
                <a:cubicBezTo>
                  <a:pt x="1299" y="17"/>
                  <a:pt x="1283" y="0"/>
                  <a:pt x="1262" y="0"/>
                </a:cubicBezTo>
                <a:close/>
              </a:path>
            </a:pathLst>
          </a:custGeom>
          <a:solidFill>
            <a:srgbClr val="8C62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1325563" y="6232525"/>
            <a:ext cx="3019425" cy="173038"/>
          </a:xfrm>
          <a:custGeom>
            <a:avLst/>
            <a:gdLst>
              <a:gd name="T0" fmla="*/ 1262 w 1299"/>
              <a:gd name="T1" fmla="*/ 36 h 74"/>
              <a:gd name="T2" fmla="*/ 36 w 1299"/>
              <a:gd name="T3" fmla="*/ 36 h 74"/>
              <a:gd name="T4" fmla="*/ 0 w 1299"/>
              <a:gd name="T5" fmla="*/ 0 h 74"/>
              <a:gd name="T6" fmla="*/ 0 w 1299"/>
              <a:gd name="T7" fmla="*/ 37 h 74"/>
              <a:gd name="T8" fmla="*/ 36 w 1299"/>
              <a:gd name="T9" fmla="*/ 74 h 74"/>
              <a:gd name="T10" fmla="*/ 1262 w 1299"/>
              <a:gd name="T11" fmla="*/ 74 h 74"/>
              <a:gd name="T12" fmla="*/ 1299 w 1299"/>
              <a:gd name="T13" fmla="*/ 37 h 74"/>
              <a:gd name="T14" fmla="*/ 1299 w 1299"/>
              <a:gd name="T15" fmla="*/ 0 h 74"/>
              <a:gd name="T16" fmla="*/ 1262 w 1299"/>
              <a:gd name="T17" fmla="*/ 36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9" h="74">
                <a:moveTo>
                  <a:pt x="1262" y="36"/>
                </a:moveTo>
                <a:cubicBezTo>
                  <a:pt x="36" y="36"/>
                  <a:pt x="36" y="36"/>
                  <a:pt x="36" y="36"/>
                </a:cubicBezTo>
                <a:cubicBezTo>
                  <a:pt x="16" y="36"/>
                  <a:pt x="0" y="20"/>
                  <a:pt x="0" y="0"/>
                </a:cubicBezTo>
                <a:cubicBezTo>
                  <a:pt x="0" y="37"/>
                  <a:pt x="0" y="37"/>
                  <a:pt x="0" y="37"/>
                </a:cubicBezTo>
                <a:cubicBezTo>
                  <a:pt x="0" y="57"/>
                  <a:pt x="16" y="74"/>
                  <a:pt x="36" y="74"/>
                </a:cubicBezTo>
                <a:cubicBezTo>
                  <a:pt x="1262" y="74"/>
                  <a:pt x="1262" y="74"/>
                  <a:pt x="1262" y="74"/>
                </a:cubicBezTo>
                <a:cubicBezTo>
                  <a:pt x="1283" y="74"/>
                  <a:pt x="1299" y="57"/>
                  <a:pt x="1299" y="37"/>
                </a:cubicBezTo>
                <a:cubicBezTo>
                  <a:pt x="1299" y="0"/>
                  <a:pt x="1299" y="0"/>
                  <a:pt x="1299" y="0"/>
                </a:cubicBezTo>
                <a:cubicBezTo>
                  <a:pt x="1299" y="20"/>
                  <a:pt x="1283" y="36"/>
                  <a:pt x="1262" y="36"/>
                </a:cubicBezTo>
                <a:close/>
              </a:path>
            </a:pathLst>
          </a:custGeom>
          <a:solidFill>
            <a:srgbClr val="855C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top sand"/>
          <p:cNvSpPr>
            <a:spLocks/>
          </p:cNvSpPr>
          <p:nvPr/>
        </p:nvSpPr>
        <p:spPr bwMode="auto">
          <a:xfrm>
            <a:off x="1638300" y="2382838"/>
            <a:ext cx="2395538" cy="1495425"/>
          </a:xfrm>
          <a:custGeom>
            <a:avLst/>
            <a:gdLst>
              <a:gd name="T0" fmla="*/ 22 w 1031"/>
              <a:gd name="T1" fmla="*/ 4 h 644"/>
              <a:gd name="T2" fmla="*/ 1 w 1031"/>
              <a:gd name="T3" fmla="*/ 21 h 644"/>
              <a:gd name="T4" fmla="*/ 78 w 1031"/>
              <a:gd name="T5" fmla="*/ 295 h 644"/>
              <a:gd name="T6" fmla="*/ 259 w 1031"/>
              <a:gd name="T7" fmla="*/ 515 h 644"/>
              <a:gd name="T8" fmla="*/ 516 w 1031"/>
              <a:gd name="T9" fmla="*/ 644 h 644"/>
              <a:gd name="T10" fmla="*/ 769 w 1031"/>
              <a:gd name="T11" fmla="*/ 518 h 644"/>
              <a:gd name="T12" fmla="*/ 952 w 1031"/>
              <a:gd name="T13" fmla="*/ 297 h 644"/>
              <a:gd name="T14" fmla="*/ 1030 w 1031"/>
              <a:gd name="T15" fmla="*/ 21 h 644"/>
              <a:gd name="T16" fmla="*/ 1009 w 1031"/>
              <a:gd name="T17" fmla="*/ 4 h 644"/>
              <a:gd name="T18" fmla="*/ 661 w 1031"/>
              <a:gd name="T19" fmla="*/ 118 h 644"/>
              <a:gd name="T20" fmla="*/ 370 w 1031"/>
              <a:gd name="T21" fmla="*/ 118 h 644"/>
              <a:gd name="T22" fmla="*/ 22 w 1031"/>
              <a:gd name="T23" fmla="*/ 4 h 6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031" h="644">
                <a:moveTo>
                  <a:pt x="22" y="4"/>
                </a:moveTo>
                <a:cubicBezTo>
                  <a:pt x="11" y="0"/>
                  <a:pt x="0" y="10"/>
                  <a:pt x="1" y="21"/>
                </a:cubicBezTo>
                <a:cubicBezTo>
                  <a:pt x="11" y="122"/>
                  <a:pt x="37" y="214"/>
                  <a:pt x="78" y="295"/>
                </a:cubicBezTo>
                <a:cubicBezTo>
                  <a:pt x="122" y="381"/>
                  <a:pt x="182" y="455"/>
                  <a:pt x="259" y="515"/>
                </a:cubicBezTo>
                <a:cubicBezTo>
                  <a:pt x="370" y="603"/>
                  <a:pt x="483" y="636"/>
                  <a:pt x="516" y="644"/>
                </a:cubicBezTo>
                <a:cubicBezTo>
                  <a:pt x="548" y="636"/>
                  <a:pt x="658" y="604"/>
                  <a:pt x="769" y="518"/>
                </a:cubicBezTo>
                <a:cubicBezTo>
                  <a:pt x="846" y="458"/>
                  <a:pt x="908" y="384"/>
                  <a:pt x="952" y="297"/>
                </a:cubicBezTo>
                <a:cubicBezTo>
                  <a:pt x="993" y="216"/>
                  <a:pt x="1019" y="123"/>
                  <a:pt x="1030" y="21"/>
                </a:cubicBezTo>
                <a:cubicBezTo>
                  <a:pt x="1031" y="10"/>
                  <a:pt x="1020" y="0"/>
                  <a:pt x="1009" y="4"/>
                </a:cubicBezTo>
                <a:cubicBezTo>
                  <a:pt x="661" y="118"/>
                  <a:pt x="661" y="118"/>
                  <a:pt x="661" y="118"/>
                </a:cubicBezTo>
                <a:cubicBezTo>
                  <a:pt x="566" y="149"/>
                  <a:pt x="465" y="149"/>
                  <a:pt x="370" y="118"/>
                </a:cubicBezTo>
                <a:lnTo>
                  <a:pt x="22" y="4"/>
                </a:lnTo>
                <a:close/>
              </a:path>
            </a:pathLst>
          </a:custGeom>
          <a:solidFill>
            <a:srgbClr val="EDCD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9" name="bottom sand"/>
          <p:cNvSpPr>
            <a:spLocks/>
          </p:cNvSpPr>
          <p:nvPr/>
        </p:nvSpPr>
        <p:spPr bwMode="auto">
          <a:xfrm>
            <a:off x="1625600" y="5057775"/>
            <a:ext cx="2417763" cy="1058863"/>
          </a:xfrm>
          <a:custGeom>
            <a:avLst/>
            <a:gdLst>
              <a:gd name="T0" fmla="*/ 0 w 1523"/>
              <a:gd name="T1" fmla="*/ 667 h 667"/>
              <a:gd name="T2" fmla="*/ 763 w 1523"/>
              <a:gd name="T3" fmla="*/ 0 h 667"/>
              <a:gd name="T4" fmla="*/ 1523 w 1523"/>
              <a:gd name="T5" fmla="*/ 667 h 667"/>
              <a:gd name="T6" fmla="*/ 0 w 1523"/>
              <a:gd name="T7" fmla="*/ 667 h 6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23" h="667">
                <a:moveTo>
                  <a:pt x="0" y="667"/>
                </a:moveTo>
                <a:lnTo>
                  <a:pt x="763" y="0"/>
                </a:lnTo>
                <a:lnTo>
                  <a:pt x="1523" y="667"/>
                </a:lnTo>
                <a:lnTo>
                  <a:pt x="0" y="667"/>
                </a:lnTo>
                <a:close/>
              </a:path>
            </a:pathLst>
          </a:custGeom>
          <a:solidFill>
            <a:srgbClr val="EDCD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straight connector"/>
          <p:cNvSpPr>
            <a:spLocks noChangeArrowheads="1"/>
          </p:cNvSpPr>
          <p:nvPr/>
        </p:nvSpPr>
        <p:spPr bwMode="auto">
          <a:xfrm>
            <a:off x="2792413" y="3855244"/>
            <a:ext cx="87313" cy="2259807"/>
          </a:xfrm>
          <a:prstGeom prst="rect">
            <a:avLst/>
          </a:prstGeom>
          <a:solidFill>
            <a:srgbClr val="EDCD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12" name="button: start timer"/>
          <p:cNvGrpSpPr/>
          <p:nvPr/>
        </p:nvGrpSpPr>
        <p:grpSpPr>
          <a:xfrm>
            <a:off x="1512000" y="185859"/>
            <a:ext cx="2636838" cy="799962"/>
            <a:chOff x="1332706" y="185859"/>
            <a:chExt cx="2636838" cy="799962"/>
          </a:xfrm>
        </p:grpSpPr>
        <p:sp>
          <p:nvSpPr>
            <p:cNvPr id="13" name="Rounded Rectangle 12"/>
            <p:cNvSpPr/>
            <p:nvPr/>
          </p:nvSpPr>
          <p:spPr>
            <a:xfrm>
              <a:off x="1332706" y="288262"/>
              <a:ext cx="2636838" cy="697559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1332706" y="185859"/>
              <a:ext cx="2636838" cy="697559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dirty="0">
                  <a:latin typeface="Arial" panose="020B0604020202020204" pitchFamily="34" charset="0"/>
                  <a:cs typeface="Arial" panose="020B0604020202020204" pitchFamily="34" charset="0"/>
                </a:rPr>
                <a:t>START TIMER</a:t>
              </a:r>
            </a:p>
          </p:txBody>
        </p:sp>
      </p:grpSp>
      <p:grpSp>
        <p:nvGrpSpPr>
          <p:cNvPr id="15" name="times up"/>
          <p:cNvGrpSpPr/>
          <p:nvPr/>
        </p:nvGrpSpPr>
        <p:grpSpPr>
          <a:xfrm>
            <a:off x="1512000" y="185859"/>
            <a:ext cx="2636838" cy="799962"/>
            <a:chOff x="4321176" y="185859"/>
            <a:chExt cx="2636838" cy="799962"/>
          </a:xfrm>
        </p:grpSpPr>
        <p:sp>
          <p:nvSpPr>
            <p:cNvPr id="16" name="Rounded Rectangle 15"/>
            <p:cNvSpPr/>
            <p:nvPr/>
          </p:nvSpPr>
          <p:spPr>
            <a:xfrm>
              <a:off x="4321176" y="288262"/>
              <a:ext cx="2636838" cy="697559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4321176" y="185859"/>
              <a:ext cx="2636838" cy="697559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dirty="0">
                  <a:latin typeface="Arial" panose="020B0604020202020204" pitchFamily="34" charset="0"/>
                  <a:cs typeface="Arial" panose="020B0604020202020204" pitchFamily="34" charset="0"/>
                </a:rPr>
                <a:t>TIME’S UP!</a:t>
              </a: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14721794-C63F-434B-AC98-E45C5614B3BE}"/>
              </a:ext>
            </a:extLst>
          </p:cNvPr>
          <p:cNvSpPr txBox="1"/>
          <p:nvPr/>
        </p:nvSpPr>
        <p:spPr>
          <a:xfrm>
            <a:off x="7763119" y="185859"/>
            <a:ext cx="3199914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 LIMIT: </a:t>
            </a:r>
          </a:p>
          <a:p>
            <a:pPr algn="ctr"/>
            <a:r>
              <a:rPr lang="en-GB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minutes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15305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9" dur="12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199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2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00000"/>
                            </p:stCondLst>
                            <p:childTnLst>
                              <p:par>
                                <p:cTn id="15" presetID="22" presetClass="exit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005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0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>
            <a:spLocks noChangeAspect="1" noChangeArrowheads="1" noTextEdit="1"/>
          </p:cNvSpPr>
          <p:nvPr/>
        </p:nvSpPr>
        <p:spPr bwMode="auto">
          <a:xfrm>
            <a:off x="1323975" y="1447800"/>
            <a:ext cx="3019425" cy="495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Freeform 3"/>
          <p:cNvSpPr>
            <a:spLocks/>
          </p:cNvSpPr>
          <p:nvPr/>
        </p:nvSpPr>
        <p:spPr bwMode="auto">
          <a:xfrm>
            <a:off x="1520825" y="1735138"/>
            <a:ext cx="2628900" cy="4381500"/>
          </a:xfrm>
          <a:custGeom>
            <a:avLst/>
            <a:gdLst>
              <a:gd name="T0" fmla="*/ 1131 w 1131"/>
              <a:gd name="T1" fmla="*/ 0 h 1887"/>
              <a:gd name="T2" fmla="*/ 0 w 1131"/>
              <a:gd name="T3" fmla="*/ 0 h 1887"/>
              <a:gd name="T4" fmla="*/ 0 w 1131"/>
              <a:gd name="T5" fmla="*/ 194 h 1887"/>
              <a:gd name="T6" fmla="*/ 460 w 1131"/>
              <a:gd name="T7" fmla="*/ 934 h 1887"/>
              <a:gd name="T8" fmla="*/ 460 w 1131"/>
              <a:gd name="T9" fmla="*/ 954 h 1887"/>
              <a:gd name="T10" fmla="*/ 0 w 1131"/>
              <a:gd name="T11" fmla="*/ 1694 h 1887"/>
              <a:gd name="T12" fmla="*/ 0 w 1131"/>
              <a:gd name="T13" fmla="*/ 1887 h 1887"/>
              <a:gd name="T14" fmla="*/ 1131 w 1131"/>
              <a:gd name="T15" fmla="*/ 1887 h 1887"/>
              <a:gd name="T16" fmla="*/ 1131 w 1131"/>
              <a:gd name="T17" fmla="*/ 1694 h 1887"/>
              <a:gd name="T18" fmla="*/ 671 w 1131"/>
              <a:gd name="T19" fmla="*/ 954 h 1887"/>
              <a:gd name="T20" fmla="*/ 671 w 1131"/>
              <a:gd name="T21" fmla="*/ 934 h 1887"/>
              <a:gd name="T22" fmla="*/ 1131 w 1131"/>
              <a:gd name="T23" fmla="*/ 194 h 1887"/>
              <a:gd name="T24" fmla="*/ 1131 w 1131"/>
              <a:gd name="T25" fmla="*/ 0 h 18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131" h="1887">
                <a:moveTo>
                  <a:pt x="11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194"/>
                  <a:pt x="0" y="194"/>
                  <a:pt x="0" y="194"/>
                </a:cubicBezTo>
                <a:cubicBezTo>
                  <a:pt x="0" y="675"/>
                  <a:pt x="297" y="865"/>
                  <a:pt x="460" y="934"/>
                </a:cubicBezTo>
                <a:cubicBezTo>
                  <a:pt x="469" y="937"/>
                  <a:pt x="469" y="950"/>
                  <a:pt x="460" y="954"/>
                </a:cubicBezTo>
                <a:cubicBezTo>
                  <a:pt x="297" y="1022"/>
                  <a:pt x="0" y="1212"/>
                  <a:pt x="0" y="1694"/>
                </a:cubicBezTo>
                <a:cubicBezTo>
                  <a:pt x="0" y="1887"/>
                  <a:pt x="0" y="1887"/>
                  <a:pt x="0" y="1887"/>
                </a:cubicBezTo>
                <a:cubicBezTo>
                  <a:pt x="1131" y="1887"/>
                  <a:pt x="1131" y="1887"/>
                  <a:pt x="1131" y="1887"/>
                </a:cubicBezTo>
                <a:cubicBezTo>
                  <a:pt x="1131" y="1694"/>
                  <a:pt x="1131" y="1694"/>
                  <a:pt x="1131" y="1694"/>
                </a:cubicBezTo>
                <a:cubicBezTo>
                  <a:pt x="1131" y="1212"/>
                  <a:pt x="834" y="1022"/>
                  <a:pt x="671" y="954"/>
                </a:cubicBezTo>
                <a:cubicBezTo>
                  <a:pt x="661" y="950"/>
                  <a:pt x="661" y="937"/>
                  <a:pt x="671" y="934"/>
                </a:cubicBezTo>
                <a:cubicBezTo>
                  <a:pt x="834" y="865"/>
                  <a:pt x="1131" y="675"/>
                  <a:pt x="1131" y="194"/>
                </a:cubicBezTo>
                <a:cubicBezTo>
                  <a:pt x="1131" y="0"/>
                  <a:pt x="1131" y="0"/>
                  <a:pt x="1131" y="0"/>
                </a:cubicBezTo>
              </a:path>
            </a:pathLst>
          </a:custGeom>
          <a:solidFill>
            <a:srgbClr val="F5F5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Freeform 4"/>
          <p:cNvSpPr>
            <a:spLocks/>
          </p:cNvSpPr>
          <p:nvPr/>
        </p:nvSpPr>
        <p:spPr bwMode="auto">
          <a:xfrm>
            <a:off x="1325563" y="1449388"/>
            <a:ext cx="3019425" cy="285750"/>
          </a:xfrm>
          <a:custGeom>
            <a:avLst/>
            <a:gdLst>
              <a:gd name="T0" fmla="*/ 1262 w 1299"/>
              <a:gd name="T1" fmla="*/ 0 h 123"/>
              <a:gd name="T2" fmla="*/ 36 w 1299"/>
              <a:gd name="T3" fmla="*/ 0 h 123"/>
              <a:gd name="T4" fmla="*/ 0 w 1299"/>
              <a:gd name="T5" fmla="*/ 36 h 123"/>
              <a:gd name="T6" fmla="*/ 0 w 1299"/>
              <a:gd name="T7" fmla="*/ 86 h 123"/>
              <a:gd name="T8" fmla="*/ 36 w 1299"/>
              <a:gd name="T9" fmla="*/ 123 h 123"/>
              <a:gd name="T10" fmla="*/ 1262 w 1299"/>
              <a:gd name="T11" fmla="*/ 123 h 123"/>
              <a:gd name="T12" fmla="*/ 1299 w 1299"/>
              <a:gd name="T13" fmla="*/ 86 h 123"/>
              <a:gd name="T14" fmla="*/ 1299 w 1299"/>
              <a:gd name="T15" fmla="*/ 36 h 123"/>
              <a:gd name="T16" fmla="*/ 1262 w 1299"/>
              <a:gd name="T17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9" h="123">
                <a:moveTo>
                  <a:pt x="1262" y="0"/>
                </a:moveTo>
                <a:cubicBezTo>
                  <a:pt x="36" y="0"/>
                  <a:pt x="36" y="0"/>
                  <a:pt x="36" y="0"/>
                </a:cubicBezTo>
                <a:cubicBezTo>
                  <a:pt x="16" y="0"/>
                  <a:pt x="0" y="16"/>
                  <a:pt x="0" y="36"/>
                </a:cubicBezTo>
                <a:cubicBezTo>
                  <a:pt x="0" y="86"/>
                  <a:pt x="0" y="86"/>
                  <a:pt x="0" y="86"/>
                </a:cubicBezTo>
                <a:cubicBezTo>
                  <a:pt x="0" y="107"/>
                  <a:pt x="16" y="123"/>
                  <a:pt x="36" y="123"/>
                </a:cubicBezTo>
                <a:cubicBezTo>
                  <a:pt x="1262" y="123"/>
                  <a:pt x="1262" y="123"/>
                  <a:pt x="1262" y="123"/>
                </a:cubicBezTo>
                <a:cubicBezTo>
                  <a:pt x="1283" y="123"/>
                  <a:pt x="1299" y="107"/>
                  <a:pt x="1299" y="86"/>
                </a:cubicBezTo>
                <a:cubicBezTo>
                  <a:pt x="1299" y="36"/>
                  <a:pt x="1299" y="36"/>
                  <a:pt x="1299" y="36"/>
                </a:cubicBezTo>
                <a:cubicBezTo>
                  <a:pt x="1299" y="16"/>
                  <a:pt x="1283" y="0"/>
                  <a:pt x="1262" y="0"/>
                </a:cubicBezTo>
                <a:close/>
              </a:path>
            </a:pathLst>
          </a:custGeom>
          <a:solidFill>
            <a:srgbClr val="8C62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1325563" y="6116638"/>
            <a:ext cx="3019425" cy="288925"/>
          </a:xfrm>
          <a:custGeom>
            <a:avLst/>
            <a:gdLst>
              <a:gd name="T0" fmla="*/ 1262 w 1299"/>
              <a:gd name="T1" fmla="*/ 0 h 124"/>
              <a:gd name="T2" fmla="*/ 36 w 1299"/>
              <a:gd name="T3" fmla="*/ 0 h 124"/>
              <a:gd name="T4" fmla="*/ 0 w 1299"/>
              <a:gd name="T5" fmla="*/ 37 h 124"/>
              <a:gd name="T6" fmla="*/ 0 w 1299"/>
              <a:gd name="T7" fmla="*/ 87 h 124"/>
              <a:gd name="T8" fmla="*/ 36 w 1299"/>
              <a:gd name="T9" fmla="*/ 124 h 124"/>
              <a:gd name="T10" fmla="*/ 1262 w 1299"/>
              <a:gd name="T11" fmla="*/ 124 h 124"/>
              <a:gd name="T12" fmla="*/ 1299 w 1299"/>
              <a:gd name="T13" fmla="*/ 87 h 124"/>
              <a:gd name="T14" fmla="*/ 1299 w 1299"/>
              <a:gd name="T15" fmla="*/ 37 h 124"/>
              <a:gd name="T16" fmla="*/ 1262 w 1299"/>
              <a:gd name="T17" fmla="*/ 0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9" h="124">
                <a:moveTo>
                  <a:pt x="1262" y="0"/>
                </a:moveTo>
                <a:cubicBezTo>
                  <a:pt x="36" y="0"/>
                  <a:pt x="36" y="0"/>
                  <a:pt x="36" y="0"/>
                </a:cubicBezTo>
                <a:cubicBezTo>
                  <a:pt x="16" y="0"/>
                  <a:pt x="0" y="17"/>
                  <a:pt x="0" y="37"/>
                </a:cubicBezTo>
                <a:cubicBezTo>
                  <a:pt x="0" y="87"/>
                  <a:pt x="0" y="87"/>
                  <a:pt x="0" y="87"/>
                </a:cubicBezTo>
                <a:cubicBezTo>
                  <a:pt x="0" y="107"/>
                  <a:pt x="16" y="124"/>
                  <a:pt x="36" y="124"/>
                </a:cubicBezTo>
                <a:cubicBezTo>
                  <a:pt x="1262" y="124"/>
                  <a:pt x="1262" y="124"/>
                  <a:pt x="1262" y="124"/>
                </a:cubicBezTo>
                <a:cubicBezTo>
                  <a:pt x="1283" y="124"/>
                  <a:pt x="1299" y="107"/>
                  <a:pt x="1299" y="87"/>
                </a:cubicBezTo>
                <a:cubicBezTo>
                  <a:pt x="1299" y="37"/>
                  <a:pt x="1299" y="37"/>
                  <a:pt x="1299" y="37"/>
                </a:cubicBezTo>
                <a:cubicBezTo>
                  <a:pt x="1299" y="17"/>
                  <a:pt x="1283" y="0"/>
                  <a:pt x="1262" y="0"/>
                </a:cubicBezTo>
                <a:close/>
              </a:path>
            </a:pathLst>
          </a:custGeom>
          <a:solidFill>
            <a:srgbClr val="8C62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1325563" y="6232525"/>
            <a:ext cx="3019425" cy="173038"/>
          </a:xfrm>
          <a:custGeom>
            <a:avLst/>
            <a:gdLst>
              <a:gd name="T0" fmla="*/ 1262 w 1299"/>
              <a:gd name="T1" fmla="*/ 36 h 74"/>
              <a:gd name="T2" fmla="*/ 36 w 1299"/>
              <a:gd name="T3" fmla="*/ 36 h 74"/>
              <a:gd name="T4" fmla="*/ 0 w 1299"/>
              <a:gd name="T5" fmla="*/ 0 h 74"/>
              <a:gd name="T6" fmla="*/ 0 w 1299"/>
              <a:gd name="T7" fmla="*/ 37 h 74"/>
              <a:gd name="T8" fmla="*/ 36 w 1299"/>
              <a:gd name="T9" fmla="*/ 74 h 74"/>
              <a:gd name="T10" fmla="*/ 1262 w 1299"/>
              <a:gd name="T11" fmla="*/ 74 h 74"/>
              <a:gd name="T12" fmla="*/ 1299 w 1299"/>
              <a:gd name="T13" fmla="*/ 37 h 74"/>
              <a:gd name="T14" fmla="*/ 1299 w 1299"/>
              <a:gd name="T15" fmla="*/ 0 h 74"/>
              <a:gd name="T16" fmla="*/ 1262 w 1299"/>
              <a:gd name="T17" fmla="*/ 36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9" h="74">
                <a:moveTo>
                  <a:pt x="1262" y="36"/>
                </a:moveTo>
                <a:cubicBezTo>
                  <a:pt x="36" y="36"/>
                  <a:pt x="36" y="36"/>
                  <a:pt x="36" y="36"/>
                </a:cubicBezTo>
                <a:cubicBezTo>
                  <a:pt x="16" y="36"/>
                  <a:pt x="0" y="20"/>
                  <a:pt x="0" y="0"/>
                </a:cubicBezTo>
                <a:cubicBezTo>
                  <a:pt x="0" y="37"/>
                  <a:pt x="0" y="37"/>
                  <a:pt x="0" y="37"/>
                </a:cubicBezTo>
                <a:cubicBezTo>
                  <a:pt x="0" y="57"/>
                  <a:pt x="16" y="74"/>
                  <a:pt x="36" y="74"/>
                </a:cubicBezTo>
                <a:cubicBezTo>
                  <a:pt x="1262" y="74"/>
                  <a:pt x="1262" y="74"/>
                  <a:pt x="1262" y="74"/>
                </a:cubicBezTo>
                <a:cubicBezTo>
                  <a:pt x="1283" y="74"/>
                  <a:pt x="1299" y="57"/>
                  <a:pt x="1299" y="37"/>
                </a:cubicBezTo>
                <a:cubicBezTo>
                  <a:pt x="1299" y="0"/>
                  <a:pt x="1299" y="0"/>
                  <a:pt x="1299" y="0"/>
                </a:cubicBezTo>
                <a:cubicBezTo>
                  <a:pt x="1299" y="20"/>
                  <a:pt x="1283" y="36"/>
                  <a:pt x="1262" y="36"/>
                </a:cubicBezTo>
                <a:close/>
              </a:path>
            </a:pathLst>
          </a:custGeom>
          <a:solidFill>
            <a:srgbClr val="855C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top sand"/>
          <p:cNvSpPr>
            <a:spLocks/>
          </p:cNvSpPr>
          <p:nvPr/>
        </p:nvSpPr>
        <p:spPr bwMode="auto">
          <a:xfrm>
            <a:off x="1638300" y="2382838"/>
            <a:ext cx="2395538" cy="1495425"/>
          </a:xfrm>
          <a:custGeom>
            <a:avLst/>
            <a:gdLst>
              <a:gd name="T0" fmla="*/ 22 w 1031"/>
              <a:gd name="T1" fmla="*/ 4 h 644"/>
              <a:gd name="T2" fmla="*/ 1 w 1031"/>
              <a:gd name="T3" fmla="*/ 21 h 644"/>
              <a:gd name="T4" fmla="*/ 78 w 1031"/>
              <a:gd name="T5" fmla="*/ 295 h 644"/>
              <a:gd name="T6" fmla="*/ 259 w 1031"/>
              <a:gd name="T7" fmla="*/ 515 h 644"/>
              <a:gd name="T8" fmla="*/ 516 w 1031"/>
              <a:gd name="T9" fmla="*/ 644 h 644"/>
              <a:gd name="T10" fmla="*/ 769 w 1031"/>
              <a:gd name="T11" fmla="*/ 518 h 644"/>
              <a:gd name="T12" fmla="*/ 952 w 1031"/>
              <a:gd name="T13" fmla="*/ 297 h 644"/>
              <a:gd name="T14" fmla="*/ 1030 w 1031"/>
              <a:gd name="T15" fmla="*/ 21 h 644"/>
              <a:gd name="T16" fmla="*/ 1009 w 1031"/>
              <a:gd name="T17" fmla="*/ 4 h 644"/>
              <a:gd name="T18" fmla="*/ 661 w 1031"/>
              <a:gd name="T19" fmla="*/ 118 h 644"/>
              <a:gd name="T20" fmla="*/ 370 w 1031"/>
              <a:gd name="T21" fmla="*/ 118 h 644"/>
              <a:gd name="T22" fmla="*/ 22 w 1031"/>
              <a:gd name="T23" fmla="*/ 4 h 6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031" h="644">
                <a:moveTo>
                  <a:pt x="22" y="4"/>
                </a:moveTo>
                <a:cubicBezTo>
                  <a:pt x="11" y="0"/>
                  <a:pt x="0" y="10"/>
                  <a:pt x="1" y="21"/>
                </a:cubicBezTo>
                <a:cubicBezTo>
                  <a:pt x="11" y="122"/>
                  <a:pt x="37" y="214"/>
                  <a:pt x="78" y="295"/>
                </a:cubicBezTo>
                <a:cubicBezTo>
                  <a:pt x="122" y="381"/>
                  <a:pt x="182" y="455"/>
                  <a:pt x="259" y="515"/>
                </a:cubicBezTo>
                <a:cubicBezTo>
                  <a:pt x="370" y="603"/>
                  <a:pt x="483" y="636"/>
                  <a:pt x="516" y="644"/>
                </a:cubicBezTo>
                <a:cubicBezTo>
                  <a:pt x="548" y="636"/>
                  <a:pt x="658" y="604"/>
                  <a:pt x="769" y="518"/>
                </a:cubicBezTo>
                <a:cubicBezTo>
                  <a:pt x="846" y="458"/>
                  <a:pt x="908" y="384"/>
                  <a:pt x="952" y="297"/>
                </a:cubicBezTo>
                <a:cubicBezTo>
                  <a:pt x="993" y="216"/>
                  <a:pt x="1019" y="123"/>
                  <a:pt x="1030" y="21"/>
                </a:cubicBezTo>
                <a:cubicBezTo>
                  <a:pt x="1031" y="10"/>
                  <a:pt x="1020" y="0"/>
                  <a:pt x="1009" y="4"/>
                </a:cubicBezTo>
                <a:cubicBezTo>
                  <a:pt x="661" y="118"/>
                  <a:pt x="661" y="118"/>
                  <a:pt x="661" y="118"/>
                </a:cubicBezTo>
                <a:cubicBezTo>
                  <a:pt x="566" y="149"/>
                  <a:pt x="465" y="149"/>
                  <a:pt x="370" y="118"/>
                </a:cubicBezTo>
                <a:lnTo>
                  <a:pt x="22" y="4"/>
                </a:lnTo>
                <a:close/>
              </a:path>
            </a:pathLst>
          </a:custGeom>
          <a:solidFill>
            <a:srgbClr val="EDCD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bottom sand"/>
          <p:cNvSpPr>
            <a:spLocks/>
          </p:cNvSpPr>
          <p:nvPr/>
        </p:nvSpPr>
        <p:spPr bwMode="auto">
          <a:xfrm>
            <a:off x="1625600" y="5057775"/>
            <a:ext cx="2417763" cy="1058863"/>
          </a:xfrm>
          <a:custGeom>
            <a:avLst/>
            <a:gdLst>
              <a:gd name="T0" fmla="*/ 0 w 1523"/>
              <a:gd name="T1" fmla="*/ 667 h 667"/>
              <a:gd name="T2" fmla="*/ 763 w 1523"/>
              <a:gd name="T3" fmla="*/ 0 h 667"/>
              <a:gd name="T4" fmla="*/ 1523 w 1523"/>
              <a:gd name="T5" fmla="*/ 667 h 667"/>
              <a:gd name="T6" fmla="*/ 0 w 1523"/>
              <a:gd name="T7" fmla="*/ 667 h 6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23" h="667">
                <a:moveTo>
                  <a:pt x="0" y="667"/>
                </a:moveTo>
                <a:lnTo>
                  <a:pt x="763" y="0"/>
                </a:lnTo>
                <a:lnTo>
                  <a:pt x="1523" y="667"/>
                </a:lnTo>
                <a:lnTo>
                  <a:pt x="0" y="667"/>
                </a:lnTo>
                <a:close/>
              </a:path>
            </a:pathLst>
          </a:custGeom>
          <a:solidFill>
            <a:srgbClr val="EDCD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straight connector"/>
          <p:cNvSpPr>
            <a:spLocks noChangeArrowheads="1"/>
          </p:cNvSpPr>
          <p:nvPr/>
        </p:nvSpPr>
        <p:spPr bwMode="auto">
          <a:xfrm>
            <a:off x="2792413" y="3855244"/>
            <a:ext cx="87313" cy="2259807"/>
          </a:xfrm>
          <a:prstGeom prst="rect">
            <a:avLst/>
          </a:prstGeom>
          <a:solidFill>
            <a:srgbClr val="EDCD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12" name="button: start timer"/>
          <p:cNvGrpSpPr/>
          <p:nvPr/>
        </p:nvGrpSpPr>
        <p:grpSpPr>
          <a:xfrm>
            <a:off x="1512000" y="185859"/>
            <a:ext cx="2636838" cy="799962"/>
            <a:chOff x="1332706" y="185859"/>
            <a:chExt cx="2636838" cy="799962"/>
          </a:xfrm>
        </p:grpSpPr>
        <p:sp>
          <p:nvSpPr>
            <p:cNvPr id="13" name="Rounded Rectangle 12"/>
            <p:cNvSpPr/>
            <p:nvPr/>
          </p:nvSpPr>
          <p:spPr>
            <a:xfrm>
              <a:off x="1332706" y="288262"/>
              <a:ext cx="2636838" cy="697559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1332706" y="185859"/>
              <a:ext cx="2636838" cy="697559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dirty="0">
                  <a:latin typeface="Arial" panose="020B0604020202020204" pitchFamily="34" charset="0"/>
                  <a:cs typeface="Arial" panose="020B0604020202020204" pitchFamily="34" charset="0"/>
                </a:rPr>
                <a:t>START TIMER</a:t>
              </a:r>
            </a:p>
          </p:txBody>
        </p:sp>
      </p:grpSp>
      <p:grpSp>
        <p:nvGrpSpPr>
          <p:cNvPr id="15" name="times up"/>
          <p:cNvGrpSpPr/>
          <p:nvPr/>
        </p:nvGrpSpPr>
        <p:grpSpPr>
          <a:xfrm>
            <a:off x="1512000" y="185859"/>
            <a:ext cx="2636838" cy="799962"/>
            <a:chOff x="4321176" y="185859"/>
            <a:chExt cx="2636838" cy="799962"/>
          </a:xfrm>
        </p:grpSpPr>
        <p:sp>
          <p:nvSpPr>
            <p:cNvPr id="16" name="Rounded Rectangle 15"/>
            <p:cNvSpPr/>
            <p:nvPr/>
          </p:nvSpPr>
          <p:spPr>
            <a:xfrm>
              <a:off x="4321176" y="288262"/>
              <a:ext cx="2636838" cy="697559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4321176" y="185859"/>
              <a:ext cx="2636838" cy="697559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dirty="0">
                  <a:latin typeface="Arial" panose="020B0604020202020204" pitchFamily="34" charset="0"/>
                  <a:cs typeface="Arial" panose="020B0604020202020204" pitchFamily="34" charset="0"/>
                </a:rPr>
                <a:t>TIME’S UP!</a:t>
              </a: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184188AA-E7B8-4D5B-90F6-F2F3F701C992}"/>
              </a:ext>
            </a:extLst>
          </p:cNvPr>
          <p:cNvSpPr txBox="1"/>
          <p:nvPr/>
        </p:nvSpPr>
        <p:spPr>
          <a:xfrm>
            <a:off x="7763119" y="185859"/>
            <a:ext cx="3199914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 LIMIT: </a:t>
            </a:r>
          </a:p>
          <a:p>
            <a:pPr algn="ctr"/>
            <a:r>
              <a:rPr lang="en-GB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minutes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28515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9" dur="18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799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8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800000"/>
                            </p:stCondLst>
                            <p:childTnLst>
                              <p:par>
                                <p:cTn id="15" presetID="22" presetClass="exit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8005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0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0A6727A3-8CEA-96F8-BB16-341F681E5897}"/>
              </a:ext>
            </a:extLst>
          </p:cNvPr>
          <p:cNvSpPr txBox="1"/>
          <p:nvPr/>
        </p:nvSpPr>
        <p:spPr>
          <a:xfrm>
            <a:off x="1981200" y="5105400"/>
            <a:ext cx="8543108" cy="13357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800">
              <a:lnSpc>
                <a:spcPct val="107000"/>
              </a:lnSpc>
              <a:spcAft>
                <a:spcPts val="600"/>
              </a:spcAft>
            </a:pPr>
            <a:r>
              <a:rPr lang="en-US" sz="2400" b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SƯU TẦM: ĐOÀN VĂN DOANH, NAM TRỰC, NAM ĐỊNH</a:t>
            </a:r>
            <a:endParaRPr lang="en-US" sz="90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 defTabSz="685800">
              <a:lnSpc>
                <a:spcPct val="107000"/>
              </a:lnSpc>
              <a:spcAft>
                <a:spcPts val="600"/>
              </a:spcAft>
            </a:pPr>
            <a:r>
              <a:rPr lang="en-US" sz="16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LINK NHÓM DÀNH CHO GV BỘ MÔN VẬT LÝ TRAO ĐỔI TÀI LIỆU VÀ CHUYÊN MÔN CT 2018</a:t>
            </a:r>
            <a:endParaRPr lang="en-US" sz="90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 defTabSz="685800"/>
            <a:r>
              <a:rPr lang="en-US" sz="280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hlinkClick r:id="rId2"/>
              </a:rPr>
              <a:t>https://www.facebook.com/groups/299257004355186</a:t>
            </a:r>
            <a:endParaRPr lang="en-US" sz="280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8E9646C3-A4D4-6F24-9294-95C76FDC87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1026" y="0"/>
            <a:ext cx="9096974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72503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  <p:tag name="ARTICULATE_DESIGN_ID_OFFICE THEME" val="hT4qWUsE"/>
  <p:tag name="ARTICULATE_SLIDE_COUNT" val="14"/>
  <p:tag name="ARTICULATE_PROJECT_OPE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ourglass.potx" id="{820BC192-032F-4D2E-8CBE-6B86AC3BA891}" vid="{ED01FC07-4CA7-4AC7-944B-AE335C346F87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Classroom Timers (Hourglass)</Template>
  <TotalTime>0</TotalTime>
  <Words>111</Words>
  <PresentationFormat>Màn hình rộng</PresentationFormat>
  <Paragraphs>31</Paragraphs>
  <Slides>8</Slides>
  <Notes>0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3</vt:i4>
      </vt:variant>
      <vt:variant>
        <vt:lpstr>Chủ đề</vt:lpstr>
      </vt:variant>
      <vt:variant>
        <vt:i4>2</vt:i4>
      </vt:variant>
      <vt:variant>
        <vt:lpstr>Tiêu đề Bản chiếu</vt:lpstr>
      </vt:variant>
      <vt:variant>
        <vt:i4>8</vt:i4>
      </vt:variant>
    </vt:vector>
  </HeadingPairs>
  <TitlesOfParts>
    <vt:vector size="13" baseType="lpstr">
      <vt:lpstr>Calibri</vt:lpstr>
      <vt:lpstr>Arial</vt:lpstr>
      <vt:lpstr>Calibri Light</vt:lpstr>
      <vt:lpstr>Office Theme</vt:lpstr>
      <vt:lpstr>Office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cp:lastModifiedBy/>
  <dcterms:created xsi:type="dcterms:W3CDTF">2018-11-16T01:33:39Z</dcterms:created>
  <dcterms:modified xsi:type="dcterms:W3CDTF">2023-09-16T10:18:17Z</dcterms:modified>
</cp:coreProperties>
</file>