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19"/>
  </p:notesMasterIdLst>
  <p:handoutMasterIdLst>
    <p:handoutMasterId r:id="rId20"/>
  </p:handoutMasterIdLst>
  <p:sldIdLst>
    <p:sldId id="487" r:id="rId4"/>
    <p:sldId id="404" r:id="rId5"/>
    <p:sldId id="496" r:id="rId6"/>
    <p:sldId id="339" r:id="rId7"/>
    <p:sldId id="349" r:id="rId8"/>
    <p:sldId id="488" r:id="rId9"/>
    <p:sldId id="489" r:id="rId10"/>
    <p:sldId id="352" r:id="rId11"/>
    <p:sldId id="497" r:id="rId12"/>
    <p:sldId id="498" r:id="rId13"/>
    <p:sldId id="499" r:id="rId14"/>
    <p:sldId id="500" r:id="rId15"/>
    <p:sldId id="501" r:id="rId16"/>
    <p:sldId id="409" r:id="rId17"/>
    <p:sldId id="341" r:id="rId18"/>
  </p:sldIdLst>
  <p:sldSz cx="24385588" cy="13717588"/>
  <p:notesSz cx="6735763" cy="9866313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0000"/>
    <a:srgbClr val="FF4747"/>
    <a:srgbClr val="FF1D1D"/>
    <a:srgbClr val="366AFC"/>
    <a:srgbClr val="949494"/>
    <a:srgbClr val="FDA1C2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35" d="100"/>
          <a:sy n="35" d="100"/>
        </p:scale>
        <p:origin x="762" y="96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160567">
              <a:defRPr/>
            </a:pPr>
            <a:fld id="{5D623D8C-BCC6-453A-B078-455701A55423}" type="slidenum">
              <a:rPr lang="en-US">
                <a:solidFill>
                  <a:prstClr val="black"/>
                </a:solidFill>
                <a:latin typeface="Calibri"/>
              </a:rPr>
              <a:pPr defTabSz="216056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160948">
              <a:defRPr/>
            </a:pPr>
            <a:fld id="{5D623D8C-BCC6-453A-B078-455701A55423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160948">
              <a:defRPr/>
            </a:pPr>
            <a:fld id="{5D623D8C-BCC6-453A-B078-455701A55423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7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72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1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69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29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9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919" y="1219341"/>
            <a:ext cx="20727750" cy="10974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9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79" y="3200772"/>
            <a:ext cx="21947030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8"/>
            <a:ext cx="7722103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1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6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1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36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8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8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3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61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70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48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6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5/14/2020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082773" y="403441"/>
            <a:ext cx="12932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spc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50371" y="2584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&amp; </a:t>
            </a:r>
          </a:p>
          <a:p>
            <a:pPr algn="ctr"/>
            <a:r>
              <a:rPr lang="en-US" sz="2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08276" y="229032"/>
            <a:ext cx="9220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23" r:id="rId15"/>
    <p:sldLayoutId id="2147483722" r:id="rId16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14/05/2020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6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gif"/><Relationship Id="rId12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marL="0" marR="0" lvl="0" indent="0" algn="ct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0" y="1556787"/>
                <a:ext cx="1319606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5901816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05888" y="4055920"/>
            <a:ext cx="19740082" cy="1381618"/>
            <a:chOff x="247184" y="2080085"/>
            <a:chExt cx="10675091" cy="7812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4" y="2080085"/>
              <a:ext cx="2067442" cy="719871"/>
              <a:chOff x="5537206" y="1557992"/>
              <a:chExt cx="2060432" cy="6692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1769888" cy="669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1"/>
              <a:ext cx="2088312" cy="738609"/>
              <a:chOff x="5537206" y="1557992"/>
              <a:chExt cx="2081232" cy="686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1764384" cy="686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2061918" cy="756128"/>
              <a:chOff x="5537206" y="1557992"/>
              <a:chExt cx="2054928" cy="7029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1764384" cy="7029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1927334" cy="781214"/>
              <a:chOff x="5537206" y="1557992"/>
              <a:chExt cx="1920800" cy="7262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1630256" cy="7262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28880" y="4310139"/>
            <a:ext cx="965956" cy="9517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4" y="1906006"/>
            <a:ext cx="23825348" cy="1856444"/>
            <a:chOff x="226014" y="1906006"/>
            <a:chExt cx="23825348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906006"/>
              <a:ext cx="23825348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4934" y="1763895"/>
                  <a:ext cx="189265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="" xmlns:a16="http://schemas.microsoft.com/office/drawing/2014/main" id="{F9CBBEF5-CFA0-4179-B8DE-3CE7E8077186}"/>
                    </a:ext>
                  </a:extLst>
                </p:cNvPr>
                <p:cNvSpPr/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–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vi-VN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 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2577" t="-16912" r="-173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394A08F0-EB53-405D-B4DA-511FD5D19972}"/>
                  </a:ext>
                </a:extLst>
              </p:cNvPr>
              <p:cNvSpPr/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𝐜𝐨𝐬𝟎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D5C59C3-6C2C-4FE0-80CF-1F2B719B84F3}"/>
                  </a:ext>
                </a:extLst>
              </p:cNvPr>
              <p:cNvSpPr/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74DF9CAE-E6B4-45C0-A5CD-6C32927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57706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197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54550" y="6976715"/>
            <a:ext cx="23342807" cy="2978423"/>
            <a:chOff x="184495" y="3682144"/>
            <a:chExt cx="11782029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782029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6357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6014" y="1751085"/>
            <a:ext cx="23671342" cy="1867349"/>
            <a:chOff x="226014" y="1751085"/>
            <a:chExt cx="23671342" cy="1867349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761990"/>
              <a:ext cx="23671342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88777" y="1763895"/>
                  <a:ext cx="1904967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 Box 5">
                  <a:extLst>
                    <a:ext uri="{FF2B5EF4-FFF2-40B4-BE49-F238E27FC236}">
                      <a16:creationId xmlns="" xmlns:a16="http://schemas.microsoft.com/office/drawing/2014/main" id="{51D7E1CD-9B3F-4209-BD62-CCD604CDE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vi-VN" sz="4800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vi-VN" sz="4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vi-VN" sz="4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5" name="Text Box 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1D7E1CD-9B3F-4209-BD62-CCD604CDE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9891FE8-6475-4024-8884-DDABDC61DD02}"/>
                  </a:ext>
                </a:extLst>
              </p:cNvPr>
              <p:cNvSpPr/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77D48F8F-D78A-45F6-B5C8-82EFD7077F13}"/>
                  </a:ext>
                </a:extLst>
              </p:cNvPr>
              <p:cNvSpPr/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67197F12-8E98-4FBB-97D6-EAC93B0F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31445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pSp>
        <p:nvGrpSpPr>
          <p:cNvPr id="63" name="Group 62"/>
          <p:cNvGrpSpPr/>
          <p:nvPr/>
        </p:nvGrpSpPr>
        <p:grpSpPr>
          <a:xfrm>
            <a:off x="1823642" y="4198138"/>
            <a:ext cx="19740082" cy="1974642"/>
            <a:chOff x="247184" y="1912429"/>
            <a:chExt cx="10675091" cy="1116536"/>
          </a:xfrm>
        </p:grpSpPr>
        <p:grpSp>
          <p:nvGrpSpPr>
            <p:cNvPr id="64" name="Group 63"/>
            <p:cNvGrpSpPr/>
            <p:nvPr/>
          </p:nvGrpSpPr>
          <p:grpSpPr>
            <a:xfrm>
              <a:off x="247184" y="1925589"/>
              <a:ext cx="2067442" cy="1028863"/>
              <a:chOff x="5537206" y="1414366"/>
              <a:chExt cx="2060432" cy="95647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414366"/>
                <a:ext cx="1769888" cy="9564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163102" y="1921573"/>
              <a:ext cx="2088312" cy="1055644"/>
              <a:chOff x="5537206" y="1410628"/>
              <a:chExt cx="2081232" cy="9813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410628"/>
                <a:ext cx="1764384" cy="9813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79021" y="1917812"/>
              <a:ext cx="2061918" cy="1080684"/>
              <a:chOff x="5537206" y="1407133"/>
              <a:chExt cx="2054928" cy="100464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407133"/>
                <a:ext cx="1764384" cy="10046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8994941" y="1912429"/>
              <a:ext cx="1927334" cy="1116536"/>
              <a:chOff x="5537206" y="1402129"/>
              <a:chExt cx="1920800" cy="10379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27750" y="1402129"/>
                <a:ext cx="1630256" cy="10379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585346" y="4606558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518" y="6480492"/>
            <a:ext cx="23671341" cy="2978423"/>
            <a:chOff x="199243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99243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9865" y="3878011"/>
            <a:ext cx="23677820" cy="2232868"/>
            <a:chOff x="247183" y="2080086"/>
            <a:chExt cx="11838139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6"/>
              <a:ext cx="3090380" cy="1116500"/>
              <a:chOff x="5537206" y="1557992"/>
              <a:chExt cx="3079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5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func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3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1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37809" y="4423146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3" y="1709742"/>
            <a:ext cx="24158418" cy="1829871"/>
            <a:chOff x="226013" y="1709742"/>
            <a:chExt cx="24158418" cy="1829871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1709742"/>
              <a:ext cx="23825350" cy="1829871"/>
              <a:chOff x="534987" y="1647866"/>
              <a:chExt cx="23017949" cy="15346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6158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53">
                  <a:extLst>
                    <a:ext uri="{FF2B5EF4-FFF2-40B4-BE49-F238E27FC236}">
                      <a16:creationId xmlns="" xmlns:a16="http://schemas.microsoft.com/office/drawing/2014/main" id="{3A5FB96C-3704-4970-9CDB-9260D8A3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eaLnBrk="1" hangingPunct="1">
                    <a:buFontTx/>
                    <a:buNone/>
                  </a:pP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Cho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hàm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số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rad>
                        </m:e>
                      </m:func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</a:rPr>
                    <a:t> .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Hãy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chọn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đúng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trong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 smtClean="0">
                      <a:latin typeface="Cambria Math" panose="02040503050406030204" pitchFamily="18" charset="0"/>
                    </a:rPr>
                    <a:t>các</a:t>
                  </a:r>
                  <a:r>
                    <a:rPr lang="en-US" altLang="vi-VN" sz="4800" b="1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sau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blipFill>
                  <a:blip r:embed="rId7"/>
                  <a:stretch>
                    <a:fillRect l="-1313" t="-14493" b="-38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F12A70E6-D8F5-4CE3-A821-0B8F1DA9059D}"/>
                  </a:ext>
                </a:extLst>
              </p:cNvPr>
              <p:cNvSpPr/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rad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3C20A6F1-4D10-426C-96A1-9B62FE5A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" y="11596259"/>
            <a:ext cx="1815263" cy="1815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04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09518" y="6480491"/>
            <a:ext cx="23671341" cy="7117520"/>
            <a:chOff x="199243" y="3682144"/>
            <a:chExt cx="11834900" cy="3449507"/>
          </a:xfrm>
        </p:grpSpPr>
        <p:sp>
          <p:nvSpPr>
            <p:cNvPr id="63" name="Rounded Rectangle 62"/>
            <p:cNvSpPr/>
            <p:nvPr/>
          </p:nvSpPr>
          <p:spPr>
            <a:xfrm>
              <a:off x="199243" y="3753149"/>
              <a:ext cx="11834900" cy="33785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5450" y="3921473"/>
            <a:ext cx="23677820" cy="2232867"/>
            <a:chOff x="95450" y="4481911"/>
            <a:chExt cx="23677820" cy="2232867"/>
          </a:xfrm>
        </p:grpSpPr>
        <p:grpSp>
          <p:nvGrpSpPr>
            <p:cNvPr id="2" name="Group 1"/>
            <p:cNvGrpSpPr/>
            <p:nvPr/>
          </p:nvGrpSpPr>
          <p:grpSpPr>
            <a:xfrm>
              <a:off x="95450" y="4481911"/>
              <a:ext cx="23677820" cy="2232867"/>
              <a:chOff x="247183" y="2080086"/>
              <a:chExt cx="11838139" cy="11165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47183" y="2080086"/>
                <a:ext cx="3090380" cy="1116500"/>
                <a:chOff x="5537206" y="1557992"/>
                <a:chExt cx="3079902" cy="1037945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827750" y="1557992"/>
                  <a:ext cx="2789358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163100" y="2080090"/>
                <a:ext cx="3233537" cy="1116501"/>
                <a:chOff x="5537206" y="1557992"/>
                <a:chExt cx="3222575" cy="103794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vi-VN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/>
              <p:cNvGrpSpPr/>
              <p:nvPr/>
            </p:nvGrpSpPr>
            <p:grpSpPr>
              <a:xfrm>
                <a:off x="6079021" y="2080090"/>
                <a:ext cx="3090381" cy="1116502"/>
                <a:chOff x="5537206" y="1557992"/>
                <a:chExt cx="3079904" cy="103794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/>
              <p:cNvGrpSpPr/>
              <p:nvPr/>
            </p:nvGrpSpPr>
            <p:grpSpPr>
              <a:xfrm>
                <a:off x="8994941" y="2080089"/>
                <a:ext cx="3090381" cy="1116501"/>
                <a:chOff x="5537206" y="1557992"/>
                <a:chExt cx="3079904" cy="103794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≤−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03" y="4476512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563" y="1565726"/>
            <a:ext cx="23821943" cy="1944390"/>
            <a:chOff x="130563" y="1565726"/>
            <a:chExt cx="23821943" cy="19443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563" y="1565726"/>
              <a:ext cx="23821943" cy="1944390"/>
              <a:chOff x="534987" y="1647866"/>
              <a:chExt cx="23014658" cy="163065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2793996" cy="15576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C25028BD-0B61-4C9F-B963-B984E791829B}"/>
                    </a:ext>
                  </a:extLst>
                </p:cNvPr>
                <p:cNvSpPr/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8650" algn="l"/>
                      <a:tab pos="2160270" algn="l"/>
                      <a:tab pos="3600450" algn="l"/>
                      <a:tab pos="5040630" algn="l"/>
                    </a:tabLst>
                  </a:pP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  <a:blipFill>
                  <a:blip r:embed="rId7"/>
                  <a:stretch>
                    <a:fillRect l="-1386" t="-9091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C6228538-968E-4A91-B4CA-48BA72DFE6EC}"/>
                  </a:ext>
                </a:extLst>
              </p:cNvPr>
              <p:cNvSpPr/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  <a:blipFill>
                <a:blip r:embed="rId8"/>
                <a:stretch>
                  <a:fillRect l="-1138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D3E36F2-C9A3-4BDB-9104-C7B358DBAAC7}"/>
                  </a:ext>
                </a:extLst>
              </p:cNvPr>
              <p:cNvSpPr/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  <a:blipFill>
                <a:blip r:embed="rId9"/>
                <a:stretch>
                  <a:fillRect l="-678" t="-875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3221976C-1AF1-4C39-B32C-61202663062E}"/>
                  </a:ext>
                </a:extLst>
              </p:cNvPr>
              <p:cNvSpPr/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3200400" algn="l"/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fr-FR" sz="4800" b="1" i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54A8A6C4-CB27-4193-B512-1160626C7A57}"/>
                  </a:ext>
                </a:extLst>
              </p:cNvPr>
              <p:cNvSpPr/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  <a:blipFill>
                <a:blip r:embed="rId11"/>
                <a:stretch>
                  <a:fillRect t="-16552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61010" y="1711923"/>
            <a:ext cx="23549364" cy="11089678"/>
            <a:chOff x="4221718" y="3423084"/>
            <a:chExt cx="15942152" cy="11089678"/>
          </a:xfrm>
        </p:grpSpPr>
        <p:sp>
          <p:nvSpPr>
            <p:cNvPr id="68" name="Rounded Rectangle 67"/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6775" y="3523556"/>
              <a:ext cx="1561203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ghép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dòng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8616" y="10588973"/>
            <a:ext cx="7444810" cy="1699357"/>
            <a:chOff x="-5304635" y="3567968"/>
            <a:chExt cx="7444810" cy="1699357"/>
          </a:xfrm>
        </p:grpSpPr>
        <p:sp>
          <p:nvSpPr>
            <p:cNvPr id="38" name="Rounded Rectangle 37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38616" y="7048588"/>
            <a:ext cx="7444810" cy="1699357"/>
            <a:chOff x="-5304635" y="3567968"/>
            <a:chExt cx="7444810" cy="1699357"/>
          </a:xfrm>
        </p:grpSpPr>
        <p:sp>
          <p:nvSpPr>
            <p:cNvPr id="32" name="Rounded Rectangle 31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𝐱𝟐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39636" name="Line 20">
            <a:extLst>
              <a:ext uri="{FF2B5EF4-FFF2-40B4-BE49-F238E27FC236}">
                <a16:creationId xmlns="" xmlns:a16="http://schemas.microsoft.com/office/drawing/2014/main" id="{279D7A9D-5EE0-4FA7-95FA-349399240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4503" y="4660490"/>
            <a:ext cx="3657600" cy="6695766"/>
          </a:xfrm>
          <a:prstGeom prst="line">
            <a:avLst/>
          </a:prstGeom>
          <a:noFill/>
          <a:ln w="57150">
            <a:solidFill>
              <a:srgbClr val="E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7" name="Line 21">
            <a:extLst>
              <a:ext uri="{FF2B5EF4-FFF2-40B4-BE49-F238E27FC236}">
                <a16:creationId xmlns="" xmlns:a16="http://schemas.microsoft.com/office/drawing/2014/main" id="{6F0D4A2A-1DB9-477D-A7BD-45FF061E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6329" y="4238197"/>
            <a:ext cx="3588289" cy="472882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8" name="Line 22">
            <a:extLst>
              <a:ext uri="{FF2B5EF4-FFF2-40B4-BE49-F238E27FC236}">
                <a16:creationId xmlns="" xmlns:a16="http://schemas.microsoft.com/office/drawing/2014/main" id="{83B12B3E-14F8-4E80-8E5F-1893FEC2C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0933" y="6843251"/>
            <a:ext cx="3702177" cy="1095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grpSp>
        <p:nvGrpSpPr>
          <p:cNvPr id="2" name="Group 1"/>
          <p:cNvGrpSpPr/>
          <p:nvPr/>
        </p:nvGrpSpPr>
        <p:grpSpPr>
          <a:xfrm>
            <a:off x="1538616" y="3479478"/>
            <a:ext cx="7444810" cy="1699357"/>
            <a:chOff x="-5304635" y="3567968"/>
            <a:chExt cx="7444810" cy="1699357"/>
          </a:xfrm>
        </p:grpSpPr>
        <p:sp>
          <p:nvSpPr>
            <p:cNvPr id="20" name="Rounded Rectangle 19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629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 dirty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599906" y="3479478"/>
            <a:ext cx="9819418" cy="1699357"/>
            <a:chOff x="-5304635" y="3567968"/>
            <a:chExt cx="9819418" cy="1699357"/>
          </a:xfrm>
        </p:grpSpPr>
        <p:sp>
          <p:nvSpPr>
            <p:cNvPr id="44" name="Rounded Rectangle 43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571529" y="5838583"/>
            <a:ext cx="9785654" cy="1699357"/>
            <a:chOff x="-5304635" y="3567968"/>
            <a:chExt cx="10702546" cy="1699357"/>
          </a:xfrm>
        </p:grpSpPr>
        <p:sp>
          <p:nvSpPr>
            <p:cNvPr id="50" name="Rounded Rectangle 49"/>
            <p:cNvSpPr/>
            <p:nvPr/>
          </p:nvSpPr>
          <p:spPr>
            <a:xfrm>
              <a:off x="-4958401" y="3567968"/>
              <a:ext cx="10356312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571529" y="8197688"/>
            <a:ext cx="9819418" cy="1699357"/>
            <a:chOff x="-5304635" y="3567968"/>
            <a:chExt cx="9819418" cy="1699357"/>
          </a:xfrm>
        </p:grpSpPr>
        <p:sp>
          <p:nvSpPr>
            <p:cNvPr id="56" name="Rounded Rectangle 55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2571529" y="10527295"/>
            <a:ext cx="9819418" cy="1761035"/>
            <a:chOff x="-5304635" y="3506290"/>
            <a:chExt cx="9819418" cy="1761035"/>
          </a:xfrm>
        </p:grpSpPr>
        <p:sp>
          <p:nvSpPr>
            <p:cNvPr id="62" name="Rounded Rectangle 61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2">
                  <a:extLst>
                    <a:ext uri="{FF2B5EF4-FFF2-40B4-BE49-F238E27FC236}">
                      <a16:creationId xmlns=""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𝟐𝐱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blipFill>
                  <a:blip r:embed="rId8"/>
                  <a:stretch>
                    <a:fillRect b="-14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07895" y="3834458"/>
                <a:ext cx="612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6" grpId="0" animBg="1"/>
      <p:bldP spid="239637" grpId="0" animBg="1"/>
      <p:bldP spid="2396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3" descr="j0301252">
            <a:extLst>
              <a:ext uri="{FF2B5EF4-FFF2-40B4-BE49-F238E27FC236}">
                <a16:creationId xmlns="" xmlns:a16="http://schemas.microsoft.com/office/drawing/2014/main" id="{DB84C91F-9211-4978-9046-C798344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18" y="2969454"/>
            <a:ext cx="2438682" cy="2086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3007" name="Object 15" descr="Papyrus">
                <a:extLst>
                  <a:ext uri="{FF2B5EF4-FFF2-40B4-BE49-F238E27FC236}">
                    <a16:creationId xmlns="" xmlns:a16="http://schemas.microsoft.com/office/drawing/2014/main" id="{26AD1F0A-B775-40F5-A1A1-1E7A4455D265}"/>
                  </a:ext>
                </a:extLst>
              </p:cNvPr>
              <p:cNvSpPr txBox="1"/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8" name="Object 16" descr="Papyrus">
                <a:extLst>
                  <a:ext uri="{FF2B5EF4-FFF2-40B4-BE49-F238E27FC236}">
                    <a16:creationId xmlns="" xmlns:a16="http://schemas.microsoft.com/office/drawing/2014/main" id="{320BAFA8-1086-493E-A468-4C2BD8141EB4}"/>
                  </a:ext>
                </a:extLst>
              </p:cNvPr>
              <p:cNvSpPr txBox="1"/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  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9" name="Object 17" descr="Papyrus">
                <a:extLst>
                  <a:ext uri="{FF2B5EF4-FFF2-40B4-BE49-F238E27FC236}">
                    <a16:creationId xmlns="" xmlns:a16="http://schemas.microsoft.com/office/drawing/2014/main" id="{9B219BEF-7C5B-43FF-8FCD-E7D56EDE39A7}"/>
                  </a:ext>
                </a:extLst>
              </p:cNvPr>
              <p:cNvSpPr txBox="1"/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0" name="Object 18" descr="Papyrus">
                <a:extLst>
                  <a:ext uri="{FF2B5EF4-FFF2-40B4-BE49-F238E27FC236}">
                    <a16:creationId xmlns="" xmlns:a16="http://schemas.microsoft.com/office/drawing/2014/main" id="{E4A09DF6-68E8-4397-B51C-653744097826}"/>
                  </a:ext>
                </a:extLst>
              </p:cNvPr>
              <p:cNvSpPr txBox="1"/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1" name="Object 19" descr="Papyrus">
                <a:extLst>
                  <a:ext uri="{FF2B5EF4-FFF2-40B4-BE49-F238E27FC236}">
                    <a16:creationId xmlns="" xmlns:a16="http://schemas.microsoft.com/office/drawing/2014/main" id="{A433C435-63CA-405A-919D-21CB3EF53750}"/>
                  </a:ext>
                </a:extLst>
              </p:cNvPr>
              <p:cNvSpPr txBox="1"/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)′=−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-Up Arrow 3">
            <a:extLst>
              <a:ext uri="{FF2B5EF4-FFF2-40B4-BE49-F238E27FC236}">
                <a16:creationId xmlns=""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>
            <a:off x="7224242" y="3658023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  <p:sp>
        <p:nvSpPr>
          <p:cNvPr id="26643" name="Down Arrow 2">
            <a:extLst>
              <a:ext uri="{FF2B5EF4-FFF2-40B4-BE49-F238E27FC236}">
                <a16:creationId xmlns="" xmlns:a16="http://schemas.microsoft.com/office/drawing/2014/main" id="{D288B8BF-DDFE-462B-8C4F-C36673B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08" y="7053943"/>
            <a:ext cx="412868" cy="3042556"/>
          </a:xfrm>
          <a:prstGeom prst="downArrow">
            <a:avLst>
              <a:gd name="adj1" fmla="val 50000"/>
              <a:gd name="adj2" fmla="val 144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sp>
        <p:nvSpPr>
          <p:cNvPr id="26644" name="Down Arrow 16">
            <a:extLst>
              <a:ext uri="{FF2B5EF4-FFF2-40B4-BE49-F238E27FC236}">
                <a16:creationId xmlns="" xmlns:a16="http://schemas.microsoft.com/office/drawing/2014/main" id="{1D7AA416-FB0A-4FE9-85A1-5E4E7EF0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46" y="6985001"/>
            <a:ext cx="412868" cy="3074564"/>
          </a:xfrm>
          <a:prstGeom prst="downArrow">
            <a:avLst>
              <a:gd name="adj1" fmla="val 50000"/>
              <a:gd name="adj2" fmla="val 152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grpSp>
        <p:nvGrpSpPr>
          <p:cNvPr id="15" name="Group 34">
            <a:extLst>
              <a:ext uri="{FF2B5EF4-FFF2-40B4-BE49-F238E27FC236}">
                <a16:creationId xmlns=""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=""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Oval 72">
              <a:extLst>
                <a:ext uri="{FF2B5EF4-FFF2-40B4-BE49-F238E27FC236}">
                  <a16:creationId xmlns=""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73">
              <a:extLst>
                <a:ext uri="{FF2B5EF4-FFF2-40B4-BE49-F238E27FC236}">
                  <a16:creationId xmlns=""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=""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75">
              <a:extLst>
                <a:ext uri="{FF2B5EF4-FFF2-40B4-BE49-F238E27FC236}">
                  <a16:creationId xmlns=""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76">
              <a:extLst>
                <a:ext uri="{FF2B5EF4-FFF2-40B4-BE49-F238E27FC236}">
                  <a16:creationId xmlns=""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77">
              <a:extLst>
                <a:ext uri="{FF2B5EF4-FFF2-40B4-BE49-F238E27FC236}">
                  <a16:creationId xmlns=""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78">
              <a:extLst>
                <a:ext uri="{FF2B5EF4-FFF2-40B4-BE49-F238E27FC236}">
                  <a16:creationId xmlns=""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79">
              <a:extLst>
                <a:ext uri="{FF2B5EF4-FFF2-40B4-BE49-F238E27FC236}">
                  <a16:creationId xmlns=""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80">
              <a:extLst>
                <a:ext uri="{FF2B5EF4-FFF2-40B4-BE49-F238E27FC236}">
                  <a16:creationId xmlns=""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81">
              <a:extLst>
                <a:ext uri="{FF2B5EF4-FFF2-40B4-BE49-F238E27FC236}">
                  <a16:creationId xmlns=""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=""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83">
              <a:extLst>
                <a:ext uri="{FF2B5EF4-FFF2-40B4-BE49-F238E27FC236}">
                  <a16:creationId xmlns=""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Oval 84">
              <a:extLst>
                <a:ext uri="{FF2B5EF4-FFF2-40B4-BE49-F238E27FC236}">
                  <a16:creationId xmlns=""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=""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=""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=""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=""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=""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=""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=""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=""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=""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=""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=""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1" name="Freeform 96">
              <a:extLst>
                <a:ext uri="{FF2B5EF4-FFF2-40B4-BE49-F238E27FC236}">
                  <a16:creationId xmlns=""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2" name="Freeform 97">
              <a:extLst>
                <a:ext uri="{FF2B5EF4-FFF2-40B4-BE49-F238E27FC236}">
                  <a16:creationId xmlns=""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3" name="Freeform 98">
              <a:extLst>
                <a:ext uri="{FF2B5EF4-FFF2-40B4-BE49-F238E27FC236}">
                  <a16:creationId xmlns=""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4" name="Bent-Up Arrow 43">
            <a:extLst>
              <a:ext uri="{FF2B5EF4-FFF2-40B4-BE49-F238E27FC236}">
                <a16:creationId xmlns=""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 flipH="1">
            <a:off x="15601327" y="3717017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7" grpId="0" animBg="1"/>
      <p:bldP spid="213008" grpId="0" animBg="1"/>
      <p:bldP spid="213009" grpId="0" animBg="1"/>
      <p:bldP spid="213010" grpId="0" animBg="1"/>
      <p:bldP spid="213011" grpId="0" animBg="1"/>
      <p:bldP spid="4" grpId="0" animBg="1"/>
      <p:bldP spid="26643" grpId="0" animBg="1"/>
      <p:bldP spid="26644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680178"/>
            <a:ext cx="8563107" cy="1690784"/>
            <a:chOff x="7459670" y="6636623"/>
            <a:chExt cx="8564657" cy="1691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7" action="ppaction://hlinksldjump"/>
                </p:cNvPr>
                <p:cNvSpPr/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  <a:blipFill>
                  <a:blip r:embed="rId9"/>
                  <a:stretch>
                    <a:fillRect l="-40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370962"/>
            <a:ext cx="11993596" cy="1107996"/>
            <a:chOff x="7459670" y="8485655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595103"/>
            <a:ext cx="12834192" cy="1107996"/>
            <a:chOff x="7459670" y="9918750"/>
            <a:chExt cx="12836512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2448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891243"/>
            <a:ext cx="13266240" cy="1107996"/>
            <a:chOff x="7459670" y="9953816"/>
            <a:chExt cx="1326863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hlinkClick r:id="" action="ppaction://noaction"/>
                </p:cNvPr>
                <p:cNvSpPr/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  <a:blipFill>
                  <a:blip r:embed="rId14"/>
                  <a:stretch>
                    <a:fillRect l="-2357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043370"/>
            <a:ext cx="16074552" cy="1107996"/>
            <a:chOff x="7459670" y="9844839"/>
            <a:chExt cx="1607745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hlinkClick r:id="" action="ppaction://noaction"/>
                </p:cNvPr>
                <p:cNvSpPr/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  <a:blipFill>
                  <a:blip r:embed="rId15"/>
                  <a:stretch>
                    <a:fillRect l="-1900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   (Tiết 1)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786786"/>
            <a:ext cx="8775792" cy="1690784"/>
            <a:chOff x="7459670" y="6719485"/>
            <a:chExt cx="8777381" cy="1691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7" action="ppaction://hlinksldjump"/>
                </p:cNvPr>
                <p:cNvSpPr/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7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kumimoji="0" lang="en-US" sz="7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  <a:blipFill>
                  <a:blip r:embed="rId9"/>
                  <a:stretch>
                    <a:fillRect l="-38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9163053"/>
            <a:ext cx="11993596" cy="1107996"/>
            <a:chOff x="7459670" y="8461527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11035258"/>
            <a:ext cx="21308148" cy="1107996"/>
            <a:chOff x="7459670" y="9859547"/>
            <a:chExt cx="21312000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1423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59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DC10A0AE-0A47-4A10-9484-9C03CCAD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85" y="1594294"/>
            <a:ext cx="2133600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031" name="Group 111">
            <a:extLst>
              <a:ext uri="{FF2B5EF4-FFF2-40B4-BE49-F238E27FC236}">
                <a16:creationId xmlns="" xmlns:a16="http://schemas.microsoft.com/office/drawing/2014/main" id="{917523F7-E8DE-4BD5-AFEB-8151DA0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13869"/>
              </p:ext>
            </p:extLst>
          </p:nvPr>
        </p:nvGraphicFramePr>
        <p:xfrm>
          <a:off x="2457098" y="4696377"/>
          <a:ext cx="10513366" cy="5998273"/>
        </p:xfrm>
        <a:graphic>
          <a:graphicData uri="http://schemas.openxmlformats.org/drawingml/2006/table">
            <a:tbl>
              <a:tblPr/>
              <a:tblGrid>
                <a:gridCol w="52566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6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0.999983333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0.999999833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0.999999998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0.999999999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19">
            <a:extLst>
              <a:ext uri="{FF2B5EF4-FFF2-40B4-BE49-F238E27FC236}">
                <a16:creationId xmlns="" xmlns:a16="http://schemas.microsoft.com/office/drawing/2014/main" id="{83C50584-769E-4E6F-962B-DDFB110ED53F}"/>
              </a:ext>
            </a:extLst>
          </p:cNvPr>
          <p:cNvGrpSpPr>
            <a:grpSpLocks/>
          </p:cNvGrpSpPr>
          <p:nvPr/>
        </p:nvGrpSpPr>
        <p:grpSpPr bwMode="auto">
          <a:xfrm>
            <a:off x="14174223" y="4724947"/>
            <a:ext cx="4572529" cy="6131635"/>
            <a:chOff x="3322" y="1488"/>
            <a:chExt cx="1440" cy="1931"/>
          </a:xfrm>
        </p:grpSpPr>
        <p:sp>
          <p:nvSpPr>
            <p:cNvPr id="24621" name="Line 47">
              <a:extLst>
                <a:ext uri="{FF2B5EF4-FFF2-40B4-BE49-F238E27FC236}">
                  <a16:creationId xmlns="" xmlns:a16="http://schemas.microsoft.com/office/drawing/2014/main" id="{455B2E83-A62D-496F-A0DF-41A973B6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13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2" name="Line 48">
              <a:extLst>
                <a:ext uri="{FF2B5EF4-FFF2-40B4-BE49-F238E27FC236}">
                  <a16:creationId xmlns="" xmlns:a16="http://schemas.microsoft.com/office/drawing/2014/main" id="{4492E060-E5BC-41A9-BEF6-A5AEE437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3" name="Line 49">
              <a:extLst>
                <a:ext uri="{FF2B5EF4-FFF2-40B4-BE49-F238E27FC236}">
                  <a16:creationId xmlns="" xmlns:a16="http://schemas.microsoft.com/office/drawing/2014/main" id="{64EC033E-A94C-45D5-9CFD-F36A2CC49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4" name="Line 50">
              <a:extLst>
                <a:ext uri="{FF2B5EF4-FFF2-40B4-BE49-F238E27FC236}">
                  <a16:creationId xmlns="" xmlns:a16="http://schemas.microsoft.com/office/drawing/2014/main" id="{A173EE0F-870E-420F-B701-F1E49E8C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5" name="Text Box 51">
              <a:extLst>
                <a:ext uri="{FF2B5EF4-FFF2-40B4-BE49-F238E27FC236}">
                  <a16:creationId xmlns="" xmlns:a16="http://schemas.microsoft.com/office/drawing/2014/main" id="{A63A8D0F-794C-46EB-8113-CA624478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17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26" name="Text Box 52">
              <a:extLst>
                <a:ext uri="{FF2B5EF4-FFF2-40B4-BE49-F238E27FC236}">
                  <a16:creationId xmlns="" xmlns:a16="http://schemas.microsoft.com/office/drawing/2014/main" id="{8BD770A0-3B74-45F9-8D3B-179BA76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15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27" name="Line 53">
              <a:extLst>
                <a:ext uri="{FF2B5EF4-FFF2-40B4-BE49-F238E27FC236}">
                  <a16:creationId xmlns="" xmlns:a16="http://schemas.microsoft.com/office/drawing/2014/main" id="{580F73D0-38B4-431A-AFD8-D38572D4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422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8" name="Line 54">
              <a:extLst>
                <a:ext uri="{FF2B5EF4-FFF2-40B4-BE49-F238E27FC236}">
                  <a16:creationId xmlns="" xmlns:a16="http://schemas.microsoft.com/office/drawing/2014/main" id="{8F6A7B3B-573A-4D4C-B577-705DFFF2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9" name="Line 55">
              <a:extLst>
                <a:ext uri="{FF2B5EF4-FFF2-40B4-BE49-F238E27FC236}">
                  <a16:creationId xmlns="" xmlns:a16="http://schemas.microsoft.com/office/drawing/2014/main" id="{83B8849E-002E-430C-A98D-E5B948B7A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0" name="Line 56">
              <a:extLst>
                <a:ext uri="{FF2B5EF4-FFF2-40B4-BE49-F238E27FC236}">
                  <a16:creationId xmlns="" xmlns:a16="http://schemas.microsoft.com/office/drawing/2014/main" id="{59AFF939-79FF-429A-85E6-86206CC54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1" name="Text Box 57">
              <a:extLst>
                <a:ext uri="{FF2B5EF4-FFF2-40B4-BE49-F238E27FC236}">
                  <a16:creationId xmlns="" xmlns:a16="http://schemas.microsoft.com/office/drawing/2014/main" id="{02E7C7A0-E076-4539-891B-7DD9BAEB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2" name="Text Box 58">
              <a:extLst>
                <a:ext uri="{FF2B5EF4-FFF2-40B4-BE49-F238E27FC236}">
                  <a16:creationId xmlns="" xmlns:a16="http://schemas.microsoft.com/office/drawing/2014/main" id="{6180E5DF-DF49-4B8F-8F54-1892B0F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4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3" name="Line 59">
              <a:extLst>
                <a:ext uri="{FF2B5EF4-FFF2-40B4-BE49-F238E27FC236}">
                  <a16:creationId xmlns="" xmlns:a16="http://schemas.microsoft.com/office/drawing/2014/main" id="{04547F2F-9E31-4E67-ADBD-0ADF67B4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80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4" name="Line 60">
              <a:extLst>
                <a:ext uri="{FF2B5EF4-FFF2-40B4-BE49-F238E27FC236}">
                  <a16:creationId xmlns="" xmlns:a16="http://schemas.microsoft.com/office/drawing/2014/main" id="{FF45D7B1-C824-4002-A71A-47E0D50C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5" name="Line 61">
              <a:extLst>
                <a:ext uri="{FF2B5EF4-FFF2-40B4-BE49-F238E27FC236}">
                  <a16:creationId xmlns="" xmlns:a16="http://schemas.microsoft.com/office/drawing/2014/main" id="{BE554AFC-42AD-4795-9EDB-8D15C0018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6" name="Line 62">
              <a:extLst>
                <a:ext uri="{FF2B5EF4-FFF2-40B4-BE49-F238E27FC236}">
                  <a16:creationId xmlns="" xmlns:a16="http://schemas.microsoft.com/office/drawing/2014/main" id="{8FD062B6-DC72-44A2-8CBE-2BECA0FA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7" name="Text Box 63">
              <a:extLst>
                <a:ext uri="{FF2B5EF4-FFF2-40B4-BE49-F238E27FC236}">
                  <a16:creationId xmlns="" xmlns:a16="http://schemas.microsoft.com/office/drawing/2014/main" id="{A8B4896A-DBBB-4CF1-9D3D-8AC0B342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8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8" name="Text Box 64">
              <a:extLst>
                <a:ext uri="{FF2B5EF4-FFF2-40B4-BE49-F238E27FC236}">
                  <a16:creationId xmlns="" xmlns:a16="http://schemas.microsoft.com/office/drawing/2014/main" id="{DB21D480-96C2-4256-9C3C-EFFD4CD0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82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9" name="Line 65">
              <a:extLst>
                <a:ext uri="{FF2B5EF4-FFF2-40B4-BE49-F238E27FC236}">
                  <a16:creationId xmlns="" xmlns:a16="http://schemas.microsoft.com/office/drawing/2014/main" id="{9437CEB3-C722-4DB5-88D9-F85CE0C3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40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0" name="Line 66">
              <a:extLst>
                <a:ext uri="{FF2B5EF4-FFF2-40B4-BE49-F238E27FC236}">
                  <a16:creationId xmlns="" xmlns:a16="http://schemas.microsoft.com/office/drawing/2014/main" id="{37BB2D27-C01A-415A-A89B-DD8906DBF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1" name="Line 67">
              <a:extLst>
                <a:ext uri="{FF2B5EF4-FFF2-40B4-BE49-F238E27FC236}">
                  <a16:creationId xmlns="" xmlns:a16="http://schemas.microsoft.com/office/drawing/2014/main" id="{1FEAE14B-3E81-44C8-9B14-1543E2B00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2" name="Line 68">
              <a:extLst>
                <a:ext uri="{FF2B5EF4-FFF2-40B4-BE49-F238E27FC236}">
                  <a16:creationId xmlns="" xmlns:a16="http://schemas.microsoft.com/office/drawing/2014/main" id="{5A8105D2-12BC-4FBA-ACEF-357E6C4A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3" name="Text Box 69">
              <a:extLst>
                <a:ext uri="{FF2B5EF4-FFF2-40B4-BE49-F238E27FC236}">
                  <a16:creationId xmlns="" xmlns:a16="http://schemas.microsoft.com/office/drawing/2014/main" id="{2690C0DC-B816-433F-AF10-79E6807C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3177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44" name="Text Box 70">
              <a:extLst>
                <a:ext uri="{FF2B5EF4-FFF2-40B4-BE49-F238E27FC236}">
                  <a16:creationId xmlns="" xmlns:a16="http://schemas.microsoft.com/office/drawing/2014/main" id="{A8F84EE1-101E-4436-AB09-3E72327A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1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45" name="Text Box 93">
              <a:extLst>
                <a:ext uri="{FF2B5EF4-FFF2-40B4-BE49-F238E27FC236}">
                  <a16:creationId xmlns="" xmlns:a16="http://schemas.microsoft.com/office/drawing/2014/main" id="{55D02FDB-5965-4E18-B58C-9C962A59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13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6" name="Object 98">
                  <a:extLst>
                    <a:ext uri="{FF2B5EF4-FFF2-40B4-BE49-F238E27FC236}">
                      <a16:creationId xmlns="" xmlns:a16="http://schemas.microsoft.com/office/drawing/2014/main" id="{1098B6F2-61C8-4AA1-8227-A03F158BABFD}"/>
                    </a:ext>
                  </a:extLst>
                </p:cNvPr>
                <p:cNvSpPr txBox="1"/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7" name="Object 99">
                  <a:extLst>
                    <a:ext uri="{FF2B5EF4-FFF2-40B4-BE49-F238E27FC236}">
                      <a16:creationId xmlns="" xmlns:a16="http://schemas.microsoft.com/office/drawing/2014/main" id="{B00547D6-B332-478A-9B37-82268C0CC612}"/>
                    </a:ext>
                  </a:extLst>
                </p:cNvPr>
                <p:cNvSpPr txBox="1"/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8" name="Object 100">
                  <a:extLst>
                    <a:ext uri="{FF2B5EF4-FFF2-40B4-BE49-F238E27FC236}">
                      <a16:creationId xmlns="" xmlns:a16="http://schemas.microsoft.com/office/drawing/2014/main" id="{76CED689-AF30-47D0-917C-675B8B00C62D}"/>
                    </a:ext>
                  </a:extLst>
                </p:cNvPr>
                <p:cNvSpPr txBox="1"/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9" name="Object 101">
                  <a:extLst>
                    <a:ext uri="{FF2B5EF4-FFF2-40B4-BE49-F238E27FC236}">
                      <a16:creationId xmlns="" xmlns:a16="http://schemas.microsoft.com/office/drawing/2014/main" id="{28146584-CC97-4637-B4D0-13D805E92695}"/>
                    </a:ext>
                  </a:extLst>
                </p:cNvPr>
                <p:cNvSpPr txBox="1"/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14">
            <a:extLst>
              <a:ext uri="{FF2B5EF4-FFF2-40B4-BE49-F238E27FC236}">
                <a16:creationId xmlns="" xmlns:a16="http://schemas.microsoft.com/office/drawing/2014/main" id="{4D677E2C-285D-43E3-9BA5-507739E62DB3}"/>
              </a:ext>
            </a:extLst>
          </p:cNvPr>
          <p:cNvGrpSpPr>
            <a:grpSpLocks/>
          </p:cNvGrpSpPr>
          <p:nvPr/>
        </p:nvGrpSpPr>
        <p:grpSpPr bwMode="auto">
          <a:xfrm>
            <a:off x="12173243" y="1458194"/>
            <a:ext cx="11583741" cy="7011211"/>
            <a:chOff x="4944" y="192"/>
            <a:chExt cx="3648" cy="2208"/>
          </a:xfrm>
        </p:grpSpPr>
        <p:grpSp>
          <p:nvGrpSpPr>
            <p:cNvPr id="24617" name="Group 53">
              <a:extLst>
                <a:ext uri="{FF2B5EF4-FFF2-40B4-BE49-F238E27FC236}">
                  <a16:creationId xmlns="" xmlns:a16="http://schemas.microsoft.com/office/drawing/2014/main" id="{A0916143-1C37-4134-8775-A3E21DC1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92"/>
              <a:ext cx="3648" cy="2208"/>
              <a:chOff x="2740" y="1200"/>
              <a:chExt cx="2876" cy="1536"/>
            </a:xfrm>
          </p:grpSpPr>
          <p:sp>
            <p:nvSpPr>
              <p:cNvPr id="5153" name="AutoShape 33" descr="Stationery">
                <a:extLst>
                  <a:ext uri="{FF2B5EF4-FFF2-40B4-BE49-F238E27FC236}">
                    <a16:creationId xmlns="" xmlns:a16="http://schemas.microsoft.com/office/drawing/2014/main" id="{5C1628A7-D7BD-423B-B0A4-9EF5129B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784" cy="1296"/>
              </a:xfrm>
              <a:prstGeom prst="cloudCallout">
                <a:avLst>
                  <a:gd name="adj1" fmla="val -41866"/>
                  <a:gd name="adj2" fmla="val 6772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MTBT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defRPr/>
                </a:pPr>
                <a:endParaRPr lang="en-US" sz="4400" i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  <p:pic>
            <p:nvPicPr>
              <p:cNvPr id="24620" name="Picture 50" descr="x2">
                <a:extLst>
                  <a:ext uri="{FF2B5EF4-FFF2-40B4-BE49-F238E27FC236}">
                    <a16:creationId xmlns="" xmlns:a16="http://schemas.microsoft.com/office/drawing/2014/main" id="{6EDA1364-847D-4483-AAAE-6C41E8083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" y="2304"/>
                <a:ext cx="4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8" name="Object 113">
                  <a:extLst>
                    <a:ext uri="{FF2B5EF4-FFF2-40B4-BE49-F238E27FC236}">
                      <a16:creationId xmlns="" xmlns:a16="http://schemas.microsoft.com/office/drawing/2014/main" id="{6766B568-C142-4F2B-BDC3-D1CD69FEA966}"/>
                    </a:ext>
                  </a:extLst>
                </p:cNvPr>
                <p:cNvSpPr txBox="1"/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0,01</m:t>
                            </m:r>
                          </m:den>
                        </m:f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,001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0,001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20">
            <a:extLst>
              <a:ext uri="{FF2B5EF4-FFF2-40B4-BE49-F238E27FC236}">
                <a16:creationId xmlns="" xmlns:a16="http://schemas.microsoft.com/office/drawing/2014/main" id="{68A3F113-C90B-4D78-88B5-A70AE5FA9633}"/>
              </a:ext>
            </a:extLst>
          </p:cNvPr>
          <p:cNvGrpSpPr>
            <a:grpSpLocks/>
          </p:cNvGrpSpPr>
          <p:nvPr/>
        </p:nvGrpSpPr>
        <p:grpSpPr bwMode="auto">
          <a:xfrm>
            <a:off x="6858176" y="3658031"/>
            <a:ext cx="5188553" cy="2479965"/>
            <a:chOff x="1200" y="1152"/>
            <a:chExt cx="1634" cy="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5" name="Object 91">
                  <a:extLst>
                    <a:ext uri="{FF2B5EF4-FFF2-40B4-BE49-F238E27FC236}">
                      <a16:creationId xmlns="" xmlns:a16="http://schemas.microsoft.com/office/drawing/2014/main" id="{65C77F52-DB6A-48F2-8820-267F2435C37E}"/>
                    </a:ext>
                  </a:extLst>
                </p:cNvPr>
                <p:cNvSpPr txBox="1"/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16" name="Text Box 116">
              <a:extLst>
                <a:ext uri="{FF2B5EF4-FFF2-40B4-BE49-F238E27FC236}">
                  <a16:creationId xmlns="" xmlns:a16="http://schemas.microsoft.com/office/drawing/2014/main" id="{75F18CD8-026C-4EF6-8175-7B990273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152"/>
              <a:ext cx="12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36">
            <a:extLst>
              <a:ext uri="{FF2B5EF4-FFF2-40B4-BE49-F238E27FC236}">
                <a16:creationId xmlns="" xmlns:a16="http://schemas.microsoft.com/office/drawing/2014/main" id="{5B3E3963-F7C8-4A77-90EB-363560E43C0F}"/>
              </a:ext>
            </a:extLst>
          </p:cNvPr>
          <p:cNvGrpSpPr>
            <a:grpSpLocks/>
          </p:cNvGrpSpPr>
          <p:nvPr/>
        </p:nvGrpSpPr>
        <p:grpSpPr bwMode="auto">
          <a:xfrm>
            <a:off x="2457098" y="10727276"/>
            <a:ext cx="20018259" cy="2895935"/>
            <a:chOff x="442" y="3408"/>
            <a:chExt cx="6397" cy="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1" name="AutoShape 57" descr="Newsprint">
                  <a:extLst>
                    <a:ext uri="{FF2B5EF4-FFF2-40B4-BE49-F238E27FC236}">
                      <a16:creationId xmlns="" xmlns:a16="http://schemas.microsoft.com/office/drawing/2014/main" id="{70FA0EF5-6239-42D0-ABBA-48B85B76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solidFill>
                  <a:schemeClr val="accent6">
                    <a:lumMod val="40000"/>
                    <a:lumOff val="60000"/>
                    <a:alpha val="65881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a:rPr lang="en-US" altLang="vi-VN" sz="4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0</m:t>
                        </m:r>
                      </m:oMath>
                    </m:oMathPara>
                  </a14:m>
                  <a:endParaRPr lang="en-US" altLang="vi-VN" sz="4400" b="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610" name="Picture 50" descr="x2">
              <a:extLst>
                <a:ext uri="{FF2B5EF4-FFF2-40B4-BE49-F238E27FC236}">
                  <a16:creationId xmlns="" xmlns:a16="http://schemas.microsoft.com/office/drawing/2014/main" id="{425ACF14-7A49-434F-B9C0-C8138B8C24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3681"/>
              <a:ext cx="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49E5E46-4310-4EB2-B2F6-8DF093C58197}"/>
              </a:ext>
            </a:extLst>
          </p:cNvPr>
          <p:cNvSpPr/>
          <p:nvPr/>
        </p:nvSpPr>
        <p:spPr>
          <a:xfrm>
            <a:off x="17521386" y="8658994"/>
            <a:ext cx="634747" cy="514643"/>
          </a:xfrm>
          <a:prstGeom prst="ellipse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49" name="Rounded Rectangle 4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12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9662E-7 5.87895E-7 L -0.85001 0.43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4" y="21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01"/>
          <p:cNvGrpSpPr/>
          <p:nvPr/>
        </p:nvGrpSpPr>
        <p:grpSpPr>
          <a:xfrm>
            <a:off x="815530" y="8951441"/>
            <a:ext cx="22812341" cy="4617075"/>
            <a:chOff x="1270511" y="5867400"/>
            <a:chExt cx="22812341" cy="4903398"/>
          </a:xfrm>
        </p:grpSpPr>
        <p:sp>
          <p:nvSpPr>
            <p:cNvPr id="182" name="Rounded Rectangle 181"/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6" name="Round Diagonal Corner Rectangle 1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167">
            <a:extLst>
              <a:ext uri="{FF2B5EF4-FFF2-40B4-BE49-F238E27FC236}">
                <a16:creationId xmlns="" xmlns:a16="http://schemas.microsoft.com/office/drawing/2014/main" id="{8A5A6EBE-74C8-4D53-9E64-9E82187E2E7F}"/>
              </a:ext>
            </a:extLst>
          </p:cNvPr>
          <p:cNvGrpSpPr/>
          <p:nvPr/>
        </p:nvGrpSpPr>
        <p:grpSpPr>
          <a:xfrm>
            <a:off x="527498" y="5490642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="" xmlns:a16="http://schemas.microsoft.com/office/drawing/2014/main" id="{4F67379B-F432-4731-B950-184AB39F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="" xmlns:a16="http://schemas.microsoft.com/office/drawing/2014/main" id="{C3DDD010-8C0B-4D15-9484-70D2381C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="" xmlns:a16="http://schemas.microsoft.com/office/drawing/2014/main" id="{CDBC80AE-9087-423C-ACB1-3684346B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="" xmlns:a16="http://schemas.microsoft.com/office/drawing/2014/main" id="{175DD097-1CB1-426C-AE20-56270459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="" xmlns:a16="http://schemas.microsoft.com/office/drawing/2014/main" id="{417308FF-E202-4DE9-92AA-24F5F58B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="" xmlns:a16="http://schemas.microsoft.com/office/drawing/2014/main" id="{B5026454-5ECA-4E65-8902-547E2B44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="" xmlns:a16="http://schemas.microsoft.com/office/drawing/2014/main" id="{DC0B8C4F-6BFB-417C-B1A8-02924C11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val 66">
              <a:extLst>
                <a:ext uri="{FF2B5EF4-FFF2-40B4-BE49-F238E27FC236}">
                  <a16:creationId xmlns="" xmlns:a16="http://schemas.microsoft.com/office/drawing/2014/main" id="{F8840457-BAA2-499B-A0FF-3A24675F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="" xmlns:a16="http://schemas.microsoft.com/office/drawing/2014/main" id="{D97F035A-39EB-499F-8B21-1FF9429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21" y="6758004"/>
            <a:ext cx="22884349" cy="2002538"/>
            <a:chOff x="743521" y="6758004"/>
            <a:chExt cx="22884349" cy="2002538"/>
          </a:xfrm>
        </p:grpSpPr>
        <p:grpSp>
          <p:nvGrpSpPr>
            <p:cNvPr id="147" name="Group 54"/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50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1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grpSp>
              <p:nvGrpSpPr>
                <p:cNvPr id="15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4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0" name="AutoShape 8">
                  <a:extLst>
                    <a:ext uri="{FF2B5EF4-FFF2-40B4-BE49-F238E27FC236}">
                      <a16:creationId xmlns="" xmlns:a16="http://schemas.microsoft.com/office/drawing/2014/main" id="{D5E0D6D5-9E54-4772-91AB-9D6B0D6B4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84171" tIns="92087" rIns="184171" bIns="92087" anchor="ctr"/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60FE40EC-6B36-4DCB-A822-6B2B6BC1A2DE}"/>
                </a:ext>
              </a:extLst>
            </p:cNvPr>
            <p:cNvSpPr/>
            <p:nvPr/>
          </p:nvSpPr>
          <p:spPr>
            <a:xfrm>
              <a:off x="4680540" y="7491457"/>
              <a:ext cx="3433934" cy="113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970" y="3155554"/>
            <a:ext cx="22738481" cy="1888394"/>
            <a:chOff x="1035919" y="3155554"/>
            <a:chExt cx="22738481" cy="1888394"/>
          </a:xfrm>
        </p:grpSpPr>
        <p:grpSp>
          <p:nvGrpSpPr>
            <p:cNvPr id="8" name="Group 7"/>
            <p:cNvGrpSpPr/>
            <p:nvPr/>
          </p:nvGrpSpPr>
          <p:grpSpPr>
            <a:xfrm>
              <a:off x="1035919" y="3155554"/>
              <a:ext cx="22738481" cy="1888394"/>
              <a:chOff x="17200151" y="2536121"/>
              <a:chExt cx="22738481" cy="1888394"/>
            </a:xfrm>
          </p:grpSpPr>
          <p:sp>
            <p:nvSpPr>
              <p:cNvPr id="110" name="Right Triangle 109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="" xmlns:a16="http://schemas.microsoft.com/office/drawing/2014/main" id="{EB2B0873-32F2-46E9-9360-F182F353712C}"/>
                    </a:ext>
                  </a:extLst>
                </p:cNvPr>
                <p:cNvSpPr txBox="1"/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963EFD51-E502-452C-8020-C111526BF262}"/>
                  </a:ext>
                </a:extLst>
              </p:cNvPr>
              <p:cNvSpPr/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290962" y="5617285"/>
            <a:ext cx="4594451" cy="1002684"/>
            <a:chOff x="9290962" y="5617285"/>
            <a:chExt cx="4594451" cy="1002684"/>
          </a:xfrm>
        </p:grpSpPr>
        <p:sp>
          <p:nvSpPr>
            <p:cNvPr id="7193" name="Text Box 55">
              <a:extLst>
                <a:ext uri="{FF2B5EF4-FFF2-40B4-BE49-F238E27FC236}">
                  <a16:creationId xmlns="" xmlns:a16="http://schemas.microsoft.com/office/drawing/2014/main" id="{D15FF023-C23D-4F80-B00B-1B6493D69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962" y="5617285"/>
              <a:ext cx="3962859" cy="86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DA048927-4370-4D00-9E4A-2BB2C0A828B6}"/>
                    </a:ext>
                  </a:extLst>
                </p:cNvPr>
                <p:cNvSpPr/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F9D6C450-408B-480E-A91D-C75818EE2D1E}"/>
                  </a:ext>
                </a:extLst>
              </p:cNvPr>
              <p:cNvSpPr/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3EC3AF72-B44E-45D5-87C3-9828B275E600}"/>
                  </a:ext>
                </a:extLst>
              </p:cNvPr>
              <p:cNvSpPr/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𝐨𝐬𝐱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400" b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𝐨𝐬𝐱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101" name="Rounded Rectangle 10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8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01"/>
          <p:cNvGrpSpPr/>
          <p:nvPr/>
        </p:nvGrpSpPr>
        <p:grpSpPr>
          <a:xfrm>
            <a:off x="815530" y="9226495"/>
            <a:ext cx="22812341" cy="4076550"/>
            <a:chOff x="1270511" y="5867400"/>
            <a:chExt cx="22812341" cy="4329353"/>
          </a:xfrm>
        </p:grpSpPr>
        <p:sp>
          <p:nvSpPr>
            <p:cNvPr id="143" name="Rounded Rectangle 142"/>
            <p:cNvSpPr/>
            <p:nvPr/>
          </p:nvSpPr>
          <p:spPr>
            <a:xfrm>
              <a:off x="1272210" y="6139007"/>
              <a:ext cx="22810642" cy="40577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=""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44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altLang="vi-VN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blipFill>
                <a:blip r:embed="rId3"/>
                <a:stretch>
                  <a:fillRect l="-1800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=""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822005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=""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=""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=""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=""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=""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=""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=""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=""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=""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15444CFF-E440-4877-88AF-63BBB55E66FA}"/>
                  </a:ext>
                </a:extLst>
              </p:cNvPr>
              <p:cNvSpPr/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EAC4023F-820F-45CD-9F7B-98FE70A4404E}"/>
                  </a:ext>
                </a:extLst>
              </p:cNvPr>
              <p:cNvSpPr/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vi-VN" sz="4400" b="1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 smtClean="0"/>
                  <a:t>			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25692902-5B9D-4A64-A2DD-D6D3F48F67FA}"/>
                  </a:ext>
                </a:extLst>
              </p:cNvPr>
              <p:cNvSpPr/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ln>
                <a:solidFill>
                  <a:srgbClr val="FF1D1D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osu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138" name="Right Triangle 137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1897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38DFEC93-68A9-4785-9805-0CFC8B5D5C96}"/>
                    </a:ext>
                  </a:extLst>
                </p:cNvPr>
                <p:cNvSpPr/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vi-VN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vi-VN" sz="4400" b="1" dirty="0">
                    <a:solidFill>
                      <a:srgbClr val="FF4747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93" name="Rounded Rectangle 9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9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43521" y="6610519"/>
            <a:ext cx="23318435" cy="2297506"/>
            <a:chOff x="743521" y="6610519"/>
            <a:chExt cx="23318435" cy="2297506"/>
          </a:xfrm>
        </p:grpSpPr>
        <p:grpSp>
          <p:nvGrpSpPr>
            <p:cNvPr id="149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5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="" xmlns:a16="http://schemas.microsoft.com/office/drawing/2014/main" id="{6541D0DA-3807-4D88-A1FB-259546832FD3}"/>
                    </a:ext>
                  </a:extLst>
                </p:cNvPr>
                <p:cNvSpPr/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vi-VN" sz="4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5014421" y="7018988"/>
              <a:ext cx="19047535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530" y="9163050"/>
            <a:ext cx="22812341" cy="4139995"/>
            <a:chOff x="815530" y="9163050"/>
            <a:chExt cx="22812341" cy="4139995"/>
          </a:xfrm>
        </p:grpSpPr>
        <p:grpSp>
          <p:nvGrpSpPr>
            <p:cNvPr id="177" name="Group 101"/>
            <p:cNvGrpSpPr/>
            <p:nvPr/>
          </p:nvGrpSpPr>
          <p:grpSpPr>
            <a:xfrm>
              <a:off x="815530" y="9226495"/>
              <a:ext cx="22812341" cy="4076550"/>
              <a:chOff x="1270511" y="5867400"/>
              <a:chExt cx="22812341" cy="4329353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1272210" y="6139007"/>
                <a:ext cx="22810642" cy="405774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60"/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18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296330" y="6305967"/>
                  <a:ext cx="237276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 smtClean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Round Diagonal Corner Rectangle 18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Group 60"/>
            <p:cNvGrpSpPr/>
            <p:nvPr/>
          </p:nvGrpSpPr>
          <p:grpSpPr>
            <a:xfrm>
              <a:off x="866826" y="9163050"/>
              <a:ext cx="3568119" cy="800127"/>
              <a:chOff x="1224541" y="6305967"/>
              <a:chExt cx="3568119" cy="849746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=""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4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blipFill>
                <a:blip r:embed="rId2"/>
                <a:stretch>
                  <a:fillRect l="-1149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=""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792508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=""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=""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=""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=""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=""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=""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=""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=""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=""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B0DD537A-7206-4C73-9AA6-5481BC6FCCFD}"/>
                  </a:ext>
                </a:extLst>
              </p:cNvPr>
              <p:cNvSpPr/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𝐨𝐬𝐮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1CFBB2A-25DB-44FC-BC64-5B6EC26B8B5F}"/>
                  </a:ext>
                </a:extLst>
              </p:cNvPr>
              <p:cNvSpPr/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9D943E8-9C77-4DC7-A038-892D4357D89E}"/>
                  </a:ext>
                </a:extLst>
              </p:cNvPr>
              <p:cNvSpPr/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120E35D-522A-4437-9033-8BAFE70BA6C7}"/>
                  </a:ext>
                </a:extLst>
              </p:cNvPr>
              <p:cNvSpPr/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</m:oMath>
                  </m:oMathPara>
                </a14:m>
                <a:endParaRPr lang="vi-VN" sz="44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521" y="6610519"/>
            <a:ext cx="23229945" cy="2346766"/>
            <a:chOff x="743521" y="6610519"/>
            <a:chExt cx="23229945" cy="2346766"/>
          </a:xfrm>
        </p:grpSpPr>
        <p:grpSp>
          <p:nvGrpSpPr>
            <p:cNvPr id="184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/>
                  <a:t>`</a:t>
                </a:r>
                <a:endParaRPr lang="en-US"/>
              </a:p>
            </p:txBody>
          </p:sp>
          <p:grpSp>
            <p:nvGrpSpPr>
              <p:cNvPr id="186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87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9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0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98F55985-1389-40A8-A55A-D836E8A4A5F4}"/>
                    </a:ext>
                  </a:extLst>
                </p:cNvPr>
                <p:cNvSpPr/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os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oMath>
                    </m:oMathPara>
                  </a14:m>
                  <a:endParaRPr lang="vi-VN" sz="4400" b="1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4925931" y="7018988"/>
              <a:ext cx="1904753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124" name="Rounded Rectangle 1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8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8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215" name="Group 214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216" name="Right Triangle 215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="" xmlns:a16="http://schemas.microsoft.com/office/drawing/2014/main" id="{F393CA0C-C1A4-4B4B-8A8D-7997DD154C2A}"/>
                    </a:ext>
                  </a:extLst>
                </p:cNvPr>
                <p:cNvSpPr/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vi-VN" sz="4400" b="1" i="0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𝐨𝐬𝐱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=""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mọi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894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4"/>
          <p:cNvGrpSpPr/>
          <p:nvPr/>
        </p:nvGrpSpPr>
        <p:grpSpPr>
          <a:xfrm>
            <a:off x="9667159" y="1522448"/>
            <a:ext cx="14578017" cy="12041152"/>
            <a:chOff x="15949972" y="2610322"/>
            <a:chExt cx="6900895" cy="12041152"/>
          </a:xfrm>
        </p:grpSpPr>
        <p:sp>
          <p:nvSpPr>
            <p:cNvPr id="37" name="Rounded Rectangle 36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18311" y="2729223"/>
              <a:ext cx="40485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51210" y="1522448"/>
            <a:ext cx="9564738" cy="12041152"/>
            <a:chOff x="15949971" y="2610322"/>
            <a:chExt cx="6985229" cy="12041152"/>
          </a:xfrm>
        </p:grpSpPr>
        <p:sp>
          <p:nvSpPr>
            <p:cNvPr id="31" name="Rounded Rectangle 30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5"/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9971" y="2729223"/>
              <a:ext cx="69852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Object 4" descr="Papyrus">
                <a:extLst>
                  <a:ext uri="{FF2B5EF4-FFF2-40B4-BE49-F238E27FC236}">
                    <a16:creationId xmlns="" xmlns:a16="http://schemas.microsoft.com/office/drawing/2014/main" id="{B83A9CBB-F555-4F8E-BA6B-C7C610BAE363}"/>
                  </a:ext>
                </a:extLst>
              </p:cNvPr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5" descr="Papyrus">
                <a:extLst>
                  <a:ext uri="{FF2B5EF4-FFF2-40B4-BE49-F238E27FC236}">
                    <a16:creationId xmlns="" xmlns:a16="http://schemas.microsoft.com/office/drawing/2014/main" id="{5C919A01-4BCB-4FB5-B7B5-7C7626B2E172}"/>
                  </a:ext>
                </a:extLst>
              </p:cNvPr>
              <p:cNvSpPr txBox="1"/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Text Box 7">
                <a:extLst>
                  <a:ext uri="{FF2B5EF4-FFF2-40B4-BE49-F238E27FC236}">
                    <a16:creationId xmlns="" xmlns:a16="http://schemas.microsoft.com/office/drawing/2014/main" id="{4A79B583-217F-484E-9CC6-9FB469204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noFill/>
              <a:ex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2.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blipFill>
                <a:blip r:embed="rId4"/>
                <a:stretch>
                  <a:fillRect l="-2460" t="-16667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0" name="Group 8">
            <a:extLst>
              <a:ext uri="{FF2B5EF4-FFF2-40B4-BE49-F238E27FC236}">
                <a16:creationId xmlns="" xmlns:a16="http://schemas.microsoft.com/office/drawing/2014/main" id="{2C98DB92-3BF1-4D03-B927-3BDC5542A7BA}"/>
              </a:ext>
            </a:extLst>
          </p:cNvPr>
          <p:cNvGrpSpPr>
            <a:grpSpLocks/>
          </p:cNvGrpSpPr>
          <p:nvPr/>
        </p:nvGrpSpPr>
        <p:grpSpPr bwMode="auto">
          <a:xfrm>
            <a:off x="7904" y="2340129"/>
            <a:ext cx="6068127" cy="1368583"/>
            <a:chOff x="48" y="347"/>
            <a:chExt cx="1911" cy="431"/>
          </a:xfrm>
        </p:grpSpPr>
        <p:sp>
          <p:nvSpPr>
            <p:cNvPr id="28698" name="Text Box 9">
              <a:extLst>
                <a:ext uri="{FF2B5EF4-FFF2-40B4-BE49-F238E27FC236}">
                  <a16:creationId xmlns="" xmlns:a16="http://schemas.microsoft.com/office/drawing/2014/main" id="{9A2E109A-5A65-4A9E-8B67-2E347C72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32"/>
              <a:ext cx="1550" cy="242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altLang="vi-VN" sz="4400" dirty="0" smtClean="0"/>
                <a:t>1. </a:t>
              </a:r>
              <a:r>
                <a:rPr lang="en-US" altLang="vi-VN" sz="4400" dirty="0" err="1" smtClean="0"/>
                <a:t>Giới</a:t>
              </a:r>
              <a:r>
                <a:rPr lang="en-US" altLang="vi-VN" sz="4400" dirty="0" smtClean="0"/>
                <a:t> </a:t>
              </a:r>
              <a:r>
                <a:rPr lang="en-US" altLang="vi-VN" sz="4400" dirty="0" err="1"/>
                <a:t>hạn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của</a:t>
              </a:r>
              <a:endParaRPr lang="en-US" altLang="vi-VN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99" name="Object 10">
                  <a:extLst>
                    <a:ext uri="{FF2B5EF4-FFF2-40B4-BE49-F238E27FC236}">
                      <a16:creationId xmlns="" xmlns:a16="http://schemas.microsoft.com/office/drawing/2014/main" id="{78FB307F-F6A5-4CC3-9759-76B9AE33343C}"/>
                    </a:ext>
                  </a:extLst>
                </p:cNvPr>
                <p:cNvSpPr txBox="1"/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4000" b="1" i="1">
                      <a:solidFill>
                        <a:schemeClr val="accent5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1" name="Text Box 13">
            <a:extLst>
              <a:ext uri="{FF2B5EF4-FFF2-40B4-BE49-F238E27FC236}">
                <a16:creationId xmlns="" xmlns:a16="http://schemas.microsoft.com/office/drawing/2014/main" id="{1057A52A-2911-4982-901A-893A4613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3419883"/>
            <a:ext cx="365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="" xmlns:a16="http://schemas.microsoft.com/office/drawing/2014/main" id="{AF0D4A8F-A31D-4054-BA44-DEC0283D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694416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3" name="Object 18" descr="Papyrus">
                <a:extLst>
                  <a:ext uri="{FF2B5EF4-FFF2-40B4-BE49-F238E27FC236}">
                    <a16:creationId xmlns="" xmlns:a16="http://schemas.microsoft.com/office/drawing/2014/main" id="{65B872DD-57B3-442B-BA40-4808163FABA0}"/>
                  </a:ext>
                </a:extLst>
              </p:cNvPr>
              <p:cNvSpPr txBox="1"/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4" name="Object 19" descr="Papyrus">
                <a:extLst>
                  <a:ext uri="{FF2B5EF4-FFF2-40B4-BE49-F238E27FC236}">
                    <a16:creationId xmlns="" xmlns:a16="http://schemas.microsoft.com/office/drawing/2014/main" id="{4D110360-A05D-448E-A03A-00EE6FEB5356}"/>
                  </a:ext>
                </a:extLst>
              </p:cNvPr>
              <p:cNvSpPr txBox="1"/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5" name="Text Box 20">
                <a:extLst>
                  <a:ext uri="{FF2B5EF4-FFF2-40B4-BE49-F238E27FC236}">
                    <a16:creationId xmlns="" xmlns:a16="http://schemas.microsoft.com/office/drawing/2014/main" id="{2F774FAE-61A8-4577-8D0D-D6CEA35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noFill/>
              <a:ex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3.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blipFill>
                <a:blip r:embed="rId8"/>
                <a:stretch>
                  <a:fillRect l="-2468" t="-17460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6" name="Text Box 13">
            <a:extLst>
              <a:ext uri="{FF2B5EF4-FFF2-40B4-BE49-F238E27FC236}">
                <a16:creationId xmlns="" xmlns:a16="http://schemas.microsoft.com/office/drawing/2014/main" id="{FED8BDAE-7755-4E07-9E27-04C93283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1071781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7" name="Object 23" descr="Papyrus">
                <a:extLst>
                  <a:ext uri="{FF2B5EF4-FFF2-40B4-BE49-F238E27FC236}">
                    <a16:creationId xmlns="" xmlns:a16="http://schemas.microsoft.com/office/drawing/2014/main" id="{5F73FFF7-5C6E-4B8B-8E2D-6E3D4FDE9F90}"/>
                  </a:ext>
                </a:extLst>
              </p:cNvPr>
              <p:cNvSpPr txBox="1"/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4400" b="1" i="0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/>
                        <m:t>os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)′=−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3">
            <a:extLst>
              <a:ext uri="{FF2B5EF4-FFF2-40B4-BE49-F238E27FC236}">
                <a16:creationId xmlns="" xmlns:a16="http://schemas.microsoft.com/office/drawing/2014/main" id="{75ABB70A-ECC2-4015-AA4F-3915D8CA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865" y="2348318"/>
            <a:ext cx="1173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vi-VN" alt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B32B832-B804-410D-B644-84903966F7A7}"/>
              </a:ext>
            </a:extLst>
          </p:cNvPr>
          <p:cNvSpPr txBox="1"/>
          <p:nvPr/>
        </p:nvSpPr>
        <p:spPr>
          <a:xfrm>
            <a:off x="15051235" y="4989264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FB199295-8D3B-458D-81F7-20A41A64BECA}"/>
                  </a:ext>
                </a:extLst>
              </p:cNvPr>
              <p:cNvSpPr/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]′=−(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)′.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E3574A89-D571-4BD4-A897-216140086315}"/>
                  </a:ext>
                </a:extLst>
              </p:cNvPr>
              <p:cNvSpPr/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𝐨𝐬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        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3574A89-D571-4BD4-A897-21614008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AB1E0C16-1C6B-49EF-B7FD-B6DA6DE209FF}"/>
                  </a:ext>
                </a:extLst>
              </p:cNvPr>
              <p:cNvSpPr/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2A9CD721-CDB2-44EA-BDA5-C285F153E40F}"/>
                  </a:ext>
                </a:extLst>
              </p:cNvPr>
              <p:cNvSpPr/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i="0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6BFF1707-BDA0-41D1-8FF4-11B15347591A}"/>
                  </a:ext>
                </a:extLst>
              </p:cNvPr>
              <p:cNvSpPr/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4400" b="1" dirty="0"/>
                  <a:t> </a:t>
                </a:r>
                <a:r>
                  <a:rPr lang="vi-VN" sz="4400" b="1" dirty="0" smtClean="0"/>
                  <a:t>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𝟒𝐬𝐢𝐧𝟐𝐱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𝟕𝐜𝐨𝐬𝟑𝐱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72D1ADA-F2A8-4A47-B8ED-3C70329B4714}"/>
                  </a:ext>
                </a:extLst>
              </p:cNvPr>
              <p:cNvSpPr/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  <a:blipFill>
                <a:blip r:embed="rId1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9759798" y="684209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59798" y="849391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59798" y="11207616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nimBg="1"/>
      <p:bldP spid="28677" grpId="0" animBg="1"/>
      <p:bldP spid="28679" grpId="0"/>
      <p:bldP spid="28681" grpId="0"/>
      <p:bldP spid="28682" grpId="0"/>
      <p:bldP spid="28683" grpId="0" animBg="1"/>
      <p:bldP spid="28684" grpId="0" animBg="1"/>
      <p:bldP spid="28685" grpId="0"/>
      <p:bldP spid="28686" grpId="0"/>
      <p:bldP spid="28687" grpId="0" animBg="1"/>
      <p:bldP spid="2" grpId="0"/>
      <p:bldP spid="28" grpId="0"/>
      <p:bldP spid="3" grpId="0"/>
      <p:bldP spid="4" grpId="0"/>
      <p:bldP spid="5" grpId="0"/>
      <p:bldP spid="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6202072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23024" y="4149145"/>
            <a:ext cx="20382767" cy="1543733"/>
            <a:chOff x="247182" y="2222283"/>
            <a:chExt cx="10785933" cy="8170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fr-FR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endParaRPr lang="en-US" sz="48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en-US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2" y="2222283"/>
              <a:ext cx="2038174" cy="817002"/>
              <a:chOff x="5537206" y="1690181"/>
              <a:chExt cx="2031264" cy="7595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236338"/>
              <a:ext cx="2038173" cy="802947"/>
              <a:chOff x="5537206" y="1703247"/>
              <a:chExt cx="2031263" cy="74645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843770" y="4405802"/>
            <a:ext cx="1024847" cy="100972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013" y="2034258"/>
            <a:ext cx="23825350" cy="1856444"/>
            <a:chOff x="226013" y="2034258"/>
            <a:chExt cx="23825350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5">
                  <a:extLst>
                    <a:ext uri="{FF2B5EF4-FFF2-40B4-BE49-F238E27FC236}">
                      <a16:creationId xmlns="" xmlns:a16="http://schemas.microsoft.com/office/drawing/2014/main" id="{C28A2CDD-5683-41CB-9E21-000592F78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a:rPr lang="en-US" alt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vi-VN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𝟑𝐱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𝐬𝐢𝐧𝟐𝐱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VNI-Times" pitchFamily="2" charset="0"/>
                  </a:endParaRPr>
                </a:p>
              </p:txBody>
            </p:sp>
          </mc:Choice>
          <mc:Fallback xmlns="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74D38FA2-CD75-4086-ACA1-784271690979}"/>
                  </a:ext>
                </a:extLst>
              </p:cNvPr>
              <p:cNvSpPr/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5F39BAA8-02E0-4562-8D26-3CF109F71A9F}"/>
                  </a:ext>
                </a:extLst>
              </p:cNvPr>
              <p:cNvSpPr/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023" descr="Kết quả hình ảnh cho hình ảnh máy tính casio 580">
            <a:extLst>
              <a:ext uri="{FF2B5EF4-FFF2-40B4-BE49-F238E27FC236}">
                <a16:creationId xmlns="" xmlns:a16="http://schemas.microsoft.com/office/drawing/2014/main" id="{090F3852-2C8B-48E7-961D-101B320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1216067"/>
            <a:ext cx="2133600" cy="2133600"/>
          </a:xfrm>
          <a:prstGeom prst="rect">
            <a:avLst/>
          </a:prstGeom>
          <a:solidFill>
            <a:srgbClr val="0000FF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11495</TotalTime>
  <Words>648</Words>
  <PresentationFormat>Custom</PresentationFormat>
  <Paragraphs>234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Custom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2020-05-12T15:52:34Z</cp:lastPrinted>
  <dcterms:created xsi:type="dcterms:W3CDTF">2013-08-07T06:38:09Z</dcterms:created>
  <dcterms:modified xsi:type="dcterms:W3CDTF">2020-05-14T16:04:16Z</dcterms:modified>
</cp:coreProperties>
</file>